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8" r:id="rId5"/>
    <p:sldId id="263" r:id="rId6"/>
    <p:sldId id="271" r:id="rId7"/>
    <p:sldId id="273" r:id="rId8"/>
    <p:sldId id="266" r:id="rId9"/>
    <p:sldId id="267" r:id="rId10"/>
    <p:sldId id="269" r:id="rId11"/>
    <p:sldId id="268" r:id="rId12"/>
    <p:sldId id="274" r:id="rId13"/>
  </p:sldIdLst>
  <p:sldSz cx="119872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7" autoAdjust="0"/>
  </p:normalViewPr>
  <p:slideViewPr>
    <p:cSldViewPr>
      <p:cViewPr varScale="1">
        <p:scale>
          <a:sx n="81" d="100"/>
          <a:sy n="81" d="100"/>
        </p:scale>
        <p:origin x="-486" y="-90"/>
      </p:cViewPr>
      <p:guideLst>
        <p:guide orient="horz" pos="2160"/>
        <p:guide pos="37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E7914-F152-440D-B7E7-F52152EDE507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D91BFFE-C173-4E8B-BC7D-BD8A99D53D86}">
      <dgm:prSet custT="1"/>
      <dgm:spPr/>
      <dgm:t>
        <a:bodyPr/>
        <a:lstStyle/>
        <a:p>
          <a:r>
            <a:rPr lang="bo-CN" sz="3200" dirty="0">
              <a:solidFill>
                <a:srgbClr val="FFFF00"/>
              </a:solidFill>
            </a:rPr>
            <a:t>ལོ་རིམ་དགུ་པའི་སྨད་ཆ།                         སློབ་ཚན་བཅུ་དྲུག།</a:t>
          </a:r>
          <a:endParaRPr lang="zh-CN" sz="3200" dirty="0">
            <a:solidFill>
              <a:srgbClr val="FFFF00"/>
            </a:solidFill>
          </a:endParaRPr>
        </a:p>
      </dgm:t>
    </dgm:pt>
    <dgm:pt modelId="{E74FF46A-4FED-4B8E-8923-C714CE087D97}" type="parTrans" cxnId="{A2DB7737-5BB1-4C23-8AE5-83894FC3D820}">
      <dgm:prSet/>
      <dgm:spPr/>
      <dgm:t>
        <a:bodyPr/>
        <a:lstStyle/>
        <a:p>
          <a:endParaRPr lang="zh-CN" altLang="en-US"/>
        </a:p>
      </dgm:t>
    </dgm:pt>
    <dgm:pt modelId="{882DFA24-3875-4054-9F2F-5BC39AF6343E}" type="sibTrans" cxnId="{A2DB7737-5BB1-4C23-8AE5-83894FC3D820}">
      <dgm:prSet/>
      <dgm:spPr/>
      <dgm:t>
        <a:bodyPr/>
        <a:lstStyle/>
        <a:p>
          <a:endParaRPr lang="zh-CN" altLang="en-US"/>
        </a:p>
      </dgm:t>
    </dgm:pt>
    <dgm:pt modelId="{A8816838-E1BD-476E-B230-A32F9B2EE742}" type="pres">
      <dgm:prSet presAssocID="{100E7914-F152-440D-B7E7-F52152EDE5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EFEE4D0-D59C-405E-985B-584AD4D6B370}" type="pres">
      <dgm:prSet presAssocID="{CD91BFFE-C173-4E8B-BC7D-BD8A99D53D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13E3699-0088-4CBF-A1C7-F11904613B14}" type="presOf" srcId="{100E7914-F152-440D-B7E7-F52152EDE507}" destId="{A8816838-E1BD-476E-B230-A32F9B2EE742}" srcOrd="0" destOrd="0" presId="urn:microsoft.com/office/officeart/2005/8/layout/vList2"/>
    <dgm:cxn modelId="{A2DB7737-5BB1-4C23-8AE5-83894FC3D820}" srcId="{100E7914-F152-440D-B7E7-F52152EDE507}" destId="{CD91BFFE-C173-4E8B-BC7D-BD8A99D53D86}" srcOrd="0" destOrd="0" parTransId="{E74FF46A-4FED-4B8E-8923-C714CE087D97}" sibTransId="{882DFA24-3875-4054-9F2F-5BC39AF6343E}"/>
    <dgm:cxn modelId="{C2EAC33C-7F90-4F70-A9D4-5D7FC632967B}" type="presOf" srcId="{CD91BFFE-C173-4E8B-BC7D-BD8A99D53D86}" destId="{6EFEE4D0-D59C-405E-985B-584AD4D6B370}" srcOrd="0" destOrd="0" presId="urn:microsoft.com/office/officeart/2005/8/layout/vList2"/>
    <dgm:cxn modelId="{E89A18B9-6672-45FD-88DA-8F084B8BF0F0}" type="presParOf" srcId="{A8816838-E1BD-476E-B230-A32F9B2EE742}" destId="{6EFEE4D0-D59C-405E-985B-584AD4D6B3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38D7F-CD33-4480-A84E-603F702453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C435F1B-283C-48DB-ABF5-87A2335B7950}">
      <dgm:prSet phldrT="[文本]" custT="1"/>
      <dgm:spPr>
        <a:solidFill>
          <a:srgbClr val="FF0000"/>
        </a:solidFill>
      </dgm:spPr>
      <dgm:t>
        <a:bodyPr/>
        <a:lstStyle/>
        <a:p>
          <a:r>
            <a:rPr lang="bo-CN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དོན་བརྗོད་ལྷུག་རྩོམ། </a:t>
          </a:r>
          <a:endParaRPr lang="zh-CN" altLang="en-US" sz="3600" dirty="0"/>
        </a:p>
      </dgm:t>
    </dgm:pt>
    <dgm:pt modelId="{6A695263-478A-4A70-8564-750865715082}" type="parTrans" cxnId="{E3014B9E-68A5-4D30-9EA4-F4A4D7DA40DD}">
      <dgm:prSet/>
      <dgm:spPr/>
      <dgm:t>
        <a:bodyPr/>
        <a:lstStyle/>
        <a:p>
          <a:endParaRPr lang="zh-CN" altLang="en-US"/>
        </a:p>
      </dgm:t>
    </dgm:pt>
    <dgm:pt modelId="{BB2F2DEF-B2E8-45D2-A87D-3E978258D7E0}" type="sibTrans" cxnId="{E3014B9E-68A5-4D30-9EA4-F4A4D7DA40DD}">
      <dgm:prSet/>
      <dgm:spPr/>
      <dgm:t>
        <a:bodyPr/>
        <a:lstStyle/>
        <a:p>
          <a:endParaRPr lang="zh-CN" altLang="en-US"/>
        </a:p>
      </dgm:t>
    </dgm:pt>
    <dgm:pt modelId="{E5AE861C-A95B-4D5B-B5FA-77B58CF49059}">
      <dgm:prSet phldrT="[文本]" custT="1"/>
      <dgm:spPr>
        <a:solidFill>
          <a:srgbClr val="00B0F0"/>
        </a:solidFill>
      </dgm:spPr>
      <dgm:t>
        <a:bodyPr/>
        <a:lstStyle/>
        <a:p>
          <a:r>
            <a:rPr lang="bo-CN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ཡིད་འགྱུར་མཚོན་པའི་ལྷུག་རྩོམ། </a:t>
          </a:r>
          <a:endParaRPr lang="zh-CN" altLang="en-US" sz="3600" dirty="0"/>
        </a:p>
      </dgm:t>
    </dgm:pt>
    <dgm:pt modelId="{54B281BD-20D7-4463-A61D-379441EC8216}" type="parTrans" cxnId="{C43F16A4-BAC9-4272-9F76-40C6DD6FB054}">
      <dgm:prSet/>
      <dgm:spPr/>
      <dgm:t>
        <a:bodyPr/>
        <a:lstStyle/>
        <a:p>
          <a:endParaRPr lang="zh-CN" altLang="en-US"/>
        </a:p>
      </dgm:t>
    </dgm:pt>
    <dgm:pt modelId="{BC5CCADF-0C62-4488-9816-B256CBDC14FC}" type="sibTrans" cxnId="{C43F16A4-BAC9-4272-9F76-40C6DD6FB054}">
      <dgm:prSet/>
      <dgm:spPr/>
      <dgm:t>
        <a:bodyPr/>
        <a:lstStyle/>
        <a:p>
          <a:endParaRPr lang="zh-CN" altLang="en-US"/>
        </a:p>
      </dgm:t>
    </dgm:pt>
    <dgm:pt modelId="{E3CE3CF1-5340-4856-9C2C-494D6DE52A68}">
      <dgm:prSet phldrT="[文本]" custT="1"/>
      <dgm:spPr>
        <a:solidFill>
          <a:srgbClr val="00B05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དཔྱད་བརྗོད་ལྷུག་རྩོམ། </a:t>
          </a:r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dirty="0"/>
        </a:p>
      </dgm:t>
    </dgm:pt>
    <dgm:pt modelId="{E7604A35-F171-44D1-BB63-A598D67E32F7}" type="parTrans" cxnId="{7959FEB4-0426-48FD-845D-C3BBF9506AAD}">
      <dgm:prSet/>
      <dgm:spPr/>
      <dgm:t>
        <a:bodyPr/>
        <a:lstStyle/>
        <a:p>
          <a:endParaRPr lang="zh-CN" altLang="en-US"/>
        </a:p>
      </dgm:t>
    </dgm:pt>
    <dgm:pt modelId="{8485DF3C-4D5B-48B0-90FF-1219E3FB0095}" type="sibTrans" cxnId="{7959FEB4-0426-48FD-845D-C3BBF9506AAD}">
      <dgm:prSet/>
      <dgm:spPr/>
      <dgm:t>
        <a:bodyPr/>
        <a:lstStyle/>
        <a:p>
          <a:endParaRPr lang="zh-CN" altLang="en-US"/>
        </a:p>
      </dgm:t>
    </dgm:pt>
    <dgm:pt modelId="{1EEF5F21-C280-4C8C-B982-97E3D2F70853}" type="asst">
      <dgm:prSet phldrT="[文本]" custT="1"/>
      <dgm:spPr>
        <a:solidFill>
          <a:srgbClr val="FFC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དབྱེ་བ།    </a:t>
          </a:r>
          <a:endParaRPr lang="zh-CN" altLang="en-US" sz="4400" dirty="0"/>
        </a:p>
        <a:p>
          <a:pPr marL="0"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dirty="0"/>
        </a:p>
      </dgm:t>
    </dgm:pt>
    <dgm:pt modelId="{0FF3F0FC-BFE6-40A8-B0EB-06436ED35886}" type="sibTrans" cxnId="{1ECE5BC4-3405-489F-AC15-D5A18FC4DDDF}">
      <dgm:prSet/>
      <dgm:spPr/>
      <dgm:t>
        <a:bodyPr/>
        <a:lstStyle/>
        <a:p>
          <a:endParaRPr lang="zh-CN" altLang="en-US"/>
        </a:p>
      </dgm:t>
    </dgm:pt>
    <dgm:pt modelId="{B42E8C86-C7D3-4490-8FB2-F08FE03E61CE}" type="parTrans" cxnId="{1ECE5BC4-3405-489F-AC15-D5A18FC4DDDF}">
      <dgm:prSet/>
      <dgm:spPr/>
      <dgm:t>
        <a:bodyPr/>
        <a:lstStyle/>
        <a:p>
          <a:endParaRPr lang="zh-CN" altLang="en-US"/>
        </a:p>
      </dgm:t>
    </dgm:pt>
    <dgm:pt modelId="{CD22A76F-A35F-4EA1-8496-DBFF224C4310}" type="pres">
      <dgm:prSet presAssocID="{ACC38D7F-CD33-4480-A84E-603F702453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B33ABE4-28FB-426B-8AB4-24000E1E626F}" type="pres">
      <dgm:prSet presAssocID="{1EEF5F21-C280-4C8C-B982-97E3D2F70853}" presName="hierRoot1" presStyleCnt="0">
        <dgm:presLayoutVars>
          <dgm:hierBranch val="init"/>
        </dgm:presLayoutVars>
      </dgm:prSet>
      <dgm:spPr/>
    </dgm:pt>
    <dgm:pt modelId="{3A628055-2A99-4A35-AA75-532632FD9456}" type="pres">
      <dgm:prSet presAssocID="{1EEF5F21-C280-4C8C-B982-97E3D2F70853}" presName="rootComposite1" presStyleCnt="0"/>
      <dgm:spPr/>
    </dgm:pt>
    <dgm:pt modelId="{523A6984-43E6-4E28-A3A3-73BD9EEC7E99}" type="pres">
      <dgm:prSet presAssocID="{1EEF5F21-C280-4C8C-B982-97E3D2F7085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97E506-6155-452C-B549-24C3B6D4389C}" type="pres">
      <dgm:prSet presAssocID="{1EEF5F21-C280-4C8C-B982-97E3D2F70853}" presName="rootConnector1" presStyleLbl="asst0" presStyleIdx="0" presStyleCnt="0"/>
      <dgm:spPr/>
      <dgm:t>
        <a:bodyPr/>
        <a:lstStyle/>
        <a:p>
          <a:endParaRPr lang="zh-CN" altLang="en-US"/>
        </a:p>
      </dgm:t>
    </dgm:pt>
    <dgm:pt modelId="{B0FE850A-398D-4A6F-A45E-6418DC34DD95}" type="pres">
      <dgm:prSet presAssocID="{1EEF5F21-C280-4C8C-B982-97E3D2F70853}" presName="hierChild2" presStyleCnt="0"/>
      <dgm:spPr/>
    </dgm:pt>
    <dgm:pt modelId="{6C9CD38B-A8F2-46F4-95FD-94773998FCDB}" type="pres">
      <dgm:prSet presAssocID="{6A695263-478A-4A70-8564-750865715082}" presName="Name37" presStyleLbl="parChTrans1D2" presStyleIdx="0" presStyleCnt="3"/>
      <dgm:spPr/>
      <dgm:t>
        <a:bodyPr/>
        <a:lstStyle/>
        <a:p>
          <a:endParaRPr lang="zh-CN" altLang="en-US"/>
        </a:p>
      </dgm:t>
    </dgm:pt>
    <dgm:pt modelId="{9B3B2541-BB5B-49CC-8295-00BF419F8CC1}" type="pres">
      <dgm:prSet presAssocID="{1C435F1B-283C-48DB-ABF5-87A2335B7950}" presName="hierRoot2" presStyleCnt="0">
        <dgm:presLayoutVars>
          <dgm:hierBranch val="init"/>
        </dgm:presLayoutVars>
      </dgm:prSet>
      <dgm:spPr/>
    </dgm:pt>
    <dgm:pt modelId="{B0902174-3CCD-4E0C-9003-96F978A1EA52}" type="pres">
      <dgm:prSet presAssocID="{1C435F1B-283C-48DB-ABF5-87A2335B7950}" presName="rootComposite" presStyleCnt="0"/>
      <dgm:spPr/>
    </dgm:pt>
    <dgm:pt modelId="{DE261DE0-9A7B-4F26-8455-3EF8225E90C4}" type="pres">
      <dgm:prSet presAssocID="{1C435F1B-283C-48DB-ABF5-87A2335B795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4704D75-27E9-4C84-8963-E6114EBA6433}" type="pres">
      <dgm:prSet presAssocID="{1C435F1B-283C-48DB-ABF5-87A2335B7950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9DC34C21-D657-4ECF-8799-00BEA0E65EEB}" type="pres">
      <dgm:prSet presAssocID="{1C435F1B-283C-48DB-ABF5-87A2335B7950}" presName="hierChild4" presStyleCnt="0"/>
      <dgm:spPr/>
    </dgm:pt>
    <dgm:pt modelId="{3998136F-A25B-4F1B-836C-3A29E4321828}" type="pres">
      <dgm:prSet presAssocID="{1C435F1B-283C-48DB-ABF5-87A2335B7950}" presName="hierChild5" presStyleCnt="0"/>
      <dgm:spPr/>
    </dgm:pt>
    <dgm:pt modelId="{AA6AE888-97E9-4D24-AD98-A6AC7CB0D1E1}" type="pres">
      <dgm:prSet presAssocID="{54B281BD-20D7-4463-A61D-379441EC8216}" presName="Name37" presStyleLbl="parChTrans1D2" presStyleIdx="1" presStyleCnt="3"/>
      <dgm:spPr/>
      <dgm:t>
        <a:bodyPr/>
        <a:lstStyle/>
        <a:p>
          <a:endParaRPr lang="zh-CN" altLang="en-US"/>
        </a:p>
      </dgm:t>
    </dgm:pt>
    <dgm:pt modelId="{1E4E4D3F-F9B1-4114-87E2-8F27E891FACA}" type="pres">
      <dgm:prSet presAssocID="{E5AE861C-A95B-4D5B-B5FA-77B58CF49059}" presName="hierRoot2" presStyleCnt="0">
        <dgm:presLayoutVars>
          <dgm:hierBranch val="init"/>
        </dgm:presLayoutVars>
      </dgm:prSet>
      <dgm:spPr/>
    </dgm:pt>
    <dgm:pt modelId="{6463C731-526F-4F21-A58B-BEA1C1F3C5BE}" type="pres">
      <dgm:prSet presAssocID="{E5AE861C-A95B-4D5B-B5FA-77B58CF49059}" presName="rootComposite" presStyleCnt="0"/>
      <dgm:spPr/>
    </dgm:pt>
    <dgm:pt modelId="{5703E043-7259-49F1-A865-86C108D96545}" type="pres">
      <dgm:prSet presAssocID="{E5AE861C-A95B-4D5B-B5FA-77B58CF49059}" presName="rootText" presStyleLbl="node2" presStyleIdx="1" presStyleCnt="3" custLinFactNeighborX="-2580" custLinFactNeighborY="-18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ECA6CB6-F22E-4F98-8FCA-29468CAE0055}" type="pres">
      <dgm:prSet presAssocID="{E5AE861C-A95B-4D5B-B5FA-77B58CF49059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3E9A5C84-5C6C-4C2B-B81E-BA7A85982623}" type="pres">
      <dgm:prSet presAssocID="{E5AE861C-A95B-4D5B-B5FA-77B58CF49059}" presName="hierChild4" presStyleCnt="0"/>
      <dgm:spPr/>
    </dgm:pt>
    <dgm:pt modelId="{861543E9-4219-4FA3-8549-52B6D5F723F8}" type="pres">
      <dgm:prSet presAssocID="{E5AE861C-A95B-4D5B-B5FA-77B58CF49059}" presName="hierChild5" presStyleCnt="0"/>
      <dgm:spPr/>
    </dgm:pt>
    <dgm:pt modelId="{F7B0085F-72C9-4737-9532-B0EB995580F1}" type="pres">
      <dgm:prSet presAssocID="{E7604A35-F171-44D1-BB63-A598D67E32F7}" presName="Name37" presStyleLbl="parChTrans1D2" presStyleIdx="2" presStyleCnt="3"/>
      <dgm:spPr/>
      <dgm:t>
        <a:bodyPr/>
        <a:lstStyle/>
        <a:p>
          <a:endParaRPr lang="zh-CN" altLang="en-US"/>
        </a:p>
      </dgm:t>
    </dgm:pt>
    <dgm:pt modelId="{C8E19B02-E4BF-40B0-B6EB-58DA9B89E7F5}" type="pres">
      <dgm:prSet presAssocID="{E3CE3CF1-5340-4856-9C2C-494D6DE52A68}" presName="hierRoot2" presStyleCnt="0">
        <dgm:presLayoutVars>
          <dgm:hierBranch val="init"/>
        </dgm:presLayoutVars>
      </dgm:prSet>
      <dgm:spPr/>
    </dgm:pt>
    <dgm:pt modelId="{5CEF7575-0CB0-49B3-9657-C416697365AB}" type="pres">
      <dgm:prSet presAssocID="{E3CE3CF1-5340-4856-9C2C-494D6DE52A68}" presName="rootComposite" presStyleCnt="0"/>
      <dgm:spPr/>
    </dgm:pt>
    <dgm:pt modelId="{CCB304F1-878D-4030-98E8-E07F458DE76F}" type="pres">
      <dgm:prSet presAssocID="{E3CE3CF1-5340-4856-9C2C-494D6DE52A68}" presName="rootText" presStyleLbl="node2" presStyleIdx="2" presStyleCnt="3" custScaleY="10365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6B88A52-4C8E-4B53-9F2B-E73CCB1EE24C}" type="pres">
      <dgm:prSet presAssocID="{E3CE3CF1-5340-4856-9C2C-494D6DE52A68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4D7AD2F7-7041-45A4-ACD6-008692A065D6}" type="pres">
      <dgm:prSet presAssocID="{E3CE3CF1-5340-4856-9C2C-494D6DE52A68}" presName="hierChild4" presStyleCnt="0"/>
      <dgm:spPr/>
    </dgm:pt>
    <dgm:pt modelId="{51A88D4F-E805-462F-9BDE-BF826B80DEA1}" type="pres">
      <dgm:prSet presAssocID="{E3CE3CF1-5340-4856-9C2C-494D6DE52A68}" presName="hierChild5" presStyleCnt="0"/>
      <dgm:spPr/>
    </dgm:pt>
    <dgm:pt modelId="{2E0C5763-5CCC-4493-A99E-F21418FF2F70}" type="pres">
      <dgm:prSet presAssocID="{1EEF5F21-C280-4C8C-B982-97E3D2F70853}" presName="hierChild3" presStyleCnt="0"/>
      <dgm:spPr/>
    </dgm:pt>
  </dgm:ptLst>
  <dgm:cxnLst>
    <dgm:cxn modelId="{E3014B9E-68A5-4D30-9EA4-F4A4D7DA40DD}" srcId="{1EEF5F21-C280-4C8C-B982-97E3D2F70853}" destId="{1C435F1B-283C-48DB-ABF5-87A2335B7950}" srcOrd="0" destOrd="0" parTransId="{6A695263-478A-4A70-8564-750865715082}" sibTransId="{BB2F2DEF-B2E8-45D2-A87D-3E978258D7E0}"/>
    <dgm:cxn modelId="{F9B5BD65-9A3D-4377-BE2C-43CFE2061F1F}" type="presOf" srcId="{1EEF5F21-C280-4C8C-B982-97E3D2F70853}" destId="{9F97E506-6155-452C-B549-24C3B6D4389C}" srcOrd="1" destOrd="0" presId="urn:microsoft.com/office/officeart/2005/8/layout/orgChart1"/>
    <dgm:cxn modelId="{7959FEB4-0426-48FD-845D-C3BBF9506AAD}" srcId="{1EEF5F21-C280-4C8C-B982-97E3D2F70853}" destId="{E3CE3CF1-5340-4856-9C2C-494D6DE52A68}" srcOrd="2" destOrd="0" parTransId="{E7604A35-F171-44D1-BB63-A598D67E32F7}" sibTransId="{8485DF3C-4D5B-48B0-90FF-1219E3FB0095}"/>
    <dgm:cxn modelId="{2206646F-D346-4831-BCCE-3499E560419A}" type="presOf" srcId="{E3CE3CF1-5340-4856-9C2C-494D6DE52A68}" destId="{CCB304F1-878D-4030-98E8-E07F458DE76F}" srcOrd="0" destOrd="0" presId="urn:microsoft.com/office/officeart/2005/8/layout/orgChart1"/>
    <dgm:cxn modelId="{C43F16A4-BAC9-4272-9F76-40C6DD6FB054}" srcId="{1EEF5F21-C280-4C8C-B982-97E3D2F70853}" destId="{E5AE861C-A95B-4D5B-B5FA-77B58CF49059}" srcOrd="1" destOrd="0" parTransId="{54B281BD-20D7-4463-A61D-379441EC8216}" sibTransId="{BC5CCADF-0C62-4488-9816-B256CBDC14FC}"/>
    <dgm:cxn modelId="{B82B0A29-1789-40F1-BDA0-223F8CF7794A}" type="presOf" srcId="{E5AE861C-A95B-4D5B-B5FA-77B58CF49059}" destId="{5703E043-7259-49F1-A865-86C108D96545}" srcOrd="0" destOrd="0" presId="urn:microsoft.com/office/officeart/2005/8/layout/orgChart1"/>
    <dgm:cxn modelId="{5019C731-6204-409A-B9DE-10BD97D90A27}" type="presOf" srcId="{6A695263-478A-4A70-8564-750865715082}" destId="{6C9CD38B-A8F2-46F4-95FD-94773998FCDB}" srcOrd="0" destOrd="0" presId="urn:microsoft.com/office/officeart/2005/8/layout/orgChart1"/>
    <dgm:cxn modelId="{43ACCC0F-1A52-41DD-80D5-FFC8581081B4}" type="presOf" srcId="{ACC38D7F-CD33-4480-A84E-603F70245318}" destId="{CD22A76F-A35F-4EA1-8496-DBFF224C4310}" srcOrd="0" destOrd="0" presId="urn:microsoft.com/office/officeart/2005/8/layout/orgChart1"/>
    <dgm:cxn modelId="{921AAFE5-B263-4D8A-A61C-13DD316338BB}" type="presOf" srcId="{E7604A35-F171-44D1-BB63-A598D67E32F7}" destId="{F7B0085F-72C9-4737-9532-B0EB995580F1}" srcOrd="0" destOrd="0" presId="urn:microsoft.com/office/officeart/2005/8/layout/orgChart1"/>
    <dgm:cxn modelId="{B8F2367A-8BE2-4D3D-B594-7C3DE3C75060}" type="presOf" srcId="{E3CE3CF1-5340-4856-9C2C-494D6DE52A68}" destId="{96B88A52-4C8E-4B53-9F2B-E73CCB1EE24C}" srcOrd="1" destOrd="0" presId="urn:microsoft.com/office/officeart/2005/8/layout/orgChart1"/>
    <dgm:cxn modelId="{59C109C9-2A53-4B8D-AD7F-B89307F44E6F}" type="presOf" srcId="{E5AE861C-A95B-4D5B-B5FA-77B58CF49059}" destId="{BECA6CB6-F22E-4F98-8FCA-29468CAE0055}" srcOrd="1" destOrd="0" presId="urn:microsoft.com/office/officeart/2005/8/layout/orgChart1"/>
    <dgm:cxn modelId="{9F3662A5-B6B8-4B22-AC6D-F929C7493D49}" type="presOf" srcId="{1EEF5F21-C280-4C8C-B982-97E3D2F70853}" destId="{523A6984-43E6-4E28-A3A3-73BD9EEC7E99}" srcOrd="0" destOrd="0" presId="urn:microsoft.com/office/officeart/2005/8/layout/orgChart1"/>
    <dgm:cxn modelId="{15D3C055-B23F-463A-9732-382FA79525E8}" type="presOf" srcId="{1C435F1B-283C-48DB-ABF5-87A2335B7950}" destId="{DE261DE0-9A7B-4F26-8455-3EF8225E90C4}" srcOrd="0" destOrd="0" presId="urn:microsoft.com/office/officeart/2005/8/layout/orgChart1"/>
    <dgm:cxn modelId="{2683AB1E-FDD8-472C-9B3A-569A7FEA0AA6}" type="presOf" srcId="{1C435F1B-283C-48DB-ABF5-87A2335B7950}" destId="{E4704D75-27E9-4C84-8963-E6114EBA6433}" srcOrd="1" destOrd="0" presId="urn:microsoft.com/office/officeart/2005/8/layout/orgChart1"/>
    <dgm:cxn modelId="{1ECE5BC4-3405-489F-AC15-D5A18FC4DDDF}" srcId="{ACC38D7F-CD33-4480-A84E-603F70245318}" destId="{1EEF5F21-C280-4C8C-B982-97E3D2F70853}" srcOrd="0" destOrd="0" parTransId="{B42E8C86-C7D3-4490-8FB2-F08FE03E61CE}" sibTransId="{0FF3F0FC-BFE6-40A8-B0EB-06436ED35886}"/>
    <dgm:cxn modelId="{4DA15D45-78CB-43E3-8B46-8679491C78A4}" type="presOf" srcId="{54B281BD-20D7-4463-A61D-379441EC8216}" destId="{AA6AE888-97E9-4D24-AD98-A6AC7CB0D1E1}" srcOrd="0" destOrd="0" presId="urn:microsoft.com/office/officeart/2005/8/layout/orgChart1"/>
    <dgm:cxn modelId="{70119635-AA50-4BB8-AD7C-843EA870096B}" type="presParOf" srcId="{CD22A76F-A35F-4EA1-8496-DBFF224C4310}" destId="{8B33ABE4-28FB-426B-8AB4-24000E1E626F}" srcOrd="0" destOrd="0" presId="urn:microsoft.com/office/officeart/2005/8/layout/orgChart1"/>
    <dgm:cxn modelId="{08B2282E-0549-452C-9E03-F2B0EA048BD3}" type="presParOf" srcId="{8B33ABE4-28FB-426B-8AB4-24000E1E626F}" destId="{3A628055-2A99-4A35-AA75-532632FD9456}" srcOrd="0" destOrd="0" presId="urn:microsoft.com/office/officeart/2005/8/layout/orgChart1"/>
    <dgm:cxn modelId="{9E1D26AF-2EED-4E79-970B-FE62C4F35DEA}" type="presParOf" srcId="{3A628055-2A99-4A35-AA75-532632FD9456}" destId="{523A6984-43E6-4E28-A3A3-73BD9EEC7E99}" srcOrd="0" destOrd="0" presId="urn:microsoft.com/office/officeart/2005/8/layout/orgChart1"/>
    <dgm:cxn modelId="{1F86676D-5A0E-4F1A-BBD0-488103B8B84E}" type="presParOf" srcId="{3A628055-2A99-4A35-AA75-532632FD9456}" destId="{9F97E506-6155-452C-B549-24C3B6D4389C}" srcOrd="1" destOrd="0" presId="urn:microsoft.com/office/officeart/2005/8/layout/orgChart1"/>
    <dgm:cxn modelId="{A1BE8BD6-01AF-4035-B2F3-4EB2B6A686F1}" type="presParOf" srcId="{8B33ABE4-28FB-426B-8AB4-24000E1E626F}" destId="{B0FE850A-398D-4A6F-A45E-6418DC34DD95}" srcOrd="1" destOrd="0" presId="urn:microsoft.com/office/officeart/2005/8/layout/orgChart1"/>
    <dgm:cxn modelId="{9020B78C-9078-4270-955B-30B1DB3BC3F0}" type="presParOf" srcId="{B0FE850A-398D-4A6F-A45E-6418DC34DD95}" destId="{6C9CD38B-A8F2-46F4-95FD-94773998FCDB}" srcOrd="0" destOrd="0" presId="urn:microsoft.com/office/officeart/2005/8/layout/orgChart1"/>
    <dgm:cxn modelId="{4A94C35F-7C68-4705-A155-4D92C267E927}" type="presParOf" srcId="{B0FE850A-398D-4A6F-A45E-6418DC34DD95}" destId="{9B3B2541-BB5B-49CC-8295-00BF419F8CC1}" srcOrd="1" destOrd="0" presId="urn:microsoft.com/office/officeart/2005/8/layout/orgChart1"/>
    <dgm:cxn modelId="{1477ADCE-B8EB-44D3-9B60-64C808A9EBB7}" type="presParOf" srcId="{9B3B2541-BB5B-49CC-8295-00BF419F8CC1}" destId="{B0902174-3CCD-4E0C-9003-96F978A1EA52}" srcOrd="0" destOrd="0" presId="urn:microsoft.com/office/officeart/2005/8/layout/orgChart1"/>
    <dgm:cxn modelId="{31466319-CD42-4D3C-8C8D-A58C28C8B540}" type="presParOf" srcId="{B0902174-3CCD-4E0C-9003-96F978A1EA52}" destId="{DE261DE0-9A7B-4F26-8455-3EF8225E90C4}" srcOrd="0" destOrd="0" presId="urn:microsoft.com/office/officeart/2005/8/layout/orgChart1"/>
    <dgm:cxn modelId="{D80FFEBB-F411-4C70-A26B-6D5C64A067FE}" type="presParOf" srcId="{B0902174-3CCD-4E0C-9003-96F978A1EA52}" destId="{E4704D75-27E9-4C84-8963-E6114EBA6433}" srcOrd="1" destOrd="0" presId="urn:microsoft.com/office/officeart/2005/8/layout/orgChart1"/>
    <dgm:cxn modelId="{77055209-630A-4BED-9136-2C30FBBADBAE}" type="presParOf" srcId="{9B3B2541-BB5B-49CC-8295-00BF419F8CC1}" destId="{9DC34C21-D657-4ECF-8799-00BEA0E65EEB}" srcOrd="1" destOrd="0" presId="urn:microsoft.com/office/officeart/2005/8/layout/orgChart1"/>
    <dgm:cxn modelId="{067FC603-8C62-4A5E-8180-A90B81E7C165}" type="presParOf" srcId="{9B3B2541-BB5B-49CC-8295-00BF419F8CC1}" destId="{3998136F-A25B-4F1B-836C-3A29E4321828}" srcOrd="2" destOrd="0" presId="urn:microsoft.com/office/officeart/2005/8/layout/orgChart1"/>
    <dgm:cxn modelId="{060F7F47-B0C2-4F7F-AFB8-F95CA40734B3}" type="presParOf" srcId="{B0FE850A-398D-4A6F-A45E-6418DC34DD95}" destId="{AA6AE888-97E9-4D24-AD98-A6AC7CB0D1E1}" srcOrd="2" destOrd="0" presId="urn:microsoft.com/office/officeart/2005/8/layout/orgChart1"/>
    <dgm:cxn modelId="{D168465E-5E22-4842-AF4B-B48A9587E7C1}" type="presParOf" srcId="{B0FE850A-398D-4A6F-A45E-6418DC34DD95}" destId="{1E4E4D3F-F9B1-4114-87E2-8F27E891FACA}" srcOrd="3" destOrd="0" presId="urn:microsoft.com/office/officeart/2005/8/layout/orgChart1"/>
    <dgm:cxn modelId="{5D898D9C-5F03-4469-9B5A-CCC6D60068E0}" type="presParOf" srcId="{1E4E4D3F-F9B1-4114-87E2-8F27E891FACA}" destId="{6463C731-526F-4F21-A58B-BEA1C1F3C5BE}" srcOrd="0" destOrd="0" presId="urn:microsoft.com/office/officeart/2005/8/layout/orgChart1"/>
    <dgm:cxn modelId="{2C31A5B4-AE23-4A6A-8D2B-A4D2AD189B83}" type="presParOf" srcId="{6463C731-526F-4F21-A58B-BEA1C1F3C5BE}" destId="{5703E043-7259-49F1-A865-86C108D96545}" srcOrd="0" destOrd="0" presId="urn:microsoft.com/office/officeart/2005/8/layout/orgChart1"/>
    <dgm:cxn modelId="{A26300A2-16DC-4E0F-9B96-EC0FA2F40DBC}" type="presParOf" srcId="{6463C731-526F-4F21-A58B-BEA1C1F3C5BE}" destId="{BECA6CB6-F22E-4F98-8FCA-29468CAE0055}" srcOrd="1" destOrd="0" presId="urn:microsoft.com/office/officeart/2005/8/layout/orgChart1"/>
    <dgm:cxn modelId="{98160ECF-9B0F-4674-B674-0DB44F41EBC6}" type="presParOf" srcId="{1E4E4D3F-F9B1-4114-87E2-8F27E891FACA}" destId="{3E9A5C84-5C6C-4C2B-B81E-BA7A85982623}" srcOrd="1" destOrd="0" presId="urn:microsoft.com/office/officeart/2005/8/layout/orgChart1"/>
    <dgm:cxn modelId="{DA50AD21-8862-4E3C-A6EC-3554E221648B}" type="presParOf" srcId="{1E4E4D3F-F9B1-4114-87E2-8F27E891FACA}" destId="{861543E9-4219-4FA3-8549-52B6D5F723F8}" srcOrd="2" destOrd="0" presId="urn:microsoft.com/office/officeart/2005/8/layout/orgChart1"/>
    <dgm:cxn modelId="{CBF8CC5E-CD46-4B5C-BE28-810A17495806}" type="presParOf" srcId="{B0FE850A-398D-4A6F-A45E-6418DC34DD95}" destId="{F7B0085F-72C9-4737-9532-B0EB995580F1}" srcOrd="4" destOrd="0" presId="urn:microsoft.com/office/officeart/2005/8/layout/orgChart1"/>
    <dgm:cxn modelId="{CA2F27AA-D02F-4FF4-A556-79221EF4F371}" type="presParOf" srcId="{B0FE850A-398D-4A6F-A45E-6418DC34DD95}" destId="{C8E19B02-E4BF-40B0-B6EB-58DA9B89E7F5}" srcOrd="5" destOrd="0" presId="urn:microsoft.com/office/officeart/2005/8/layout/orgChart1"/>
    <dgm:cxn modelId="{D0D1778E-29AD-4652-B51C-1C0AEE9960AD}" type="presParOf" srcId="{C8E19B02-E4BF-40B0-B6EB-58DA9B89E7F5}" destId="{5CEF7575-0CB0-49B3-9657-C416697365AB}" srcOrd="0" destOrd="0" presId="urn:microsoft.com/office/officeart/2005/8/layout/orgChart1"/>
    <dgm:cxn modelId="{D38D6132-2165-4CE3-AD8D-F7CFA0BBBC10}" type="presParOf" srcId="{5CEF7575-0CB0-49B3-9657-C416697365AB}" destId="{CCB304F1-878D-4030-98E8-E07F458DE76F}" srcOrd="0" destOrd="0" presId="urn:microsoft.com/office/officeart/2005/8/layout/orgChart1"/>
    <dgm:cxn modelId="{AAD6D29B-E8E3-4EEF-AA55-BDDCF6019A82}" type="presParOf" srcId="{5CEF7575-0CB0-49B3-9657-C416697365AB}" destId="{96B88A52-4C8E-4B53-9F2B-E73CCB1EE24C}" srcOrd="1" destOrd="0" presId="urn:microsoft.com/office/officeart/2005/8/layout/orgChart1"/>
    <dgm:cxn modelId="{29A632E3-6292-4BFF-886E-F14B124049FF}" type="presParOf" srcId="{C8E19B02-E4BF-40B0-B6EB-58DA9B89E7F5}" destId="{4D7AD2F7-7041-45A4-ACD6-008692A065D6}" srcOrd="1" destOrd="0" presId="urn:microsoft.com/office/officeart/2005/8/layout/orgChart1"/>
    <dgm:cxn modelId="{D30B350A-CE60-4F4E-A659-8EB18A331E73}" type="presParOf" srcId="{C8E19B02-E4BF-40B0-B6EB-58DA9B89E7F5}" destId="{51A88D4F-E805-462F-9BDE-BF826B80DEA1}" srcOrd="2" destOrd="0" presId="urn:microsoft.com/office/officeart/2005/8/layout/orgChart1"/>
    <dgm:cxn modelId="{A5947F72-D13A-4828-8D03-F635402D379A}" type="presParOf" srcId="{8B33ABE4-28FB-426B-8AB4-24000E1E626F}" destId="{2E0C5763-5CCC-4493-A99E-F21418FF2F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61295-7DCF-4BEC-BC30-0CE90903DE9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C3CA3E8-5690-427D-98AE-839D97AA3E97}">
      <dgm:prSet phldrT="[文本]" custT="1"/>
      <dgm:spPr>
        <a:solidFill>
          <a:srgbClr val="00B0F0"/>
        </a:solidFill>
      </dgm:spPr>
      <dgm:t>
        <a:bodyPr/>
        <a:lstStyle/>
        <a:p>
          <a:r>
            <a:rPr lang="bo-CN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༣ རྗོད་བྱེད་ཀྱི་ཚིག་སྦྱོར་རྣ་བར་སྙན་ཞིང་ཡིད་དབང་འཕྲོག་པའོ།།</a:t>
          </a:r>
          <a:endParaRPr lang="zh-CN" altLang="en-US" sz="3600" dirty="0"/>
        </a:p>
      </dgm:t>
    </dgm:pt>
    <dgm:pt modelId="{57F88121-AB9C-4E80-B84E-A39E67326A0B}" type="sibTrans" cxnId="{BD1C12F0-A82C-4009-8641-0B5E691F5386}">
      <dgm:prSet/>
      <dgm:spPr/>
      <dgm:t>
        <a:bodyPr/>
        <a:lstStyle/>
        <a:p>
          <a:endParaRPr lang="zh-CN" altLang="en-US"/>
        </a:p>
      </dgm:t>
    </dgm:pt>
    <dgm:pt modelId="{BE4A7DC6-7E2F-4F07-A747-C68D5250C392}" type="parTrans" cxnId="{BD1C12F0-A82C-4009-8641-0B5E691F5386}">
      <dgm:prSet/>
      <dgm:spPr/>
      <dgm:t>
        <a:bodyPr/>
        <a:lstStyle/>
        <a:p>
          <a:endParaRPr lang="zh-CN" altLang="en-US"/>
        </a:p>
      </dgm:t>
    </dgm:pt>
    <dgm:pt modelId="{A636A36B-5298-4564-9622-AB64A93D3D6B}">
      <dgm:prSet phldrT="[文本]" custT="1"/>
      <dgm:spPr/>
      <dgm:t>
        <a:bodyPr/>
        <a:lstStyle/>
        <a:p>
          <a:r>
            <a:rPr lang="bo-CN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༢ རྩོམ་སྟངས་རང་དབང་ལྡན་ལ་ཡུལ་དུས་ཀྱི་ཚད་བཀག་མེད་པ། </a:t>
          </a:r>
          <a:endParaRPr lang="zh-CN" altLang="en-US" sz="3600" dirty="0"/>
        </a:p>
      </dgm:t>
    </dgm:pt>
    <dgm:pt modelId="{D00014AC-AB1E-4C09-AAA0-3EB0D5C43462}" type="sibTrans" cxnId="{C809797E-4530-435F-B052-46D7AA4F59B6}">
      <dgm:prSet/>
      <dgm:spPr/>
      <dgm:t>
        <a:bodyPr/>
        <a:lstStyle/>
        <a:p>
          <a:endParaRPr lang="zh-CN" altLang="en-US"/>
        </a:p>
      </dgm:t>
    </dgm:pt>
    <dgm:pt modelId="{DE057705-D7FE-43D7-B003-62FA3FDBA52A}" type="parTrans" cxnId="{C809797E-4530-435F-B052-46D7AA4F59B6}">
      <dgm:prSet/>
      <dgm:spPr/>
      <dgm:t>
        <a:bodyPr/>
        <a:lstStyle/>
        <a:p>
          <a:endParaRPr lang="zh-CN" altLang="en-US"/>
        </a:p>
      </dgm:t>
    </dgm:pt>
    <dgm:pt modelId="{ACD72069-2A6C-4CFC-B0C6-DF90CA65C684}">
      <dgm:prSet phldrT="[文本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bo-CN" altLang="zh-CN" b="1" dirty="0"/>
            <a:t>༡ བརྗོད་བྱ་རྒྱ་ཆེ་ཞིང་ཕུན་སུམ་ཚོགས་པ། </a:t>
          </a:r>
          <a:endParaRPr lang="zh-CN" altLang="en-US" b="1" dirty="0"/>
        </a:p>
      </dgm:t>
    </dgm:pt>
    <dgm:pt modelId="{065612F0-6A72-42DA-98E3-18233872B807}" type="sibTrans" cxnId="{2F1D1023-871F-4715-8CDA-3E79F30E129A}">
      <dgm:prSet/>
      <dgm:spPr/>
      <dgm:t>
        <a:bodyPr/>
        <a:lstStyle/>
        <a:p>
          <a:endParaRPr lang="zh-CN" altLang="en-US"/>
        </a:p>
      </dgm:t>
    </dgm:pt>
    <dgm:pt modelId="{5492E933-5AEB-42CD-8634-2E4E19D49C08}" type="parTrans" cxnId="{2F1D1023-871F-4715-8CDA-3E79F30E129A}">
      <dgm:prSet/>
      <dgm:spPr/>
      <dgm:t>
        <a:bodyPr/>
        <a:lstStyle/>
        <a:p>
          <a:endParaRPr lang="zh-CN" altLang="en-US"/>
        </a:p>
      </dgm:t>
    </dgm:pt>
    <dgm:pt modelId="{87C6FF27-490E-4E7C-AC03-E5DADD97FF7D}" type="pres">
      <dgm:prSet presAssocID="{17D61295-7DCF-4BEC-BC30-0CE90903DE9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A91B13-B9B0-43DB-9FA2-74B369437E51}" type="pres">
      <dgm:prSet presAssocID="{ACD72069-2A6C-4CFC-B0C6-DF90CA65C684}" presName="circle1" presStyleLbl="node1" presStyleIdx="0" presStyleCnt="3"/>
      <dgm:spPr/>
    </dgm:pt>
    <dgm:pt modelId="{D5F3A505-54C4-4ABD-BF16-D96E529842D8}" type="pres">
      <dgm:prSet presAssocID="{ACD72069-2A6C-4CFC-B0C6-DF90CA65C684}" presName="space" presStyleCnt="0"/>
      <dgm:spPr/>
    </dgm:pt>
    <dgm:pt modelId="{AEC5EA45-B2CB-4028-9CDF-68CAC33E9ECA}" type="pres">
      <dgm:prSet presAssocID="{ACD72069-2A6C-4CFC-B0C6-DF90CA65C684}" presName="rect1" presStyleLbl="alignAcc1" presStyleIdx="0" presStyleCnt="3" custLinFactNeighborX="0" custLinFactNeighborY="163"/>
      <dgm:spPr/>
      <dgm:t>
        <a:bodyPr/>
        <a:lstStyle/>
        <a:p>
          <a:endParaRPr lang="zh-CN" altLang="en-US"/>
        </a:p>
      </dgm:t>
    </dgm:pt>
    <dgm:pt modelId="{990D8EFA-5AD0-4C58-9D7A-AD7CE84BCC7D}" type="pres">
      <dgm:prSet presAssocID="{A636A36B-5298-4564-9622-AB64A93D3D6B}" presName="vertSpace2" presStyleLbl="node1" presStyleIdx="0" presStyleCnt="3"/>
      <dgm:spPr/>
    </dgm:pt>
    <dgm:pt modelId="{D2343A92-B3ED-4E65-91BB-8D652FB68864}" type="pres">
      <dgm:prSet presAssocID="{A636A36B-5298-4564-9622-AB64A93D3D6B}" presName="circle2" presStyleLbl="node1" presStyleIdx="1" presStyleCnt="3"/>
      <dgm:spPr/>
    </dgm:pt>
    <dgm:pt modelId="{40BBD09A-8A40-4A53-9604-F44DA826170D}" type="pres">
      <dgm:prSet presAssocID="{A636A36B-5298-4564-9622-AB64A93D3D6B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99FCE201-1BBD-416B-A42D-9FA1AD94F5B9}" type="pres">
      <dgm:prSet presAssocID="{4C3CA3E8-5690-427D-98AE-839D97AA3E97}" presName="vertSpace3" presStyleLbl="node1" presStyleIdx="1" presStyleCnt="3"/>
      <dgm:spPr/>
    </dgm:pt>
    <dgm:pt modelId="{AA9A455B-36EE-4B1B-9C27-9A46C76C3E89}" type="pres">
      <dgm:prSet presAssocID="{4C3CA3E8-5690-427D-98AE-839D97AA3E97}" presName="circle3" presStyleLbl="node1" presStyleIdx="2" presStyleCnt="3"/>
      <dgm:spPr/>
    </dgm:pt>
    <dgm:pt modelId="{D0AD4B3E-73D9-404D-B675-D3E62E9E90E6}" type="pres">
      <dgm:prSet presAssocID="{4C3CA3E8-5690-427D-98AE-839D97AA3E97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A746B21A-1E20-437D-BEFC-B77BC179BCBC}" type="pres">
      <dgm:prSet presAssocID="{ACD72069-2A6C-4CFC-B0C6-DF90CA65C68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214FCB-3FE2-4FF0-AAA2-1479431690BD}" type="pres">
      <dgm:prSet presAssocID="{A636A36B-5298-4564-9622-AB64A93D3D6B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20939E-DC63-4640-93BB-F8B0CEB9A835}" type="pres">
      <dgm:prSet presAssocID="{4C3CA3E8-5690-427D-98AE-839D97AA3E9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F1D1023-871F-4715-8CDA-3E79F30E129A}" srcId="{17D61295-7DCF-4BEC-BC30-0CE90903DE97}" destId="{ACD72069-2A6C-4CFC-B0C6-DF90CA65C684}" srcOrd="0" destOrd="0" parTransId="{5492E933-5AEB-42CD-8634-2E4E19D49C08}" sibTransId="{065612F0-6A72-42DA-98E3-18233872B807}"/>
    <dgm:cxn modelId="{A6E16620-3446-4BDF-9C40-A5FDB79AEBEC}" type="presOf" srcId="{17D61295-7DCF-4BEC-BC30-0CE90903DE97}" destId="{87C6FF27-490E-4E7C-AC03-E5DADD97FF7D}" srcOrd="0" destOrd="0" presId="urn:microsoft.com/office/officeart/2005/8/layout/target3"/>
    <dgm:cxn modelId="{BD1C12F0-A82C-4009-8641-0B5E691F5386}" srcId="{17D61295-7DCF-4BEC-BC30-0CE90903DE97}" destId="{4C3CA3E8-5690-427D-98AE-839D97AA3E97}" srcOrd="2" destOrd="0" parTransId="{BE4A7DC6-7E2F-4F07-A747-C68D5250C392}" sibTransId="{57F88121-AB9C-4E80-B84E-A39E67326A0B}"/>
    <dgm:cxn modelId="{F8AFCB98-9615-4A89-A808-5C463F8889B3}" type="presOf" srcId="{A636A36B-5298-4564-9622-AB64A93D3D6B}" destId="{40BBD09A-8A40-4A53-9604-F44DA826170D}" srcOrd="0" destOrd="0" presId="urn:microsoft.com/office/officeart/2005/8/layout/target3"/>
    <dgm:cxn modelId="{7FFBF02E-EC6D-4D10-B358-3750837F4183}" type="presOf" srcId="{4C3CA3E8-5690-427D-98AE-839D97AA3E97}" destId="{1220939E-DC63-4640-93BB-F8B0CEB9A835}" srcOrd="1" destOrd="0" presId="urn:microsoft.com/office/officeart/2005/8/layout/target3"/>
    <dgm:cxn modelId="{E5655A2F-9B11-4D5D-8BAD-6B03355B55BD}" type="presOf" srcId="{ACD72069-2A6C-4CFC-B0C6-DF90CA65C684}" destId="{A746B21A-1E20-437D-BEFC-B77BC179BCBC}" srcOrd="1" destOrd="0" presId="urn:microsoft.com/office/officeart/2005/8/layout/target3"/>
    <dgm:cxn modelId="{DD990375-61BC-427F-9639-B63B3E6A5CD8}" type="presOf" srcId="{4C3CA3E8-5690-427D-98AE-839D97AA3E97}" destId="{D0AD4B3E-73D9-404D-B675-D3E62E9E90E6}" srcOrd="0" destOrd="0" presId="urn:microsoft.com/office/officeart/2005/8/layout/target3"/>
    <dgm:cxn modelId="{BE8A6A8B-FA49-4E4A-9ECB-1A4CD9F68957}" type="presOf" srcId="{A636A36B-5298-4564-9622-AB64A93D3D6B}" destId="{A2214FCB-3FE2-4FF0-AAA2-1479431690BD}" srcOrd="1" destOrd="0" presId="urn:microsoft.com/office/officeart/2005/8/layout/target3"/>
    <dgm:cxn modelId="{2A86180D-D208-4837-8584-12ED8D0573E7}" type="presOf" srcId="{ACD72069-2A6C-4CFC-B0C6-DF90CA65C684}" destId="{AEC5EA45-B2CB-4028-9CDF-68CAC33E9ECA}" srcOrd="0" destOrd="0" presId="urn:microsoft.com/office/officeart/2005/8/layout/target3"/>
    <dgm:cxn modelId="{C809797E-4530-435F-B052-46D7AA4F59B6}" srcId="{17D61295-7DCF-4BEC-BC30-0CE90903DE97}" destId="{A636A36B-5298-4564-9622-AB64A93D3D6B}" srcOrd="1" destOrd="0" parTransId="{DE057705-D7FE-43D7-B003-62FA3FDBA52A}" sibTransId="{D00014AC-AB1E-4C09-AAA0-3EB0D5C43462}"/>
    <dgm:cxn modelId="{0B6C03F5-D030-40C4-A7A4-14FF319FA98A}" type="presParOf" srcId="{87C6FF27-490E-4E7C-AC03-E5DADD97FF7D}" destId="{66A91B13-B9B0-43DB-9FA2-74B369437E51}" srcOrd="0" destOrd="0" presId="urn:microsoft.com/office/officeart/2005/8/layout/target3"/>
    <dgm:cxn modelId="{6ECDF0DC-8D42-4AB7-9D01-5BB29F70B0FE}" type="presParOf" srcId="{87C6FF27-490E-4E7C-AC03-E5DADD97FF7D}" destId="{D5F3A505-54C4-4ABD-BF16-D96E529842D8}" srcOrd="1" destOrd="0" presId="urn:microsoft.com/office/officeart/2005/8/layout/target3"/>
    <dgm:cxn modelId="{E1F20C8D-919C-4243-BF63-47206E966695}" type="presParOf" srcId="{87C6FF27-490E-4E7C-AC03-E5DADD97FF7D}" destId="{AEC5EA45-B2CB-4028-9CDF-68CAC33E9ECA}" srcOrd="2" destOrd="0" presId="urn:microsoft.com/office/officeart/2005/8/layout/target3"/>
    <dgm:cxn modelId="{264C69CD-2301-4B5B-A2E2-9B074C0CB857}" type="presParOf" srcId="{87C6FF27-490E-4E7C-AC03-E5DADD97FF7D}" destId="{990D8EFA-5AD0-4C58-9D7A-AD7CE84BCC7D}" srcOrd="3" destOrd="0" presId="urn:microsoft.com/office/officeart/2005/8/layout/target3"/>
    <dgm:cxn modelId="{0D6D9A36-7109-47FE-A43A-3A1DC19D4086}" type="presParOf" srcId="{87C6FF27-490E-4E7C-AC03-E5DADD97FF7D}" destId="{D2343A92-B3ED-4E65-91BB-8D652FB68864}" srcOrd="4" destOrd="0" presId="urn:microsoft.com/office/officeart/2005/8/layout/target3"/>
    <dgm:cxn modelId="{871CF98B-DF5D-44A3-A970-839E549216CD}" type="presParOf" srcId="{87C6FF27-490E-4E7C-AC03-E5DADD97FF7D}" destId="{40BBD09A-8A40-4A53-9604-F44DA826170D}" srcOrd="5" destOrd="0" presId="urn:microsoft.com/office/officeart/2005/8/layout/target3"/>
    <dgm:cxn modelId="{3A0EEEC2-E63E-451F-870B-27A611B19630}" type="presParOf" srcId="{87C6FF27-490E-4E7C-AC03-E5DADD97FF7D}" destId="{99FCE201-1BBD-416B-A42D-9FA1AD94F5B9}" srcOrd="6" destOrd="0" presId="urn:microsoft.com/office/officeart/2005/8/layout/target3"/>
    <dgm:cxn modelId="{4EB58B7E-86FA-4023-820E-3BE62761272E}" type="presParOf" srcId="{87C6FF27-490E-4E7C-AC03-E5DADD97FF7D}" destId="{AA9A455B-36EE-4B1B-9C27-9A46C76C3E89}" srcOrd="7" destOrd="0" presId="urn:microsoft.com/office/officeart/2005/8/layout/target3"/>
    <dgm:cxn modelId="{418B2394-FC14-415C-A9EF-32044DEDA802}" type="presParOf" srcId="{87C6FF27-490E-4E7C-AC03-E5DADD97FF7D}" destId="{D0AD4B3E-73D9-404D-B675-D3E62E9E90E6}" srcOrd="8" destOrd="0" presId="urn:microsoft.com/office/officeart/2005/8/layout/target3"/>
    <dgm:cxn modelId="{B54D2171-1F7F-4865-A15B-232F53E77048}" type="presParOf" srcId="{87C6FF27-490E-4E7C-AC03-E5DADD97FF7D}" destId="{A746B21A-1E20-437D-BEFC-B77BC179BCBC}" srcOrd="9" destOrd="0" presId="urn:microsoft.com/office/officeart/2005/8/layout/target3"/>
    <dgm:cxn modelId="{63A82249-2CB1-4E16-B95B-E3C593CEB408}" type="presParOf" srcId="{87C6FF27-490E-4E7C-AC03-E5DADD97FF7D}" destId="{A2214FCB-3FE2-4FF0-AAA2-1479431690BD}" srcOrd="10" destOrd="0" presId="urn:microsoft.com/office/officeart/2005/8/layout/target3"/>
    <dgm:cxn modelId="{534C1F48-7443-4E67-98FF-9DFA3CCB98EA}" type="presParOf" srcId="{87C6FF27-490E-4E7C-AC03-E5DADD97FF7D}" destId="{1220939E-DC63-4640-93BB-F8B0CEB9A83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54052E-1BF1-42C8-8D2F-EC9DDBD26B4C}" type="doc">
      <dgm:prSet loTypeId="urn:microsoft.com/office/officeart/2005/8/layout/list1" loCatId="list" qsTypeId="urn:microsoft.com/office/officeart/2005/8/quickstyle/3d5" qsCatId="3D" csTypeId="urn:microsoft.com/office/officeart/2005/8/colors/accent1_2" csCatId="accent1" phldr="1"/>
      <dgm:spPr>
        <a:scene3d>
          <a:camera prst="orthographicFront" zoom="95000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zh-CN" altLang="en-US"/>
        </a:p>
      </dgm:t>
    </dgm:pt>
    <dgm:pt modelId="{FB9E8429-0636-40D9-B991-334EB0C3D839}">
      <dgm:prSet phldrT="[文本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 zoom="95000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r>
            <a:rPr lang="bo-CN" altLang="zh-CN" sz="3600" b="1" dirty="0"/>
            <a:t>ཚན་པ་དང་པོར།(རང་གྲུབ་ཚན་པ་དང་པོ་ནས་གཉིས་པའི་བར)</a:t>
          </a:r>
          <a:endParaRPr lang="zh-CN" altLang="en-US" sz="3600" b="1" dirty="0"/>
        </a:p>
      </dgm:t>
    </dgm:pt>
    <dgm:pt modelId="{9A9F0588-A6B4-4531-84EB-DAEEA67340C9}" type="parTrans" cxnId="{9B61EA24-68BB-40AD-A9C7-1848A82CB448}">
      <dgm:prSet/>
      <dgm:spPr/>
      <dgm:t>
        <a:bodyPr/>
        <a:lstStyle/>
        <a:p>
          <a:endParaRPr lang="zh-CN" altLang="en-US"/>
        </a:p>
      </dgm:t>
    </dgm:pt>
    <dgm:pt modelId="{89F99002-EDD8-40B2-BD0B-06E1D523810C}" type="sibTrans" cxnId="{9B61EA24-68BB-40AD-A9C7-1848A82CB448}">
      <dgm:prSet/>
      <dgm:spPr/>
      <dgm:t>
        <a:bodyPr/>
        <a:lstStyle/>
        <a:p>
          <a:endParaRPr lang="zh-CN" altLang="en-US"/>
        </a:p>
      </dgm:t>
    </dgm:pt>
    <dgm:pt modelId="{26EEBF82-411A-483A-8235-2902AA70C7DE}">
      <dgm:prSet custT="1"/>
      <dgm:spPr/>
      <dgm:t>
        <a:bodyPr/>
        <a:lstStyle/>
        <a:p>
          <a:r>
            <a:rPr lang="bo-CN" altLang="zh-CN" dirty="0"/>
            <a:t>བདག་ནི་མུ་མཐའ་བྲལ་བའི་རྩྭ་ཐང་ཆེན་པོ་དགའ་ལ། གངས་རྒྱན་པད་མ་ལ་དེ་བས་ཀྱང་དགའ་འོ། །”ཞེས་རྩོམ་པ་པོས་རྩྭ་ཐང་དང་གངས་རྒྱན་པད་མ་དགའ་བའི་བརྗོད་ཡོད། གངས་རྒྱན་པད་མ་དགའ་བའི་བློ་བསྒྱུར་མི་ནུས་པ་དང། གངས་རྒྱན་པད་མ་ཉི་མར་དགའ་བ་ནི་བཅོས་མ་མ་ཡིན་པར་བསམ་པ་རྣམ་དག་ཡིན་པ་བརྗོད་དེ། གངས་རྒྱན་པད་མར་བསྟོད་པར་གླེང་བསླངས་ཡོད།</a:t>
          </a:r>
          <a:endParaRPr lang="zh-CN" altLang="en-US" dirty="0"/>
        </a:p>
      </dgm:t>
    </dgm:pt>
    <dgm:pt modelId="{C1CB1B7A-3170-447E-8FB4-1B7D41B6EFD3}" type="parTrans" cxnId="{C27F261A-E2C8-4A31-9079-58CBDEC06D68}">
      <dgm:prSet/>
      <dgm:spPr/>
      <dgm:t>
        <a:bodyPr/>
        <a:lstStyle/>
        <a:p>
          <a:endParaRPr lang="zh-CN" altLang="en-US"/>
        </a:p>
      </dgm:t>
    </dgm:pt>
    <dgm:pt modelId="{B223164E-05B9-4FA0-9510-5B257FF7E631}" type="sibTrans" cxnId="{C27F261A-E2C8-4A31-9079-58CBDEC06D68}">
      <dgm:prSet/>
      <dgm:spPr/>
      <dgm:t>
        <a:bodyPr/>
        <a:lstStyle/>
        <a:p>
          <a:endParaRPr lang="zh-CN" altLang="en-US"/>
        </a:p>
      </dgm:t>
    </dgm:pt>
    <dgm:pt modelId="{2EFE47A2-7E32-48ED-B93E-A44DB8CB9DBC}" type="pres">
      <dgm:prSet presAssocID="{E054052E-1BF1-42C8-8D2F-EC9DDBD26B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93E5F7-4F05-42B8-9DA4-3348FDCD86CC}" type="pres">
      <dgm:prSet presAssocID="{FB9E8429-0636-40D9-B991-334EB0C3D839}" presName="parentLin" presStyleCnt="0"/>
      <dgm:spPr/>
    </dgm:pt>
    <dgm:pt modelId="{EBACA3C1-6ADD-4075-BA1D-2C01490E0852}" type="pres">
      <dgm:prSet presAssocID="{FB9E8429-0636-40D9-B991-334EB0C3D839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44D17C7B-1386-4588-9FB9-BD873142E4B4}" type="pres">
      <dgm:prSet presAssocID="{FB9E8429-0636-40D9-B991-334EB0C3D839}" presName="parentText" presStyleLbl="node1" presStyleIdx="0" presStyleCnt="1" custScaleX="105805" custScaleY="157988" custLinFactNeighborX="46576" custLinFactNeighborY="-40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46A49D-7B5D-419A-8669-D1CDF296D67E}" type="pres">
      <dgm:prSet presAssocID="{FB9E8429-0636-40D9-B991-334EB0C3D839}" presName="negativeSpace" presStyleCnt="0"/>
      <dgm:spPr/>
    </dgm:pt>
    <dgm:pt modelId="{0340F969-9D2E-4C02-AB0B-77FBD42D54AB}" type="pres">
      <dgm:prSet presAssocID="{FB9E8429-0636-40D9-B991-334EB0C3D839}" presName="childText" presStyleLbl="conFgAcc1" presStyleIdx="0" presStyleCnt="1" custLinFactNeighborX="-2014" custLinFactNeighborY="325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4DF9B3-512D-4FA7-B293-131AA3EFF41A}" type="presOf" srcId="{FB9E8429-0636-40D9-B991-334EB0C3D839}" destId="{44D17C7B-1386-4588-9FB9-BD873142E4B4}" srcOrd="1" destOrd="0" presId="urn:microsoft.com/office/officeart/2005/8/layout/list1"/>
    <dgm:cxn modelId="{6C5DDED5-8C44-4061-A2D0-EFD3D4309C89}" type="presOf" srcId="{26EEBF82-411A-483A-8235-2902AA70C7DE}" destId="{0340F969-9D2E-4C02-AB0B-77FBD42D54AB}" srcOrd="0" destOrd="0" presId="urn:microsoft.com/office/officeart/2005/8/layout/list1"/>
    <dgm:cxn modelId="{C27F261A-E2C8-4A31-9079-58CBDEC06D68}" srcId="{FB9E8429-0636-40D9-B991-334EB0C3D839}" destId="{26EEBF82-411A-483A-8235-2902AA70C7DE}" srcOrd="0" destOrd="0" parTransId="{C1CB1B7A-3170-447E-8FB4-1B7D41B6EFD3}" sibTransId="{B223164E-05B9-4FA0-9510-5B257FF7E631}"/>
    <dgm:cxn modelId="{D38AC5AA-A64B-4981-B920-AA752EC1CC98}" type="presOf" srcId="{FB9E8429-0636-40D9-B991-334EB0C3D839}" destId="{EBACA3C1-6ADD-4075-BA1D-2C01490E0852}" srcOrd="0" destOrd="0" presId="urn:microsoft.com/office/officeart/2005/8/layout/list1"/>
    <dgm:cxn modelId="{0C3B7490-46B0-4E0D-A84D-4DF0AB232222}" type="presOf" srcId="{E054052E-1BF1-42C8-8D2F-EC9DDBD26B4C}" destId="{2EFE47A2-7E32-48ED-B93E-A44DB8CB9DBC}" srcOrd="0" destOrd="0" presId="urn:microsoft.com/office/officeart/2005/8/layout/list1"/>
    <dgm:cxn modelId="{9B61EA24-68BB-40AD-A9C7-1848A82CB448}" srcId="{E054052E-1BF1-42C8-8D2F-EC9DDBD26B4C}" destId="{FB9E8429-0636-40D9-B991-334EB0C3D839}" srcOrd="0" destOrd="0" parTransId="{9A9F0588-A6B4-4531-84EB-DAEEA67340C9}" sibTransId="{89F99002-EDD8-40B2-BD0B-06E1D523810C}"/>
    <dgm:cxn modelId="{6F5F728B-BE0D-460D-A8FC-9C3735D3CE05}" type="presParOf" srcId="{2EFE47A2-7E32-48ED-B93E-A44DB8CB9DBC}" destId="{FF93E5F7-4F05-42B8-9DA4-3348FDCD86CC}" srcOrd="0" destOrd="0" presId="urn:microsoft.com/office/officeart/2005/8/layout/list1"/>
    <dgm:cxn modelId="{7CDE2115-3B5A-475D-A6ED-6D161EA2932A}" type="presParOf" srcId="{FF93E5F7-4F05-42B8-9DA4-3348FDCD86CC}" destId="{EBACA3C1-6ADD-4075-BA1D-2C01490E0852}" srcOrd="0" destOrd="0" presId="urn:microsoft.com/office/officeart/2005/8/layout/list1"/>
    <dgm:cxn modelId="{3F5C7454-38B1-4CAD-B5F9-A6CFD9055692}" type="presParOf" srcId="{FF93E5F7-4F05-42B8-9DA4-3348FDCD86CC}" destId="{44D17C7B-1386-4588-9FB9-BD873142E4B4}" srcOrd="1" destOrd="0" presId="urn:microsoft.com/office/officeart/2005/8/layout/list1"/>
    <dgm:cxn modelId="{28E0AF75-8051-48E7-9A59-115574F4B90B}" type="presParOf" srcId="{2EFE47A2-7E32-48ED-B93E-A44DB8CB9DBC}" destId="{FD46A49D-7B5D-419A-8669-D1CDF296D67E}" srcOrd="1" destOrd="0" presId="urn:microsoft.com/office/officeart/2005/8/layout/list1"/>
    <dgm:cxn modelId="{2B733718-4663-453E-9221-D059364B8598}" type="presParOf" srcId="{2EFE47A2-7E32-48ED-B93E-A44DB8CB9DBC}" destId="{0340F969-9D2E-4C02-AB0B-77FBD42D54A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5B6D33-BC90-4314-AC15-8C470B50048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2E1F7FD-2862-4AAB-B018-42F159FC4A5E}">
      <dgm:prSet custT="1"/>
      <dgm:spPr>
        <a:solidFill>
          <a:srgbClr val="00B050"/>
        </a:solidFill>
      </dgm:spPr>
      <dgm:t>
        <a:bodyPr/>
        <a:lstStyle/>
        <a:p>
          <a:r>
            <a:rPr lang="bo-CN" sz="3600" b="1" dirty="0"/>
            <a:t>ཚན་པ་གཉིས་པར། </a:t>
          </a:r>
          <a:r>
            <a:rPr lang="bo-CN" sz="3600" dirty="0"/>
            <a:t>(རང་གྲུབ་ཚན་པ་གསུམ་པ)</a:t>
          </a:r>
          <a:endParaRPr lang="zh-CN" sz="3600" dirty="0"/>
        </a:p>
      </dgm:t>
    </dgm:pt>
    <dgm:pt modelId="{46BDF5B7-A529-4B9D-9F1A-6427A8293BEF}" type="parTrans" cxnId="{B18E32FC-21DA-428D-B42B-788E21DABB15}">
      <dgm:prSet/>
      <dgm:spPr/>
      <dgm:t>
        <a:bodyPr/>
        <a:lstStyle/>
        <a:p>
          <a:endParaRPr lang="zh-CN" altLang="en-US"/>
        </a:p>
      </dgm:t>
    </dgm:pt>
    <dgm:pt modelId="{55115C19-04F0-4AA8-AA49-13B240AE57FA}" type="sibTrans" cxnId="{B18E32FC-21DA-428D-B42B-788E21DABB15}">
      <dgm:prSet/>
      <dgm:spPr/>
      <dgm:t>
        <a:bodyPr/>
        <a:lstStyle/>
        <a:p>
          <a:endParaRPr lang="zh-CN" altLang="en-US"/>
        </a:p>
      </dgm:t>
    </dgm:pt>
    <dgm:pt modelId="{48815CA9-4ABB-477C-BEBD-7B4303CE9577}">
      <dgm:prSet custT="1"/>
      <dgm:spPr/>
      <dgm:t>
        <a:bodyPr/>
        <a:lstStyle/>
        <a:p>
          <a:r>
            <a:rPr lang="bo-CN" sz="3200" dirty="0"/>
            <a:t>གངས་རྒྱན་པད་མ་སྐྱེས་པའི་གནས་ཏེ། རྩྭ་ཐང་ལ་བསྟོད་པ་བྱས་ཡོད་དེ། རྩོམ་པ་པོ་རྩྭ་ཐང་ལ་དགའ་བ་བརྗོད་ཡོད</a:t>
          </a:r>
          <a:endParaRPr lang="zh-CN" sz="3200" dirty="0"/>
        </a:p>
      </dgm:t>
    </dgm:pt>
    <dgm:pt modelId="{4056F980-DF18-4EA4-AA1B-78F4B7B40B9B}" type="parTrans" cxnId="{F4B6C972-E422-40E0-98C1-B8590D56EDC6}">
      <dgm:prSet/>
      <dgm:spPr/>
      <dgm:t>
        <a:bodyPr/>
        <a:lstStyle/>
        <a:p>
          <a:endParaRPr lang="zh-CN" altLang="en-US"/>
        </a:p>
      </dgm:t>
    </dgm:pt>
    <dgm:pt modelId="{F0B413AB-D971-4602-A7BD-D867D582EBE7}" type="sibTrans" cxnId="{F4B6C972-E422-40E0-98C1-B8590D56EDC6}">
      <dgm:prSet/>
      <dgm:spPr/>
      <dgm:t>
        <a:bodyPr/>
        <a:lstStyle/>
        <a:p>
          <a:endParaRPr lang="zh-CN" altLang="en-US"/>
        </a:p>
      </dgm:t>
    </dgm:pt>
    <dgm:pt modelId="{C4CCCCD2-FB28-4382-94C0-2261AC51EB13}">
      <dgm:prSet custT="1"/>
      <dgm:spPr>
        <a:solidFill>
          <a:srgbClr val="00B050"/>
        </a:solidFill>
      </dgm:spPr>
      <dgm:t>
        <a:bodyPr/>
        <a:lstStyle/>
        <a:p>
          <a:r>
            <a:rPr lang="bo-CN" sz="3600" b="1" dirty="0"/>
            <a:t>ཚན་པ་གསུམ་པར།  </a:t>
          </a:r>
          <a:r>
            <a:rPr lang="bo-CN" sz="3600" dirty="0"/>
            <a:t>(རང་གྲུབ་ཚན་པ་བཞི་པ་ནས་ལྔ་པ</a:t>
          </a:r>
          <a:r>
            <a:rPr lang="zh-CN" altLang="en-US" sz="3600" dirty="0"/>
            <a:t>）</a:t>
          </a:r>
          <a:endParaRPr lang="zh-CN" sz="3600" dirty="0"/>
        </a:p>
      </dgm:t>
    </dgm:pt>
    <dgm:pt modelId="{DCB1FBA3-0C84-4249-8F73-DF5288D8AE8F}" type="parTrans" cxnId="{FE28405A-4802-4AA0-A849-D4C4B46895B8}">
      <dgm:prSet/>
      <dgm:spPr/>
      <dgm:t>
        <a:bodyPr/>
        <a:lstStyle/>
        <a:p>
          <a:endParaRPr lang="zh-CN" altLang="en-US"/>
        </a:p>
      </dgm:t>
    </dgm:pt>
    <dgm:pt modelId="{0A6F3455-9D2E-460D-A96C-965A3CF30314}" type="sibTrans" cxnId="{FE28405A-4802-4AA0-A849-D4C4B46895B8}">
      <dgm:prSet/>
      <dgm:spPr/>
      <dgm:t>
        <a:bodyPr/>
        <a:lstStyle/>
        <a:p>
          <a:endParaRPr lang="zh-CN" altLang="en-US"/>
        </a:p>
      </dgm:t>
    </dgm:pt>
    <dgm:pt modelId="{D3BA5389-9144-42D9-A84E-7453F7631DBE}">
      <dgm:prSet custT="1"/>
      <dgm:spPr/>
      <dgm:t>
        <a:bodyPr/>
        <a:lstStyle/>
        <a:p>
          <a:r>
            <a:rPr lang="bo-CN" sz="3200" dirty="0"/>
            <a:t>རྩྭ་ཐང་གི་མེ་ཏོག་ལ་བསྟོད་པ་བྱས་ཡོད་ཏེ། རྩོམ་པ་པོས་བསྟོད་པ་བྱེད་ཡུལ་དངོས་གངས་རྒྱན་པད་མ་བརྗོད་བྱར་དངོས་སུ་དྲངས་ནས་བརྗོད་ཡོད།</a:t>
          </a:r>
          <a:endParaRPr lang="zh-CN" sz="3200" dirty="0"/>
        </a:p>
      </dgm:t>
    </dgm:pt>
    <dgm:pt modelId="{2794E6CE-3B14-47F0-9BFA-25AEECF8EAB4}" type="parTrans" cxnId="{A4EFF0D3-7356-4E8D-850E-2A6EF66284DA}">
      <dgm:prSet/>
      <dgm:spPr/>
      <dgm:t>
        <a:bodyPr/>
        <a:lstStyle/>
        <a:p>
          <a:endParaRPr lang="zh-CN" altLang="en-US"/>
        </a:p>
      </dgm:t>
    </dgm:pt>
    <dgm:pt modelId="{2A70B49A-78D5-4D86-8C6C-7E7D9CDE2C46}" type="sibTrans" cxnId="{A4EFF0D3-7356-4E8D-850E-2A6EF66284DA}">
      <dgm:prSet/>
      <dgm:spPr/>
      <dgm:t>
        <a:bodyPr/>
        <a:lstStyle/>
        <a:p>
          <a:endParaRPr lang="zh-CN" altLang="en-US"/>
        </a:p>
      </dgm:t>
    </dgm:pt>
    <dgm:pt modelId="{4B7F7C94-FEC4-4F01-9E5A-A43247F66638}" type="pres">
      <dgm:prSet presAssocID="{EE5B6D33-BC90-4314-AC15-8C470B5004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451178A-4F0F-4A85-AE98-2025980FF9C6}" type="pres">
      <dgm:prSet presAssocID="{02E1F7FD-2862-4AAB-B018-42F159FC4A5E}" presName="parentLin" presStyleCnt="0"/>
      <dgm:spPr/>
    </dgm:pt>
    <dgm:pt modelId="{E02221FF-5C25-4A16-9BF9-FD6A9143CA12}" type="pres">
      <dgm:prSet presAssocID="{02E1F7FD-2862-4AAB-B018-42F159FC4A5E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CF546854-9D1A-4B6C-AA5F-1BD0D16D5A5F}" type="pres">
      <dgm:prSet presAssocID="{02E1F7FD-2862-4AAB-B018-42F159FC4A5E}" presName="parentText" presStyleLbl="node1" presStyleIdx="0" presStyleCnt="4" custScaleY="357411" custLinFactNeighborX="-100000" custLinFactNeighborY="340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E791D6-34E5-4351-A64E-C98D83846E1B}" type="pres">
      <dgm:prSet presAssocID="{02E1F7FD-2862-4AAB-B018-42F159FC4A5E}" presName="negativeSpace" presStyleCnt="0"/>
      <dgm:spPr/>
    </dgm:pt>
    <dgm:pt modelId="{041DFAA7-D778-4648-8F29-D418CFB43AEC}" type="pres">
      <dgm:prSet presAssocID="{02E1F7FD-2862-4AAB-B018-42F159FC4A5E}" presName="childText" presStyleLbl="conFgAcc1" presStyleIdx="0" presStyleCnt="4">
        <dgm:presLayoutVars>
          <dgm:bulletEnabled val="1"/>
        </dgm:presLayoutVars>
      </dgm:prSet>
      <dgm:spPr/>
    </dgm:pt>
    <dgm:pt modelId="{4998ABE8-DA72-4ADB-A53D-8CA5FCA8874B}" type="pres">
      <dgm:prSet presAssocID="{55115C19-04F0-4AA8-AA49-13B240AE57FA}" presName="spaceBetweenRectangles" presStyleCnt="0"/>
      <dgm:spPr/>
    </dgm:pt>
    <dgm:pt modelId="{C94DF01B-FBF6-4A96-92FA-347641D58BCB}" type="pres">
      <dgm:prSet presAssocID="{48815CA9-4ABB-477C-BEBD-7B4303CE9577}" presName="parentLin" presStyleCnt="0"/>
      <dgm:spPr/>
    </dgm:pt>
    <dgm:pt modelId="{05B4CCF7-E666-48C6-8D1C-8A0CD3EA732C}" type="pres">
      <dgm:prSet presAssocID="{48815CA9-4ABB-477C-BEBD-7B4303CE9577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A4D7292F-5ED1-4F8A-9A01-6872964484CF}" type="pres">
      <dgm:prSet presAssocID="{48815CA9-4ABB-477C-BEBD-7B4303CE9577}" presName="parentText" presStyleLbl="node1" presStyleIdx="1" presStyleCnt="4" custScaleX="104191" custScaleY="294893" custLinFactX="24944" custLinFactNeighborX="100000" custLinFactNeighborY="-149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E4FEB3-2580-4CA3-8D51-0F5FEE3ADB61}" type="pres">
      <dgm:prSet presAssocID="{48815CA9-4ABB-477C-BEBD-7B4303CE9577}" presName="negativeSpace" presStyleCnt="0"/>
      <dgm:spPr/>
    </dgm:pt>
    <dgm:pt modelId="{5D7518F8-55B5-471D-9D5B-68B71F81F6DB}" type="pres">
      <dgm:prSet presAssocID="{48815CA9-4ABB-477C-BEBD-7B4303CE9577}" presName="childText" presStyleLbl="conFgAcc1" presStyleIdx="1" presStyleCnt="4">
        <dgm:presLayoutVars>
          <dgm:bulletEnabled val="1"/>
        </dgm:presLayoutVars>
      </dgm:prSet>
      <dgm:spPr/>
    </dgm:pt>
    <dgm:pt modelId="{577C3BDF-F86A-4744-A0EC-05FC1241FC70}" type="pres">
      <dgm:prSet presAssocID="{F0B413AB-D971-4602-A7BD-D867D582EBE7}" presName="spaceBetweenRectangles" presStyleCnt="0"/>
      <dgm:spPr/>
    </dgm:pt>
    <dgm:pt modelId="{D2BD6B43-B87F-4B65-A9B6-A82ACCA5A1D1}" type="pres">
      <dgm:prSet presAssocID="{C4CCCCD2-FB28-4382-94C0-2261AC51EB13}" presName="parentLin" presStyleCnt="0"/>
      <dgm:spPr/>
    </dgm:pt>
    <dgm:pt modelId="{39939E4A-646B-4560-AAC1-F179F87AECC9}" type="pres">
      <dgm:prSet presAssocID="{C4CCCCD2-FB28-4382-94C0-2261AC51EB13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D159E8A1-0964-4E37-88FC-5BF532A2883E}" type="pres">
      <dgm:prSet presAssocID="{C4CCCCD2-FB28-4382-94C0-2261AC51EB13}" presName="parentText" presStyleLbl="node1" presStyleIdx="2" presStyleCnt="4" custScaleX="104281" custScaleY="309243" custLinFactNeighborX="-83177" custLinFactNeighborY="-1741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2F998D-97C9-42C1-9DE5-E4703906E607}" type="pres">
      <dgm:prSet presAssocID="{C4CCCCD2-FB28-4382-94C0-2261AC51EB13}" presName="negativeSpace" presStyleCnt="0"/>
      <dgm:spPr/>
    </dgm:pt>
    <dgm:pt modelId="{D5117300-6CE2-4D03-B00F-45A264F45648}" type="pres">
      <dgm:prSet presAssocID="{C4CCCCD2-FB28-4382-94C0-2261AC51EB13}" presName="childText" presStyleLbl="conFgAcc1" presStyleIdx="2" presStyleCnt="4">
        <dgm:presLayoutVars>
          <dgm:bulletEnabled val="1"/>
        </dgm:presLayoutVars>
      </dgm:prSet>
      <dgm:spPr/>
    </dgm:pt>
    <dgm:pt modelId="{9CD89FC5-01ED-44EF-8D66-1712D7BBDD9A}" type="pres">
      <dgm:prSet presAssocID="{0A6F3455-9D2E-460D-A96C-965A3CF30314}" presName="spaceBetweenRectangles" presStyleCnt="0"/>
      <dgm:spPr/>
    </dgm:pt>
    <dgm:pt modelId="{15CA9877-559D-4F69-AEBE-7542A7928A16}" type="pres">
      <dgm:prSet presAssocID="{D3BA5389-9144-42D9-A84E-7453F7631DBE}" presName="parentLin" presStyleCnt="0"/>
      <dgm:spPr/>
    </dgm:pt>
    <dgm:pt modelId="{BEED5487-9ABA-4662-9403-489FDEC0782C}" type="pres">
      <dgm:prSet presAssocID="{D3BA5389-9144-42D9-A84E-7453F7631DBE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88EA7130-D472-46AB-A596-24DACF5C05F9}" type="pres">
      <dgm:prSet presAssocID="{D3BA5389-9144-42D9-A84E-7453F7631DBE}" presName="parentText" presStyleLbl="node1" presStyleIdx="3" presStyleCnt="4" custScaleY="437404" custLinFactX="22966" custLinFactNeighborX="100000" custLinFactNeighborY="-333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40A609-9065-4BE5-AEAB-8EFD1F138EAF}" type="pres">
      <dgm:prSet presAssocID="{D3BA5389-9144-42D9-A84E-7453F7631DBE}" presName="negativeSpace" presStyleCnt="0"/>
      <dgm:spPr/>
    </dgm:pt>
    <dgm:pt modelId="{D73BA872-2121-48FC-9D1D-04E64D13107A}" type="pres">
      <dgm:prSet presAssocID="{D3BA5389-9144-42D9-A84E-7453F7631D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19B5F3-523B-41CF-BB17-DA8FD327AEE3}" type="presOf" srcId="{C4CCCCD2-FB28-4382-94C0-2261AC51EB13}" destId="{D159E8A1-0964-4E37-88FC-5BF532A2883E}" srcOrd="1" destOrd="0" presId="urn:microsoft.com/office/officeart/2005/8/layout/list1"/>
    <dgm:cxn modelId="{87730578-8F99-4B20-A705-1F0DB4B46870}" type="presOf" srcId="{02E1F7FD-2862-4AAB-B018-42F159FC4A5E}" destId="{E02221FF-5C25-4A16-9BF9-FD6A9143CA12}" srcOrd="0" destOrd="0" presId="urn:microsoft.com/office/officeart/2005/8/layout/list1"/>
    <dgm:cxn modelId="{9C086E45-C722-4C26-A79D-32F476F6A936}" type="presOf" srcId="{02E1F7FD-2862-4AAB-B018-42F159FC4A5E}" destId="{CF546854-9D1A-4B6C-AA5F-1BD0D16D5A5F}" srcOrd="1" destOrd="0" presId="urn:microsoft.com/office/officeart/2005/8/layout/list1"/>
    <dgm:cxn modelId="{E3176B3D-8688-4BEC-91CC-0005E5541CB8}" type="presOf" srcId="{48815CA9-4ABB-477C-BEBD-7B4303CE9577}" destId="{05B4CCF7-E666-48C6-8D1C-8A0CD3EA732C}" srcOrd="0" destOrd="0" presId="urn:microsoft.com/office/officeart/2005/8/layout/list1"/>
    <dgm:cxn modelId="{A4EFF0D3-7356-4E8D-850E-2A6EF66284DA}" srcId="{EE5B6D33-BC90-4314-AC15-8C470B500483}" destId="{D3BA5389-9144-42D9-A84E-7453F7631DBE}" srcOrd="3" destOrd="0" parTransId="{2794E6CE-3B14-47F0-9BFA-25AEECF8EAB4}" sibTransId="{2A70B49A-78D5-4D86-8C6C-7E7D9CDE2C46}"/>
    <dgm:cxn modelId="{FE28405A-4802-4AA0-A849-D4C4B46895B8}" srcId="{EE5B6D33-BC90-4314-AC15-8C470B500483}" destId="{C4CCCCD2-FB28-4382-94C0-2261AC51EB13}" srcOrd="2" destOrd="0" parTransId="{DCB1FBA3-0C84-4249-8F73-DF5288D8AE8F}" sibTransId="{0A6F3455-9D2E-460D-A96C-965A3CF30314}"/>
    <dgm:cxn modelId="{EA9C3962-57FC-4E9A-8A50-587713DD2614}" type="presOf" srcId="{48815CA9-4ABB-477C-BEBD-7B4303CE9577}" destId="{A4D7292F-5ED1-4F8A-9A01-6872964484CF}" srcOrd="1" destOrd="0" presId="urn:microsoft.com/office/officeart/2005/8/layout/list1"/>
    <dgm:cxn modelId="{FD9A1D78-6DD0-4969-80FF-737E2908C0B8}" type="presOf" srcId="{D3BA5389-9144-42D9-A84E-7453F7631DBE}" destId="{88EA7130-D472-46AB-A596-24DACF5C05F9}" srcOrd="1" destOrd="0" presId="urn:microsoft.com/office/officeart/2005/8/layout/list1"/>
    <dgm:cxn modelId="{B18E32FC-21DA-428D-B42B-788E21DABB15}" srcId="{EE5B6D33-BC90-4314-AC15-8C470B500483}" destId="{02E1F7FD-2862-4AAB-B018-42F159FC4A5E}" srcOrd="0" destOrd="0" parTransId="{46BDF5B7-A529-4B9D-9F1A-6427A8293BEF}" sibTransId="{55115C19-04F0-4AA8-AA49-13B240AE57FA}"/>
    <dgm:cxn modelId="{F4B6C972-E422-40E0-98C1-B8590D56EDC6}" srcId="{EE5B6D33-BC90-4314-AC15-8C470B500483}" destId="{48815CA9-4ABB-477C-BEBD-7B4303CE9577}" srcOrd="1" destOrd="0" parTransId="{4056F980-DF18-4EA4-AA1B-78F4B7B40B9B}" sibTransId="{F0B413AB-D971-4602-A7BD-D867D582EBE7}"/>
    <dgm:cxn modelId="{71BD0AA4-9A4F-41E7-8FFE-1E04BF7E83ED}" type="presOf" srcId="{C4CCCCD2-FB28-4382-94C0-2261AC51EB13}" destId="{39939E4A-646B-4560-AAC1-F179F87AECC9}" srcOrd="0" destOrd="0" presId="urn:microsoft.com/office/officeart/2005/8/layout/list1"/>
    <dgm:cxn modelId="{EA411DFA-FC8C-4EF5-A0BC-151FB88708C3}" type="presOf" srcId="{EE5B6D33-BC90-4314-AC15-8C470B500483}" destId="{4B7F7C94-FEC4-4F01-9E5A-A43247F66638}" srcOrd="0" destOrd="0" presId="urn:microsoft.com/office/officeart/2005/8/layout/list1"/>
    <dgm:cxn modelId="{69A4EA06-FC84-427D-AE6A-7677F286C090}" type="presOf" srcId="{D3BA5389-9144-42D9-A84E-7453F7631DBE}" destId="{BEED5487-9ABA-4662-9403-489FDEC0782C}" srcOrd="0" destOrd="0" presId="urn:microsoft.com/office/officeart/2005/8/layout/list1"/>
    <dgm:cxn modelId="{DD8F88C6-77AF-4870-93BC-AB1B6E6DD34F}" type="presParOf" srcId="{4B7F7C94-FEC4-4F01-9E5A-A43247F66638}" destId="{3451178A-4F0F-4A85-AE98-2025980FF9C6}" srcOrd="0" destOrd="0" presId="urn:microsoft.com/office/officeart/2005/8/layout/list1"/>
    <dgm:cxn modelId="{11A934F9-EC42-4FE7-81E2-DBE45DE00B33}" type="presParOf" srcId="{3451178A-4F0F-4A85-AE98-2025980FF9C6}" destId="{E02221FF-5C25-4A16-9BF9-FD6A9143CA12}" srcOrd="0" destOrd="0" presId="urn:microsoft.com/office/officeart/2005/8/layout/list1"/>
    <dgm:cxn modelId="{44DF81ED-D219-4952-89A2-670E9F51E0E5}" type="presParOf" srcId="{3451178A-4F0F-4A85-AE98-2025980FF9C6}" destId="{CF546854-9D1A-4B6C-AA5F-1BD0D16D5A5F}" srcOrd="1" destOrd="0" presId="urn:microsoft.com/office/officeart/2005/8/layout/list1"/>
    <dgm:cxn modelId="{121A3865-141F-4A53-A40A-7DCA8BAD788F}" type="presParOf" srcId="{4B7F7C94-FEC4-4F01-9E5A-A43247F66638}" destId="{F9E791D6-34E5-4351-A64E-C98D83846E1B}" srcOrd="1" destOrd="0" presId="urn:microsoft.com/office/officeart/2005/8/layout/list1"/>
    <dgm:cxn modelId="{CE48B142-BC0F-439D-8148-4E7262DCD6A3}" type="presParOf" srcId="{4B7F7C94-FEC4-4F01-9E5A-A43247F66638}" destId="{041DFAA7-D778-4648-8F29-D418CFB43AEC}" srcOrd="2" destOrd="0" presId="urn:microsoft.com/office/officeart/2005/8/layout/list1"/>
    <dgm:cxn modelId="{5CE7EFAF-D578-4F8D-867B-83DD469FBBA1}" type="presParOf" srcId="{4B7F7C94-FEC4-4F01-9E5A-A43247F66638}" destId="{4998ABE8-DA72-4ADB-A53D-8CA5FCA8874B}" srcOrd="3" destOrd="0" presId="urn:microsoft.com/office/officeart/2005/8/layout/list1"/>
    <dgm:cxn modelId="{FF8096DE-D6FD-41AF-B5C2-62F7491318F0}" type="presParOf" srcId="{4B7F7C94-FEC4-4F01-9E5A-A43247F66638}" destId="{C94DF01B-FBF6-4A96-92FA-347641D58BCB}" srcOrd="4" destOrd="0" presId="urn:microsoft.com/office/officeart/2005/8/layout/list1"/>
    <dgm:cxn modelId="{DD88AD03-E824-4B00-8DBC-09550AA8DA5D}" type="presParOf" srcId="{C94DF01B-FBF6-4A96-92FA-347641D58BCB}" destId="{05B4CCF7-E666-48C6-8D1C-8A0CD3EA732C}" srcOrd="0" destOrd="0" presId="urn:microsoft.com/office/officeart/2005/8/layout/list1"/>
    <dgm:cxn modelId="{B2336C19-CC01-4E5C-AB4E-387E3CC048BB}" type="presParOf" srcId="{C94DF01B-FBF6-4A96-92FA-347641D58BCB}" destId="{A4D7292F-5ED1-4F8A-9A01-6872964484CF}" srcOrd="1" destOrd="0" presId="urn:microsoft.com/office/officeart/2005/8/layout/list1"/>
    <dgm:cxn modelId="{CB1870DF-FD40-424B-BB30-2AC5C93883DD}" type="presParOf" srcId="{4B7F7C94-FEC4-4F01-9E5A-A43247F66638}" destId="{46E4FEB3-2580-4CA3-8D51-0F5FEE3ADB61}" srcOrd="5" destOrd="0" presId="urn:microsoft.com/office/officeart/2005/8/layout/list1"/>
    <dgm:cxn modelId="{B9A14FE9-602A-47E2-B30B-639028DDF349}" type="presParOf" srcId="{4B7F7C94-FEC4-4F01-9E5A-A43247F66638}" destId="{5D7518F8-55B5-471D-9D5B-68B71F81F6DB}" srcOrd="6" destOrd="0" presId="urn:microsoft.com/office/officeart/2005/8/layout/list1"/>
    <dgm:cxn modelId="{AB7DFCA5-15FB-400C-92AB-8E093036C1A3}" type="presParOf" srcId="{4B7F7C94-FEC4-4F01-9E5A-A43247F66638}" destId="{577C3BDF-F86A-4744-A0EC-05FC1241FC70}" srcOrd="7" destOrd="0" presId="urn:microsoft.com/office/officeart/2005/8/layout/list1"/>
    <dgm:cxn modelId="{F927177B-835F-4AD0-B877-3A4AFE650B07}" type="presParOf" srcId="{4B7F7C94-FEC4-4F01-9E5A-A43247F66638}" destId="{D2BD6B43-B87F-4B65-A9B6-A82ACCA5A1D1}" srcOrd="8" destOrd="0" presId="urn:microsoft.com/office/officeart/2005/8/layout/list1"/>
    <dgm:cxn modelId="{A6E89C31-8A21-4BC9-B53A-BD895467BA5B}" type="presParOf" srcId="{D2BD6B43-B87F-4B65-A9B6-A82ACCA5A1D1}" destId="{39939E4A-646B-4560-AAC1-F179F87AECC9}" srcOrd="0" destOrd="0" presId="urn:microsoft.com/office/officeart/2005/8/layout/list1"/>
    <dgm:cxn modelId="{9CE0A500-FAC1-4A3C-974E-F758332F7500}" type="presParOf" srcId="{D2BD6B43-B87F-4B65-A9B6-A82ACCA5A1D1}" destId="{D159E8A1-0964-4E37-88FC-5BF532A2883E}" srcOrd="1" destOrd="0" presId="urn:microsoft.com/office/officeart/2005/8/layout/list1"/>
    <dgm:cxn modelId="{02C35E8A-EA7C-4A0C-A4E8-F18C43DD5C87}" type="presParOf" srcId="{4B7F7C94-FEC4-4F01-9E5A-A43247F66638}" destId="{122F998D-97C9-42C1-9DE5-E4703906E607}" srcOrd="9" destOrd="0" presId="urn:microsoft.com/office/officeart/2005/8/layout/list1"/>
    <dgm:cxn modelId="{0E53DE76-FB30-481B-BC5D-91C3A92887A6}" type="presParOf" srcId="{4B7F7C94-FEC4-4F01-9E5A-A43247F66638}" destId="{D5117300-6CE2-4D03-B00F-45A264F45648}" srcOrd="10" destOrd="0" presId="urn:microsoft.com/office/officeart/2005/8/layout/list1"/>
    <dgm:cxn modelId="{F2FA8FF5-6806-4657-A03B-7893083E5D11}" type="presParOf" srcId="{4B7F7C94-FEC4-4F01-9E5A-A43247F66638}" destId="{9CD89FC5-01ED-44EF-8D66-1712D7BBDD9A}" srcOrd="11" destOrd="0" presId="urn:microsoft.com/office/officeart/2005/8/layout/list1"/>
    <dgm:cxn modelId="{C418C0B2-1BE2-4879-88F2-9D50A673E09D}" type="presParOf" srcId="{4B7F7C94-FEC4-4F01-9E5A-A43247F66638}" destId="{15CA9877-559D-4F69-AEBE-7542A7928A16}" srcOrd="12" destOrd="0" presId="urn:microsoft.com/office/officeart/2005/8/layout/list1"/>
    <dgm:cxn modelId="{287CE02D-05A1-4419-AFCE-4FE9E521B526}" type="presParOf" srcId="{15CA9877-559D-4F69-AEBE-7542A7928A16}" destId="{BEED5487-9ABA-4662-9403-489FDEC0782C}" srcOrd="0" destOrd="0" presId="urn:microsoft.com/office/officeart/2005/8/layout/list1"/>
    <dgm:cxn modelId="{767850E3-F8A4-48A0-B8DF-F13FCBF75BF9}" type="presParOf" srcId="{15CA9877-559D-4F69-AEBE-7542A7928A16}" destId="{88EA7130-D472-46AB-A596-24DACF5C05F9}" srcOrd="1" destOrd="0" presId="urn:microsoft.com/office/officeart/2005/8/layout/list1"/>
    <dgm:cxn modelId="{54239EA7-A3F7-4AEA-A53B-755F3A3CD693}" type="presParOf" srcId="{4B7F7C94-FEC4-4F01-9E5A-A43247F66638}" destId="{D140A609-9065-4BE5-AEAB-8EFD1F138EAF}" srcOrd="13" destOrd="0" presId="urn:microsoft.com/office/officeart/2005/8/layout/list1"/>
    <dgm:cxn modelId="{EF721EDA-C65E-4744-B095-21717D8CAF93}" type="presParOf" srcId="{4B7F7C94-FEC4-4F01-9E5A-A43247F66638}" destId="{D73BA872-2121-48FC-9D1D-04E64D1310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CB54B9-0659-42C5-99C7-9F89139875F9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2BC32D4-554C-480F-AF07-3312BF00FC79}">
      <dgm:prSet custT="1"/>
      <dgm:spPr/>
      <dgm:t>
        <a:bodyPr/>
        <a:lstStyle/>
        <a:p>
          <a:r>
            <a:rPr lang="bo-CN" sz="3600" b="1" i="1" dirty="0"/>
            <a:t>སློབ་</a:t>
          </a:r>
          <a:br>
            <a:rPr lang="bo-CN" sz="3600" b="1" i="1" dirty="0"/>
          </a:br>
          <a:r>
            <a:rPr lang="bo-CN" sz="3600" b="1" i="1" dirty="0"/>
            <a:t>ཚན་</a:t>
          </a:r>
          <a:br>
            <a:rPr lang="bo-CN" sz="3600" b="1" i="1" dirty="0"/>
          </a:br>
          <a:r>
            <a:rPr lang="bo-CN" sz="3600" b="1" i="1" dirty="0"/>
            <a:t>དབྱེ་</a:t>
          </a:r>
          <a:br>
            <a:rPr lang="bo-CN" sz="3600" b="1" i="1" dirty="0"/>
          </a:br>
          <a:r>
            <a:rPr lang="bo-CN" sz="3600" b="1" i="1" dirty="0"/>
            <a:t>ཞིབ།</a:t>
          </a:r>
          <a:endParaRPr lang="zh-CN" sz="3600" dirty="0"/>
        </a:p>
      </dgm:t>
    </dgm:pt>
    <dgm:pt modelId="{7D197BED-5F8A-4085-809B-CC37B68168AD}" type="parTrans" cxnId="{E535B6A3-B7F2-4EBC-9E28-2FDB45E0A542}">
      <dgm:prSet/>
      <dgm:spPr/>
      <dgm:t>
        <a:bodyPr/>
        <a:lstStyle/>
        <a:p>
          <a:endParaRPr lang="zh-CN" altLang="en-US"/>
        </a:p>
      </dgm:t>
    </dgm:pt>
    <dgm:pt modelId="{F8C31E0C-41E0-4C02-8851-FF63F5FBE697}" type="sibTrans" cxnId="{E535B6A3-B7F2-4EBC-9E28-2FDB45E0A542}">
      <dgm:prSet/>
      <dgm:spPr/>
      <dgm:t>
        <a:bodyPr/>
        <a:lstStyle/>
        <a:p>
          <a:endParaRPr lang="zh-CN" altLang="en-US"/>
        </a:p>
      </dgm:t>
    </dgm:pt>
    <dgm:pt modelId="{74756D80-4759-4C49-8D5A-175784BACD44}" type="pres">
      <dgm:prSet presAssocID="{13CB54B9-0659-42C5-99C7-9F89139875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DCBEBF0-4BA7-45D3-BF20-E639C25F2835}" type="pres">
      <dgm:prSet presAssocID="{C2BC32D4-554C-480F-AF07-3312BF00FC79}" presName="linNode" presStyleCnt="0"/>
      <dgm:spPr/>
    </dgm:pt>
    <dgm:pt modelId="{7D1D1A7C-923A-494C-A142-147B2978B7C9}" type="pres">
      <dgm:prSet presAssocID="{C2BC32D4-554C-480F-AF07-3312BF00FC79}" presName="parentText" presStyleLbl="node1" presStyleIdx="0" presStyleCnt="1" custScaleX="24691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535B6A3-B7F2-4EBC-9E28-2FDB45E0A542}" srcId="{13CB54B9-0659-42C5-99C7-9F89139875F9}" destId="{C2BC32D4-554C-480F-AF07-3312BF00FC79}" srcOrd="0" destOrd="0" parTransId="{7D197BED-5F8A-4085-809B-CC37B68168AD}" sibTransId="{F8C31E0C-41E0-4C02-8851-FF63F5FBE697}"/>
    <dgm:cxn modelId="{FEBABA97-D6F3-4907-B3E1-8C5B8728CB63}" type="presOf" srcId="{13CB54B9-0659-42C5-99C7-9F89139875F9}" destId="{74756D80-4759-4C49-8D5A-175784BACD44}" srcOrd="0" destOrd="0" presId="urn:microsoft.com/office/officeart/2005/8/layout/vList5"/>
    <dgm:cxn modelId="{B2449E72-AB68-4AFD-BACF-76A197DAC29B}" type="presOf" srcId="{C2BC32D4-554C-480F-AF07-3312BF00FC79}" destId="{7D1D1A7C-923A-494C-A142-147B2978B7C9}" srcOrd="0" destOrd="0" presId="urn:microsoft.com/office/officeart/2005/8/layout/vList5"/>
    <dgm:cxn modelId="{9D143ABC-1FE6-4835-8547-4988765BF8D9}" type="presParOf" srcId="{74756D80-4759-4C49-8D5A-175784BACD44}" destId="{ADCBEBF0-4BA7-45D3-BF20-E639C25F2835}" srcOrd="0" destOrd="0" presId="urn:microsoft.com/office/officeart/2005/8/layout/vList5"/>
    <dgm:cxn modelId="{623A0147-1110-4AF2-9D4B-2A9D87827C82}" type="presParOf" srcId="{ADCBEBF0-4BA7-45D3-BF20-E639C25F2835}" destId="{7D1D1A7C-923A-494C-A142-147B2978B7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D1D857-B8A9-4813-8C50-375A58CA1CF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1634936-D8E0-48F6-A54D-1CE60DF4C026}">
      <dgm:prSet custT="1"/>
      <dgm:spPr/>
      <dgm:t>
        <a:bodyPr/>
        <a:lstStyle/>
        <a:p>
          <a:endParaRPr lang="en-US" sz="6000" b="1" i="1" dirty="0"/>
        </a:p>
        <a:p>
          <a:r>
            <a:rPr lang="bo-CN" sz="6000" b="1" i="1" dirty="0"/>
            <a:t>སློབ་</a:t>
          </a:r>
          <a:br>
            <a:rPr lang="bo-CN" sz="6000" b="1" i="1" dirty="0"/>
          </a:br>
          <a:r>
            <a:rPr lang="bo-CN" sz="6000" b="1" i="1" dirty="0"/>
            <a:t>ཚན་</a:t>
          </a:r>
          <a:br>
            <a:rPr lang="bo-CN" sz="6000" b="1" i="1" dirty="0"/>
          </a:br>
          <a:r>
            <a:rPr lang="bo-CN" sz="6000" b="1" i="1" dirty="0"/>
            <a:t>དབྱེ་</a:t>
          </a:r>
          <a:br>
            <a:rPr lang="bo-CN" sz="6000" b="1" i="1" dirty="0"/>
          </a:br>
          <a:r>
            <a:rPr lang="bo-CN" sz="6000" b="1" i="1" dirty="0"/>
            <a:t>ཞིབ།</a:t>
          </a:r>
          <a:r>
            <a:rPr lang="zh-CN" sz="6000" dirty="0"/>
            <a:t/>
          </a:r>
          <a:br>
            <a:rPr lang="zh-CN" sz="6000" dirty="0"/>
          </a:br>
          <a:endParaRPr lang="zh-CN" sz="6000" dirty="0"/>
        </a:p>
      </dgm:t>
    </dgm:pt>
    <dgm:pt modelId="{342642C5-BB8E-4E24-AC83-CBB76A21A8ED}" type="sibTrans" cxnId="{C97FB4E3-B4A8-44B1-BFC5-FE63D4BFC0C7}">
      <dgm:prSet/>
      <dgm:spPr/>
      <dgm:t>
        <a:bodyPr/>
        <a:lstStyle/>
        <a:p>
          <a:endParaRPr lang="zh-CN" altLang="en-US"/>
        </a:p>
      </dgm:t>
    </dgm:pt>
    <dgm:pt modelId="{CCFE5BA7-F6C7-443B-8B4D-73866890FF66}" type="parTrans" cxnId="{C97FB4E3-B4A8-44B1-BFC5-FE63D4BFC0C7}">
      <dgm:prSet/>
      <dgm:spPr/>
      <dgm:t>
        <a:bodyPr/>
        <a:lstStyle/>
        <a:p>
          <a:endParaRPr lang="zh-CN" altLang="en-US"/>
        </a:p>
      </dgm:t>
    </dgm:pt>
    <dgm:pt modelId="{AE4AA1B7-8106-4D04-A4F5-7FD04EBF0EEF}" type="pres">
      <dgm:prSet presAssocID="{FDD1D857-B8A9-4813-8C50-375A58CA1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93F2C53-1660-4C50-AC66-3E4EEDDFA589}" type="pres">
      <dgm:prSet presAssocID="{01634936-D8E0-48F6-A54D-1CE60DF4C026}" presName="parentText" presStyleLbl="node1" presStyleIdx="0" presStyleCnt="1" custScaleY="410703" custLinFactNeighborX="2632" custLinFactNeighborY="12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97FB4E3-B4A8-44B1-BFC5-FE63D4BFC0C7}" srcId="{FDD1D857-B8A9-4813-8C50-375A58CA1CF9}" destId="{01634936-D8E0-48F6-A54D-1CE60DF4C026}" srcOrd="0" destOrd="0" parTransId="{CCFE5BA7-F6C7-443B-8B4D-73866890FF66}" sibTransId="{342642C5-BB8E-4E24-AC83-CBB76A21A8ED}"/>
    <dgm:cxn modelId="{023A62B3-9D69-4B52-9919-11130AF956A2}" type="presOf" srcId="{FDD1D857-B8A9-4813-8C50-375A58CA1CF9}" destId="{AE4AA1B7-8106-4D04-A4F5-7FD04EBF0EEF}" srcOrd="0" destOrd="0" presId="urn:microsoft.com/office/officeart/2005/8/layout/vList2"/>
    <dgm:cxn modelId="{0AE9ADEB-C6C0-4C5F-AD59-D837EA9D5F9A}" type="presOf" srcId="{01634936-D8E0-48F6-A54D-1CE60DF4C026}" destId="{A93F2C53-1660-4C50-AC66-3E4EEDDFA589}" srcOrd="0" destOrd="0" presId="urn:microsoft.com/office/officeart/2005/8/layout/vList2"/>
    <dgm:cxn modelId="{20BC34C4-EEBD-46D6-A462-4B61C76CF56E}" type="presParOf" srcId="{AE4AA1B7-8106-4D04-A4F5-7FD04EBF0EEF}" destId="{A93F2C53-1660-4C50-AC66-3E4EEDDFA5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73516E-51D1-4589-8D99-B8FF02018765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3DB6378-364C-4C62-B486-EE1342C0FF06}">
      <dgm:prSet phldrT="[文本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༤ཚན་པ་བཞི་པར</a:t>
          </a:r>
          <a:r>
            <a:rPr lang="bo-CN" altLang="zh-CN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་། </a:t>
          </a:r>
          <a:r>
            <a:rPr lang="bo-CN" altLang="zh-CN" sz="3600" dirty="0"/>
            <a:t>(རང་གྲུབ་ཚན་པ་དྲུག་པ་ནས་བདུན་པའི་བར) </a:t>
          </a:r>
          <a:endParaRPr lang="zh-CN" altLang="en-US" sz="3600" dirty="0"/>
        </a:p>
        <a:p>
          <a:pPr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4EA12C22-F7EF-4FA9-B116-72F8380949C3}" type="parTrans" cxnId="{76D47C1F-444B-4660-94C8-C6950310B088}">
      <dgm:prSet/>
      <dgm:spPr/>
      <dgm:t>
        <a:bodyPr/>
        <a:lstStyle/>
        <a:p>
          <a:endParaRPr lang="zh-CN" altLang="en-US"/>
        </a:p>
      </dgm:t>
    </dgm:pt>
    <dgm:pt modelId="{C30F69DD-51AF-4BD1-A7AB-26AC5B430841}" type="sibTrans" cxnId="{76D47C1F-444B-4660-94C8-C6950310B088}">
      <dgm:prSet/>
      <dgm:spPr/>
      <dgm:t>
        <a:bodyPr/>
        <a:lstStyle/>
        <a:p>
          <a:endParaRPr lang="zh-CN" altLang="en-US"/>
        </a:p>
      </dgm:t>
    </dgm:pt>
    <dgm:pt modelId="{3F74D2E9-0D05-44C2-AC11-CCB086A59C78}">
      <dgm:prSet phldrT="[文本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༥ཚན་པ་ལྔ་པར། </a:t>
          </a:r>
          <a:r>
            <a:rPr lang="bo-CN" altLang="zh-CN" sz="3600" dirty="0"/>
            <a:t>(རང་གྲུབ་ཚན་པ་བརྒྱད་པ་ནས་འཇུག</a:t>
          </a:r>
          <a:r>
            <a:rPr lang="zh-CN" altLang="en-US" sz="3600" dirty="0"/>
            <a:t>）</a:t>
          </a:r>
        </a:p>
        <a:p>
          <a:pPr mar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dirty="0"/>
        </a:p>
      </dgm:t>
    </dgm:pt>
    <dgm:pt modelId="{B07E3EC4-C60F-4CE0-8D71-0B509481AB2F}" type="parTrans" cxnId="{CB6431FE-4DD5-4EDE-A933-B513B7FE6C67}">
      <dgm:prSet/>
      <dgm:spPr/>
      <dgm:t>
        <a:bodyPr/>
        <a:lstStyle/>
        <a:p>
          <a:endParaRPr lang="zh-CN" altLang="en-US"/>
        </a:p>
      </dgm:t>
    </dgm:pt>
    <dgm:pt modelId="{52F0C109-55AA-4840-BC1D-6B6716D724B1}" type="sibTrans" cxnId="{CB6431FE-4DD5-4EDE-A933-B513B7FE6C67}">
      <dgm:prSet/>
      <dgm:spPr/>
      <dgm:t>
        <a:bodyPr/>
        <a:lstStyle/>
        <a:p>
          <a:endParaRPr lang="zh-CN" altLang="en-US"/>
        </a:p>
      </dgm:t>
    </dgm:pt>
    <dgm:pt modelId="{91828A89-9924-4E94-A060-C588BC248884}">
      <dgm:prSet custT="1"/>
      <dgm:spPr/>
      <dgm:t>
        <a:bodyPr/>
        <a:lstStyle/>
        <a:p>
          <a:r>
            <a:rPr lang="bo-CN" altLang="zh-CN" sz="3200" dirty="0"/>
            <a:t>གངས་རྒྱན་པད་མ་སྐྱེས་སའི་གནས་ཁྱད་པར་ཅན་ཡིན་པ་བརྗོད་ཡོད།ཚིག་ངོས་ནས་གངས་རྒྱན་མེ་ཏོག་གི་སྨོན་ནུས་བརྗོད་ཡོད་པ་དང་། ཤུགས་ནས་གངས་རྒྱན་པད་མའི་བདག་བའི་གཞན་གཅེས་ཀྱི་སྙིང་སྟོབས་ལ་བསྟོད་པ་བྱས་ཡོདགྲང་ངར་གྱི་མི་ཚུགས་། པ་དང་དཀའ་སྤྱད་ཀྱིས་ཡར་སྐྱེད་བརྩོན་ལེན་བྱེད་པ། གཞན་ཕན་གྱི་སྙིང་སྟོབས་ནི་ཁྱད་པར་དུ་འཕགས་པ་ཞིག་ཡིན་པར་བརྗོད་ཡོད།</a:t>
          </a:r>
          <a:endParaRPr lang="zh-CN" altLang="en-US" sz="3200" dirty="0"/>
        </a:p>
      </dgm:t>
    </dgm:pt>
    <dgm:pt modelId="{683633E8-2E64-4FA8-9188-81A0C16BA8FF}" type="parTrans" cxnId="{DE460C86-699D-4CEC-91D7-9C78EF65625A}">
      <dgm:prSet/>
      <dgm:spPr/>
      <dgm:t>
        <a:bodyPr/>
        <a:lstStyle/>
        <a:p>
          <a:endParaRPr lang="zh-CN" altLang="en-US"/>
        </a:p>
      </dgm:t>
    </dgm:pt>
    <dgm:pt modelId="{D749713C-91E7-4F20-9033-B492A0D3C56E}" type="sibTrans" cxnId="{DE460C86-699D-4CEC-91D7-9C78EF65625A}">
      <dgm:prSet/>
      <dgm:spPr/>
      <dgm:t>
        <a:bodyPr/>
        <a:lstStyle/>
        <a:p>
          <a:endParaRPr lang="zh-CN" altLang="en-US"/>
        </a:p>
      </dgm:t>
    </dgm:pt>
    <dgm:pt modelId="{5FF6382A-A328-423C-8657-CC69FAEDA108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CN" sz="1800" dirty="0"/>
            <a:t> </a:t>
          </a:r>
          <a:r>
            <a:rPr lang="bo-CN" altLang="zh-CN" sz="3200" dirty="0"/>
            <a:t>གངས་རྒྱན་པད་མ་མཐོང་བ་ལས་ཡིད་འཕྲོས་ཏེ། གངས་ལྗོངས་མི་དམངས་ཡིད་ལ་དྲན་པ་དང་། གངས་རྒྱན་པད་མར་བསྟོད་པ་བྱས་པས་བརྒྱུད་ནས་གངས་ལྗོངས་མི་དམངས་ལ་བསྟོད་པ་བྱས་ཏེ། རྩོམ་གྱི་བརྗོད་བྱའི་སྙིང་བོ་བསྟན་ཡོད་པ་དང་། མཇུག་ཏུ་རྩོམ་པ་པོ་སེམས་ཀྱི་ཕུགས་བསམ་བརྗོད་ནས་མཇུག་བསྡུས་ཡོད།</a:t>
          </a:r>
          <a:endParaRPr lang="zh-CN" altLang="en-US" sz="3200" dirty="0"/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zh-CN" altLang="en-US" dirty="0"/>
        </a:p>
      </dgm:t>
    </dgm:pt>
    <dgm:pt modelId="{A00420A8-A131-4485-956F-693941086C63}" type="parTrans" cxnId="{19E7D1EF-5E6B-49C7-BDB4-DCACACBD92EF}">
      <dgm:prSet/>
      <dgm:spPr/>
      <dgm:t>
        <a:bodyPr/>
        <a:lstStyle/>
        <a:p>
          <a:endParaRPr lang="zh-CN" altLang="en-US"/>
        </a:p>
      </dgm:t>
    </dgm:pt>
    <dgm:pt modelId="{0B275828-5168-4F60-821F-886864FD8C72}" type="sibTrans" cxnId="{19E7D1EF-5E6B-49C7-BDB4-DCACACBD92EF}">
      <dgm:prSet/>
      <dgm:spPr/>
      <dgm:t>
        <a:bodyPr/>
        <a:lstStyle/>
        <a:p>
          <a:endParaRPr lang="zh-CN" altLang="en-US"/>
        </a:p>
      </dgm:t>
    </dgm:pt>
    <dgm:pt modelId="{7D4287BE-409F-4FE1-8C18-5E1E59B6BF6C}" type="pres">
      <dgm:prSet presAssocID="{5C73516E-51D1-4589-8D99-B8FF020187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C26DF8F-8BE4-4DAF-9B75-A6538E31D15B}" type="pres">
      <dgm:prSet presAssocID="{63DB6378-364C-4C62-B486-EE1342C0FF06}" presName="parentLin" presStyleCnt="0"/>
      <dgm:spPr/>
    </dgm:pt>
    <dgm:pt modelId="{BDDFEACB-205D-4C73-A981-8F07046ADB24}" type="pres">
      <dgm:prSet presAssocID="{63DB6378-364C-4C62-B486-EE1342C0FF06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D7777DE3-8759-48B3-A369-EDAB75A70330}" type="pres">
      <dgm:prSet presAssocID="{63DB6378-364C-4C62-B486-EE1342C0FF06}" presName="parentText" presStyleLbl="node1" presStyleIdx="0" presStyleCnt="2" custScaleX="113535" custScaleY="74675" custLinFactNeighborX="-27871" custLinFactNeighborY="-313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A0ADEB-FD48-4156-B670-02D2134A8223}" type="pres">
      <dgm:prSet presAssocID="{63DB6378-364C-4C62-B486-EE1342C0FF06}" presName="negativeSpace" presStyleCnt="0"/>
      <dgm:spPr/>
    </dgm:pt>
    <dgm:pt modelId="{16B53DAC-BF2B-4CCB-85EB-F707C629B38F}" type="pres">
      <dgm:prSet presAssocID="{63DB6378-364C-4C62-B486-EE1342C0FF06}" presName="childText" presStyleLbl="conFgAcc1" presStyleIdx="0" presStyleCnt="2" custScaleX="964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D43612-68D9-47C7-AAF4-001462D68538}" type="pres">
      <dgm:prSet presAssocID="{C30F69DD-51AF-4BD1-A7AB-26AC5B430841}" presName="spaceBetweenRectangles" presStyleCnt="0"/>
      <dgm:spPr/>
    </dgm:pt>
    <dgm:pt modelId="{C49D119E-FF34-45A2-BF1F-090914672966}" type="pres">
      <dgm:prSet presAssocID="{3F74D2E9-0D05-44C2-AC11-CCB086A59C78}" presName="parentLin" presStyleCnt="0"/>
      <dgm:spPr/>
    </dgm:pt>
    <dgm:pt modelId="{91402D53-7C86-435A-B136-FBC70EE8CC26}" type="pres">
      <dgm:prSet presAssocID="{3F74D2E9-0D05-44C2-AC11-CCB086A59C78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C739B522-A650-4FDA-873F-3C4A9BEE2D90}" type="pres">
      <dgm:prSet presAssocID="{3F74D2E9-0D05-44C2-AC11-CCB086A59C78}" presName="parentText" presStyleLbl="node1" presStyleIdx="1" presStyleCnt="2" custScaleY="82814" custLinFactNeighborX="-28334" custLinFactNeighborY="-1933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9E489B-0C5F-4290-B074-3F437B753F37}" type="pres">
      <dgm:prSet presAssocID="{3F74D2E9-0D05-44C2-AC11-CCB086A59C78}" presName="negativeSpace" presStyleCnt="0"/>
      <dgm:spPr/>
    </dgm:pt>
    <dgm:pt modelId="{22B76CDF-8293-4039-8E37-5374362CC6BC}" type="pres">
      <dgm:prSet presAssocID="{3F74D2E9-0D05-44C2-AC11-CCB086A59C7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6C97B4-FA56-4204-8C65-6A93724FBE5C}" type="presOf" srcId="{63DB6378-364C-4C62-B486-EE1342C0FF06}" destId="{BDDFEACB-205D-4C73-A981-8F07046ADB24}" srcOrd="0" destOrd="0" presId="urn:microsoft.com/office/officeart/2005/8/layout/list1"/>
    <dgm:cxn modelId="{CB6431FE-4DD5-4EDE-A933-B513B7FE6C67}" srcId="{5C73516E-51D1-4589-8D99-B8FF02018765}" destId="{3F74D2E9-0D05-44C2-AC11-CCB086A59C78}" srcOrd="1" destOrd="0" parTransId="{B07E3EC4-C60F-4CE0-8D71-0B509481AB2F}" sibTransId="{52F0C109-55AA-4840-BC1D-6B6716D724B1}"/>
    <dgm:cxn modelId="{DD0CA274-DB4C-45D2-81FB-0AA58AA43196}" type="presOf" srcId="{91828A89-9924-4E94-A060-C588BC248884}" destId="{16B53DAC-BF2B-4CCB-85EB-F707C629B38F}" srcOrd="0" destOrd="0" presId="urn:microsoft.com/office/officeart/2005/8/layout/list1"/>
    <dgm:cxn modelId="{6A50CA7F-CC05-410D-886D-487DC0CB2197}" type="presOf" srcId="{3F74D2E9-0D05-44C2-AC11-CCB086A59C78}" destId="{91402D53-7C86-435A-B136-FBC70EE8CC26}" srcOrd="0" destOrd="0" presId="urn:microsoft.com/office/officeart/2005/8/layout/list1"/>
    <dgm:cxn modelId="{6E0A4942-5B2D-4893-9773-E0253A6B9C3C}" type="presOf" srcId="{63DB6378-364C-4C62-B486-EE1342C0FF06}" destId="{D7777DE3-8759-48B3-A369-EDAB75A70330}" srcOrd="1" destOrd="0" presId="urn:microsoft.com/office/officeart/2005/8/layout/list1"/>
    <dgm:cxn modelId="{6CEE4E5F-A3C5-4D0C-A05B-B529C59B65ED}" type="presOf" srcId="{5C73516E-51D1-4589-8D99-B8FF02018765}" destId="{7D4287BE-409F-4FE1-8C18-5E1E59B6BF6C}" srcOrd="0" destOrd="0" presId="urn:microsoft.com/office/officeart/2005/8/layout/list1"/>
    <dgm:cxn modelId="{19E7D1EF-5E6B-49C7-BDB4-DCACACBD92EF}" srcId="{3F74D2E9-0D05-44C2-AC11-CCB086A59C78}" destId="{5FF6382A-A328-423C-8657-CC69FAEDA108}" srcOrd="0" destOrd="0" parTransId="{A00420A8-A131-4485-956F-693941086C63}" sibTransId="{0B275828-5168-4F60-821F-886864FD8C72}"/>
    <dgm:cxn modelId="{76D47C1F-444B-4660-94C8-C6950310B088}" srcId="{5C73516E-51D1-4589-8D99-B8FF02018765}" destId="{63DB6378-364C-4C62-B486-EE1342C0FF06}" srcOrd="0" destOrd="0" parTransId="{4EA12C22-F7EF-4FA9-B116-72F8380949C3}" sibTransId="{C30F69DD-51AF-4BD1-A7AB-26AC5B430841}"/>
    <dgm:cxn modelId="{DE460C86-699D-4CEC-91D7-9C78EF65625A}" srcId="{63DB6378-364C-4C62-B486-EE1342C0FF06}" destId="{91828A89-9924-4E94-A060-C588BC248884}" srcOrd="0" destOrd="0" parTransId="{683633E8-2E64-4FA8-9188-81A0C16BA8FF}" sibTransId="{D749713C-91E7-4F20-9033-B492A0D3C56E}"/>
    <dgm:cxn modelId="{4C0EF3A9-4326-4E08-91F4-6EEB41DE7889}" type="presOf" srcId="{5FF6382A-A328-423C-8657-CC69FAEDA108}" destId="{22B76CDF-8293-4039-8E37-5374362CC6BC}" srcOrd="0" destOrd="0" presId="urn:microsoft.com/office/officeart/2005/8/layout/list1"/>
    <dgm:cxn modelId="{1F88DCB7-7607-4D28-94B4-1421BADB4A3D}" type="presOf" srcId="{3F74D2E9-0D05-44C2-AC11-CCB086A59C78}" destId="{C739B522-A650-4FDA-873F-3C4A9BEE2D90}" srcOrd="1" destOrd="0" presId="urn:microsoft.com/office/officeart/2005/8/layout/list1"/>
    <dgm:cxn modelId="{456DC28A-D86D-4D34-AE7D-60A7259E5EB0}" type="presParOf" srcId="{7D4287BE-409F-4FE1-8C18-5E1E59B6BF6C}" destId="{6C26DF8F-8BE4-4DAF-9B75-A6538E31D15B}" srcOrd="0" destOrd="0" presId="urn:microsoft.com/office/officeart/2005/8/layout/list1"/>
    <dgm:cxn modelId="{E9E7D8AA-7D81-4BB0-B0A2-F39013D8338A}" type="presParOf" srcId="{6C26DF8F-8BE4-4DAF-9B75-A6538E31D15B}" destId="{BDDFEACB-205D-4C73-A981-8F07046ADB24}" srcOrd="0" destOrd="0" presId="urn:microsoft.com/office/officeart/2005/8/layout/list1"/>
    <dgm:cxn modelId="{F20B69B0-066D-4B12-B02C-AC7BE34BDFE4}" type="presParOf" srcId="{6C26DF8F-8BE4-4DAF-9B75-A6538E31D15B}" destId="{D7777DE3-8759-48B3-A369-EDAB75A70330}" srcOrd="1" destOrd="0" presId="urn:microsoft.com/office/officeart/2005/8/layout/list1"/>
    <dgm:cxn modelId="{4D5B8CE1-AC04-4870-B3E8-03F7C7006507}" type="presParOf" srcId="{7D4287BE-409F-4FE1-8C18-5E1E59B6BF6C}" destId="{3CA0ADEB-FD48-4156-B670-02D2134A8223}" srcOrd="1" destOrd="0" presId="urn:microsoft.com/office/officeart/2005/8/layout/list1"/>
    <dgm:cxn modelId="{AA2BCF27-45E0-4BC9-B9B5-B4F635FDFA5D}" type="presParOf" srcId="{7D4287BE-409F-4FE1-8C18-5E1E59B6BF6C}" destId="{16B53DAC-BF2B-4CCB-85EB-F707C629B38F}" srcOrd="2" destOrd="0" presId="urn:microsoft.com/office/officeart/2005/8/layout/list1"/>
    <dgm:cxn modelId="{F8627FE0-FEA5-4A1B-8054-4B8952A70ABF}" type="presParOf" srcId="{7D4287BE-409F-4FE1-8C18-5E1E59B6BF6C}" destId="{30D43612-68D9-47C7-AAF4-001462D68538}" srcOrd="3" destOrd="0" presId="urn:microsoft.com/office/officeart/2005/8/layout/list1"/>
    <dgm:cxn modelId="{DCB68A15-CE8D-4E72-81B7-569D457FC89A}" type="presParOf" srcId="{7D4287BE-409F-4FE1-8C18-5E1E59B6BF6C}" destId="{C49D119E-FF34-45A2-BF1F-090914672966}" srcOrd="4" destOrd="0" presId="urn:microsoft.com/office/officeart/2005/8/layout/list1"/>
    <dgm:cxn modelId="{F3ED9289-E0F5-474C-87CB-9E8C68DBA236}" type="presParOf" srcId="{C49D119E-FF34-45A2-BF1F-090914672966}" destId="{91402D53-7C86-435A-B136-FBC70EE8CC26}" srcOrd="0" destOrd="0" presId="urn:microsoft.com/office/officeart/2005/8/layout/list1"/>
    <dgm:cxn modelId="{292D132B-298C-422E-81EE-BE8F7918E556}" type="presParOf" srcId="{C49D119E-FF34-45A2-BF1F-090914672966}" destId="{C739B522-A650-4FDA-873F-3C4A9BEE2D90}" srcOrd="1" destOrd="0" presId="urn:microsoft.com/office/officeart/2005/8/layout/list1"/>
    <dgm:cxn modelId="{49F14D17-F913-4FF5-B2C4-E8F2172544A3}" type="presParOf" srcId="{7D4287BE-409F-4FE1-8C18-5E1E59B6BF6C}" destId="{E99E489B-0C5F-4290-B074-3F437B753F37}" srcOrd="5" destOrd="0" presId="urn:microsoft.com/office/officeart/2005/8/layout/list1"/>
    <dgm:cxn modelId="{630DD2C6-B093-4B97-A80E-0C48717C0E60}" type="presParOf" srcId="{7D4287BE-409F-4FE1-8C18-5E1E59B6BF6C}" destId="{22B76CDF-8293-4039-8E37-5374362CC6B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299685-3D27-4195-9EFF-3E6CD8E675D5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6A5F0EC3-B9BC-4629-B027-0A4326EE7E01}">
      <dgm:prSet/>
      <dgm:spPr/>
      <dgm:t>
        <a:bodyPr/>
        <a:lstStyle/>
        <a:p>
          <a:r>
            <a:rPr lang="bo-CN" dirty="0"/>
            <a:t>༡  གངས་རྒྱན་པད་མའི་རང་གཤིས་དང་བོད་གངས་ཅན་མི་དམངས་ཀྱི་རང་གཤིས་ཕྱོགས་ག་ཐད་ནས་མཚུངས་ཡོད་བསམ་གཞིག་གཏོང་དགོས། </a:t>
          </a:r>
          <a:endParaRPr lang="zh-CN" dirty="0"/>
        </a:p>
      </dgm:t>
    </dgm:pt>
    <dgm:pt modelId="{067F61EE-4776-4FEF-AF20-820C2E853379}" type="parTrans" cxnId="{4C1B031A-912F-4716-8107-28A013D84FBC}">
      <dgm:prSet/>
      <dgm:spPr/>
      <dgm:t>
        <a:bodyPr/>
        <a:lstStyle/>
        <a:p>
          <a:endParaRPr lang="zh-CN" altLang="en-US"/>
        </a:p>
      </dgm:t>
    </dgm:pt>
    <dgm:pt modelId="{9545CDB3-61FD-4D12-88A4-F5B3EC2DE43A}" type="sibTrans" cxnId="{4C1B031A-912F-4716-8107-28A013D84FBC}">
      <dgm:prSet/>
      <dgm:spPr/>
      <dgm:t>
        <a:bodyPr/>
        <a:lstStyle/>
        <a:p>
          <a:endParaRPr lang="zh-CN" altLang="en-US"/>
        </a:p>
      </dgm:t>
    </dgm:pt>
    <dgm:pt modelId="{C793C3CC-8786-4A87-9D10-DE09CD9658B3}">
      <dgm:prSet/>
      <dgm:spPr/>
      <dgm:t>
        <a:bodyPr/>
        <a:lstStyle/>
        <a:p>
          <a:r>
            <a:rPr lang="bo-CN" dirty="0"/>
            <a:t>༢ གངས་རྒྱན་པད་མ་ལ་བསྟོད་པའི་རྩོམ་ཡིག་ཐུང་ཐུང་ཞིག་ཕྲིས།  </a:t>
          </a:r>
          <a:endParaRPr lang="zh-CN" dirty="0"/>
        </a:p>
      </dgm:t>
    </dgm:pt>
    <dgm:pt modelId="{F03B9761-230D-41CA-A107-77E7FABC9998}" type="parTrans" cxnId="{2A39D275-8D2B-4DDD-B990-3ED77B2B2FDF}">
      <dgm:prSet/>
      <dgm:spPr/>
      <dgm:t>
        <a:bodyPr/>
        <a:lstStyle/>
        <a:p>
          <a:endParaRPr lang="zh-CN" altLang="en-US"/>
        </a:p>
      </dgm:t>
    </dgm:pt>
    <dgm:pt modelId="{DB4FAAF7-5CA8-4163-A76C-70BA5D210943}" type="sibTrans" cxnId="{2A39D275-8D2B-4DDD-B990-3ED77B2B2FDF}">
      <dgm:prSet/>
      <dgm:spPr/>
      <dgm:t>
        <a:bodyPr/>
        <a:lstStyle/>
        <a:p>
          <a:endParaRPr lang="zh-CN" altLang="en-US"/>
        </a:p>
      </dgm:t>
    </dgm:pt>
    <dgm:pt modelId="{B9CA65B9-7498-43D5-B7A5-2B7445A97072}" type="pres">
      <dgm:prSet presAssocID="{0F299685-3D27-4195-9EFF-3E6CD8E675D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F4A2CB6-B816-4012-8D2C-BE8A98D0BC90}" type="pres">
      <dgm:prSet presAssocID="{0F299685-3D27-4195-9EFF-3E6CD8E675D5}" presName="pyramid" presStyleLbl="node1" presStyleIdx="0" presStyleCnt="1"/>
      <dgm:spPr/>
    </dgm:pt>
    <dgm:pt modelId="{190D8949-566B-4270-909D-0B22DAF2A6F0}" type="pres">
      <dgm:prSet presAssocID="{0F299685-3D27-4195-9EFF-3E6CD8E675D5}" presName="theList" presStyleCnt="0"/>
      <dgm:spPr/>
    </dgm:pt>
    <dgm:pt modelId="{23573A4A-1077-4C91-B66A-1DD35CD8125D}" type="pres">
      <dgm:prSet presAssocID="{6A5F0EC3-B9BC-4629-B027-0A4326EE7E01}" presName="aNode" presStyleLbl="fgAcc1" presStyleIdx="0" presStyleCnt="2" custLinFactX="-21841" custLinFactNeighborX="-100000" custLinFactNeighborY="-197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084E33-DFAF-4A99-B47F-D725B3204FAB}" type="pres">
      <dgm:prSet presAssocID="{6A5F0EC3-B9BC-4629-B027-0A4326EE7E01}" presName="aSpace" presStyleCnt="0"/>
      <dgm:spPr/>
    </dgm:pt>
    <dgm:pt modelId="{8CEE3B3D-75F0-49BB-BADB-1F6C2391098A}" type="pres">
      <dgm:prSet presAssocID="{C793C3CC-8786-4A87-9D10-DE09CD9658B3}" presName="aNode" presStyleLbl="fgAcc1" presStyleIdx="1" presStyleCnt="2" custLinFactY="968" custLinFactNeighborX="25664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3E6AD0-9F3A-4151-9283-1F62CA4059A7}" type="pres">
      <dgm:prSet presAssocID="{C793C3CC-8786-4A87-9D10-DE09CD9658B3}" presName="aSpace" presStyleCnt="0"/>
      <dgm:spPr/>
    </dgm:pt>
  </dgm:ptLst>
  <dgm:cxnLst>
    <dgm:cxn modelId="{4C1B031A-912F-4716-8107-28A013D84FBC}" srcId="{0F299685-3D27-4195-9EFF-3E6CD8E675D5}" destId="{6A5F0EC3-B9BC-4629-B027-0A4326EE7E01}" srcOrd="0" destOrd="0" parTransId="{067F61EE-4776-4FEF-AF20-820C2E853379}" sibTransId="{9545CDB3-61FD-4D12-88A4-F5B3EC2DE43A}"/>
    <dgm:cxn modelId="{2A39D275-8D2B-4DDD-B990-3ED77B2B2FDF}" srcId="{0F299685-3D27-4195-9EFF-3E6CD8E675D5}" destId="{C793C3CC-8786-4A87-9D10-DE09CD9658B3}" srcOrd="1" destOrd="0" parTransId="{F03B9761-230D-41CA-A107-77E7FABC9998}" sibTransId="{DB4FAAF7-5CA8-4163-A76C-70BA5D210943}"/>
    <dgm:cxn modelId="{451D9C12-E550-405A-B51B-E74B518449F1}" type="presOf" srcId="{6A5F0EC3-B9BC-4629-B027-0A4326EE7E01}" destId="{23573A4A-1077-4C91-B66A-1DD35CD8125D}" srcOrd="0" destOrd="0" presId="urn:microsoft.com/office/officeart/2005/8/layout/pyramid2"/>
    <dgm:cxn modelId="{56D365A5-2586-415C-AAB1-773F496912BD}" type="presOf" srcId="{0F299685-3D27-4195-9EFF-3E6CD8E675D5}" destId="{B9CA65B9-7498-43D5-B7A5-2B7445A97072}" srcOrd="0" destOrd="0" presId="urn:microsoft.com/office/officeart/2005/8/layout/pyramid2"/>
    <dgm:cxn modelId="{9D1B5173-4C7F-4588-B8B3-48593503EAC5}" type="presOf" srcId="{C793C3CC-8786-4A87-9D10-DE09CD9658B3}" destId="{8CEE3B3D-75F0-49BB-BADB-1F6C2391098A}" srcOrd="0" destOrd="0" presId="urn:microsoft.com/office/officeart/2005/8/layout/pyramid2"/>
    <dgm:cxn modelId="{FE0803F1-82B5-4AF8-956B-678525B0894D}" type="presParOf" srcId="{B9CA65B9-7498-43D5-B7A5-2B7445A97072}" destId="{0F4A2CB6-B816-4012-8D2C-BE8A98D0BC90}" srcOrd="0" destOrd="0" presId="urn:microsoft.com/office/officeart/2005/8/layout/pyramid2"/>
    <dgm:cxn modelId="{FFA37C5D-BFBB-489F-B139-C5315B1CFB6F}" type="presParOf" srcId="{B9CA65B9-7498-43D5-B7A5-2B7445A97072}" destId="{190D8949-566B-4270-909D-0B22DAF2A6F0}" srcOrd="1" destOrd="0" presId="urn:microsoft.com/office/officeart/2005/8/layout/pyramid2"/>
    <dgm:cxn modelId="{25D7E9A5-D012-40C7-8361-BCEA8554D034}" type="presParOf" srcId="{190D8949-566B-4270-909D-0B22DAF2A6F0}" destId="{23573A4A-1077-4C91-B66A-1DD35CD8125D}" srcOrd="0" destOrd="0" presId="urn:microsoft.com/office/officeart/2005/8/layout/pyramid2"/>
    <dgm:cxn modelId="{1105DD90-D8F9-41D9-90C2-9146B0DF8C32}" type="presParOf" srcId="{190D8949-566B-4270-909D-0B22DAF2A6F0}" destId="{47084E33-DFAF-4A99-B47F-D725B3204FAB}" srcOrd="1" destOrd="0" presId="urn:microsoft.com/office/officeart/2005/8/layout/pyramid2"/>
    <dgm:cxn modelId="{B487FB3C-C192-4C4C-80EF-D40EEBEAB4D4}" type="presParOf" srcId="{190D8949-566B-4270-909D-0B22DAF2A6F0}" destId="{8CEE3B3D-75F0-49BB-BADB-1F6C2391098A}" srcOrd="2" destOrd="0" presId="urn:microsoft.com/office/officeart/2005/8/layout/pyramid2"/>
    <dgm:cxn modelId="{1AFCA5E5-0D81-4944-B1BE-FC2B8A91492C}" type="presParOf" srcId="{190D8949-566B-4270-909D-0B22DAF2A6F0}" destId="{533E6AD0-9F3A-4151-9283-1F62CA4059A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EE4D0-D59C-405E-985B-584AD4D6B370}">
      <dsp:nvSpPr>
        <dsp:cNvPr id="0" name=""/>
        <dsp:cNvSpPr/>
      </dsp:nvSpPr>
      <dsp:spPr>
        <a:xfrm>
          <a:off x="0" y="344"/>
          <a:ext cx="5832648" cy="5840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200" kern="1200" dirty="0">
              <a:solidFill>
                <a:srgbClr val="FFFF00"/>
              </a:solidFill>
            </a:rPr>
            <a:t>ལོ་རིམ་དགུ་པའི་སྨད་ཆ།                         སློབ་ཚན་བཅུ་དྲུག།</a:t>
          </a:r>
          <a:endParaRPr lang="zh-CN" sz="3200" kern="1200" dirty="0">
            <a:solidFill>
              <a:srgbClr val="FFFF00"/>
            </a:solidFill>
          </a:endParaRPr>
        </a:p>
      </dsp:txBody>
      <dsp:txXfrm>
        <a:off x="28513" y="28857"/>
        <a:ext cx="5775622" cy="527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0085F-72C9-4737-9532-B0EB995580F1}">
      <dsp:nvSpPr>
        <dsp:cNvPr id="0" name=""/>
        <dsp:cNvSpPr/>
      </dsp:nvSpPr>
      <dsp:spPr>
        <a:xfrm>
          <a:off x="4284476" y="941320"/>
          <a:ext cx="2275055" cy="394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422"/>
              </a:lnTo>
              <a:lnTo>
                <a:pt x="2275055" y="197422"/>
              </a:lnTo>
              <a:lnTo>
                <a:pt x="2275055" y="394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AE888-97E9-4D24-AD98-A6AC7CB0D1E1}">
      <dsp:nvSpPr>
        <dsp:cNvPr id="0" name=""/>
        <dsp:cNvSpPr/>
      </dsp:nvSpPr>
      <dsp:spPr>
        <a:xfrm>
          <a:off x="4190246" y="941320"/>
          <a:ext cx="91440" cy="377668"/>
        </a:xfrm>
        <a:custGeom>
          <a:avLst/>
          <a:gdLst/>
          <a:ahLst/>
          <a:cxnLst/>
          <a:rect l="0" t="0" r="0" b="0"/>
          <a:pathLst>
            <a:path>
              <a:moveTo>
                <a:pt x="94229" y="0"/>
              </a:moveTo>
              <a:lnTo>
                <a:pt x="94229" y="180246"/>
              </a:lnTo>
              <a:lnTo>
                <a:pt x="45720" y="180246"/>
              </a:lnTo>
              <a:lnTo>
                <a:pt x="45720" y="3776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CD38B-A8F2-46F4-95FD-94773998FCDB}">
      <dsp:nvSpPr>
        <dsp:cNvPr id="0" name=""/>
        <dsp:cNvSpPr/>
      </dsp:nvSpPr>
      <dsp:spPr>
        <a:xfrm>
          <a:off x="2009420" y="941320"/>
          <a:ext cx="2275055" cy="394844"/>
        </a:xfrm>
        <a:custGeom>
          <a:avLst/>
          <a:gdLst/>
          <a:ahLst/>
          <a:cxnLst/>
          <a:rect l="0" t="0" r="0" b="0"/>
          <a:pathLst>
            <a:path>
              <a:moveTo>
                <a:pt x="2275055" y="0"/>
              </a:moveTo>
              <a:lnTo>
                <a:pt x="2275055" y="197422"/>
              </a:lnTo>
              <a:lnTo>
                <a:pt x="0" y="197422"/>
              </a:lnTo>
              <a:lnTo>
                <a:pt x="0" y="394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A6984-43E6-4E28-A3A3-73BD9EEC7E99}">
      <dsp:nvSpPr>
        <dsp:cNvPr id="0" name=""/>
        <dsp:cNvSpPr/>
      </dsp:nvSpPr>
      <dsp:spPr>
        <a:xfrm>
          <a:off x="3344370" y="1214"/>
          <a:ext cx="1880211" cy="940105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4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དབྱེ་བ།    </a:t>
          </a:r>
          <a:endParaRPr lang="zh-CN" altLang="en-US" sz="4400" kern="1200" dirty="0"/>
        </a:p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 dirty="0"/>
        </a:p>
      </dsp:txBody>
      <dsp:txXfrm>
        <a:off x="3344370" y="1214"/>
        <a:ext cx="1880211" cy="940105"/>
      </dsp:txXfrm>
    </dsp:sp>
    <dsp:sp modelId="{DE261DE0-9A7B-4F26-8455-3EF8225E90C4}">
      <dsp:nvSpPr>
        <dsp:cNvPr id="0" name=""/>
        <dsp:cNvSpPr/>
      </dsp:nvSpPr>
      <dsp:spPr>
        <a:xfrm>
          <a:off x="1069314" y="1336164"/>
          <a:ext cx="1880211" cy="94010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zh-CN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དོན་བརྗོད་ལྷུག་རྩོམ། </a:t>
          </a:r>
          <a:endParaRPr lang="zh-CN" altLang="en-US" sz="3600" kern="1200" dirty="0"/>
        </a:p>
      </dsp:txBody>
      <dsp:txXfrm>
        <a:off x="1069314" y="1336164"/>
        <a:ext cx="1880211" cy="940105"/>
      </dsp:txXfrm>
    </dsp:sp>
    <dsp:sp modelId="{5703E043-7259-49F1-A865-86C108D96545}">
      <dsp:nvSpPr>
        <dsp:cNvPr id="0" name=""/>
        <dsp:cNvSpPr/>
      </dsp:nvSpPr>
      <dsp:spPr>
        <a:xfrm>
          <a:off x="3295860" y="1318988"/>
          <a:ext cx="1880211" cy="94010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zh-CN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ཡིད་འགྱུར་མཚོན་པའི་ལྷུག་རྩོམ། </a:t>
          </a:r>
          <a:endParaRPr lang="zh-CN" altLang="en-US" sz="3600" kern="1200" dirty="0"/>
        </a:p>
      </dsp:txBody>
      <dsp:txXfrm>
        <a:off x="3295860" y="1318988"/>
        <a:ext cx="1880211" cy="940105"/>
      </dsp:txXfrm>
    </dsp:sp>
    <dsp:sp modelId="{CCB304F1-878D-4030-98E8-E07F458DE76F}">
      <dsp:nvSpPr>
        <dsp:cNvPr id="0" name=""/>
        <dsp:cNvSpPr/>
      </dsp:nvSpPr>
      <dsp:spPr>
        <a:xfrm>
          <a:off x="5619426" y="1336164"/>
          <a:ext cx="1880211" cy="9744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དཔྱད་བརྗོད་ལྷུག་རྩོམ། </a:t>
          </a:r>
        </a:p>
        <a:p>
          <a:pPr marL="0"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kern="1200" dirty="0"/>
        </a:p>
      </dsp:txBody>
      <dsp:txXfrm>
        <a:off x="5619426" y="1336164"/>
        <a:ext cx="1880211" cy="9744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91B13-B9B0-43DB-9FA2-74B369437E51}">
      <dsp:nvSpPr>
        <dsp:cNvPr id="0" name=""/>
        <dsp:cNvSpPr/>
      </dsp:nvSpPr>
      <dsp:spPr>
        <a:xfrm>
          <a:off x="0" y="0"/>
          <a:ext cx="2824337" cy="2824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5EA45-B2CB-4028-9CDF-68CAC33E9ECA}">
      <dsp:nvSpPr>
        <dsp:cNvPr id="0" name=""/>
        <dsp:cNvSpPr/>
      </dsp:nvSpPr>
      <dsp:spPr>
        <a:xfrm>
          <a:off x="1412168" y="0"/>
          <a:ext cx="6579306" cy="2824337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zh-CN" sz="3500" b="1" kern="1200" dirty="0"/>
            <a:t>༡ བརྗོད་བྱ་རྒྱ་ཆེ་ཞིང་ཕུན་སུམ་ཚོགས་པ། </a:t>
          </a:r>
          <a:endParaRPr lang="zh-CN" altLang="en-US" sz="3500" b="1" kern="1200" dirty="0"/>
        </a:p>
      </dsp:txBody>
      <dsp:txXfrm>
        <a:off x="1412168" y="0"/>
        <a:ext cx="6579306" cy="847302"/>
      </dsp:txXfrm>
    </dsp:sp>
    <dsp:sp modelId="{D2343A92-B3ED-4E65-91BB-8D652FB68864}">
      <dsp:nvSpPr>
        <dsp:cNvPr id="0" name=""/>
        <dsp:cNvSpPr/>
      </dsp:nvSpPr>
      <dsp:spPr>
        <a:xfrm>
          <a:off x="494259" y="847302"/>
          <a:ext cx="1835817" cy="18358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BD09A-8A40-4A53-9604-F44DA826170D}">
      <dsp:nvSpPr>
        <dsp:cNvPr id="0" name=""/>
        <dsp:cNvSpPr/>
      </dsp:nvSpPr>
      <dsp:spPr>
        <a:xfrm>
          <a:off x="1412168" y="847302"/>
          <a:ext cx="6579306" cy="18358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zh-CN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༢ རྩོམ་སྟངས་རང་དབང་ལྡན་ལ་ཡུལ་དུས་ཀྱི་ཚད་བཀག་མེད་པ། </a:t>
          </a:r>
          <a:endParaRPr lang="zh-CN" altLang="en-US" sz="3600" kern="1200" dirty="0"/>
        </a:p>
      </dsp:txBody>
      <dsp:txXfrm>
        <a:off x="1412168" y="847302"/>
        <a:ext cx="6579306" cy="847300"/>
      </dsp:txXfrm>
    </dsp:sp>
    <dsp:sp modelId="{AA9A455B-36EE-4B1B-9C27-9A46C76C3E89}">
      <dsp:nvSpPr>
        <dsp:cNvPr id="0" name=""/>
        <dsp:cNvSpPr/>
      </dsp:nvSpPr>
      <dsp:spPr>
        <a:xfrm>
          <a:off x="988518" y="1694603"/>
          <a:ext cx="847300" cy="8473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D4B3E-73D9-404D-B675-D3E62E9E90E6}">
      <dsp:nvSpPr>
        <dsp:cNvPr id="0" name=""/>
        <dsp:cNvSpPr/>
      </dsp:nvSpPr>
      <dsp:spPr>
        <a:xfrm>
          <a:off x="1412168" y="1694603"/>
          <a:ext cx="6579306" cy="84730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zh-CN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༣ རྗོད་བྱེད་ཀྱི་ཚིག་སྦྱོར་རྣ་བར་སྙན་ཞིང་ཡིད་དབང་འཕྲོག་པའོ།།</a:t>
          </a:r>
          <a:endParaRPr lang="zh-CN" altLang="en-US" sz="3600" kern="1200" dirty="0"/>
        </a:p>
      </dsp:txBody>
      <dsp:txXfrm>
        <a:off x="1412168" y="1694603"/>
        <a:ext cx="6579306" cy="847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0F969-9D2E-4C02-AB0B-77FBD42D54AB}">
      <dsp:nvSpPr>
        <dsp:cNvPr id="0" name=""/>
        <dsp:cNvSpPr/>
      </dsp:nvSpPr>
      <dsp:spPr>
        <a:xfrm>
          <a:off x="0" y="1201096"/>
          <a:ext cx="9260070" cy="326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5000">
            <a:rot lat="0" lon="0" rev="0"/>
          </a:camera>
          <a:lightRig rig="brightRoom" dir="t">
            <a:rot lat="0" lon="0" rev="600000"/>
          </a:lightRig>
        </a:scene3d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8684" tIns="770636" rIns="718684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o-CN" altLang="zh-CN" sz="3600" kern="1200" dirty="0"/>
            <a:t>བདག་ནི་མུ་མཐའ་བྲལ་བའི་རྩྭ་ཐང་ཆེན་པོ་དགའ་ལ། གངས་རྒྱན་པད་མ་ལ་དེ་བས་ཀྱང་དགའ་འོ། །”ཞེས་རྩོམ་པ་པོས་རྩྭ་ཐང་དང་གངས་རྒྱན་པད་མ་དགའ་བའི་བརྗོད་ཡོད། གངས་རྒྱན་པད་མ་དགའ་བའི་བློ་བསྒྱུར་མི་ནུས་པ་དང། གངས་རྒྱན་པད་མ་ཉི་མར་དགའ་བ་ནི་བཅོས་མ་མ་ཡིན་པར་བསམ་པ་རྣམ་དག་ཡིན་པ་བརྗོད་དེ། གངས་རྒྱན་པད་མར་བསྟོད་པར་གླེང་བསླངས་ཡོད།</a:t>
          </a:r>
          <a:endParaRPr lang="zh-CN" altLang="en-US" sz="3600" kern="1200" dirty="0"/>
        </a:p>
      </dsp:txBody>
      <dsp:txXfrm>
        <a:off x="0" y="1201096"/>
        <a:ext cx="9260070" cy="3263400"/>
      </dsp:txXfrm>
    </dsp:sp>
    <dsp:sp modelId="{44D17C7B-1386-4588-9FB9-BD873142E4B4}">
      <dsp:nvSpPr>
        <dsp:cNvPr id="0" name=""/>
        <dsp:cNvSpPr/>
      </dsp:nvSpPr>
      <dsp:spPr>
        <a:xfrm>
          <a:off x="678652" y="0"/>
          <a:ext cx="6858331" cy="17256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 zoom="95000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06" tIns="0" rIns="24500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altLang="zh-CN" sz="3600" b="1" kern="1200" dirty="0"/>
            <a:t>ཚན་པ་དང་པོར།(རང་གྲུབ་ཚན་པ་དང་པོ་ནས་གཉིས་པའི་བར)</a:t>
          </a:r>
          <a:endParaRPr lang="zh-CN" altLang="en-US" sz="3600" b="1" kern="1200" dirty="0"/>
        </a:p>
      </dsp:txBody>
      <dsp:txXfrm>
        <a:off x="762889" y="84237"/>
        <a:ext cx="6689857" cy="15571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DFAA7-D778-4648-8F29-D418CFB43AEC}">
      <dsp:nvSpPr>
        <dsp:cNvPr id="0" name=""/>
        <dsp:cNvSpPr/>
      </dsp:nvSpPr>
      <dsp:spPr>
        <a:xfrm>
          <a:off x="0" y="1180416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546854-9D1A-4B6C-AA5F-1BD0D16D5A5F}">
      <dsp:nvSpPr>
        <dsp:cNvPr id="0" name=""/>
        <dsp:cNvSpPr/>
      </dsp:nvSpPr>
      <dsp:spPr>
        <a:xfrm>
          <a:off x="0" y="193254"/>
          <a:ext cx="5992408" cy="116058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600" b="1" kern="1200" dirty="0"/>
            <a:t>ཚན་པ་གཉིས་པར། </a:t>
          </a:r>
          <a:r>
            <a:rPr lang="bo-CN" sz="3600" kern="1200" dirty="0"/>
            <a:t>(རང་གྲུབ་ཚན་པ་གསུམ་པ)</a:t>
          </a:r>
          <a:endParaRPr lang="zh-CN" sz="3600" kern="1200" dirty="0"/>
        </a:p>
      </dsp:txBody>
      <dsp:txXfrm>
        <a:off x="56655" y="249909"/>
        <a:ext cx="5879098" cy="1047274"/>
      </dsp:txXfrm>
    </dsp:sp>
    <dsp:sp modelId="{5D7518F8-55B5-471D-9D5B-68B71F81F6DB}">
      <dsp:nvSpPr>
        <dsp:cNvPr id="0" name=""/>
        <dsp:cNvSpPr/>
      </dsp:nvSpPr>
      <dsp:spPr>
        <a:xfrm>
          <a:off x="0" y="2312232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7292F-5ED1-4F8A-9A01-6872964484CF}">
      <dsp:nvSpPr>
        <dsp:cNvPr id="0" name=""/>
        <dsp:cNvSpPr/>
      </dsp:nvSpPr>
      <dsp:spPr>
        <a:xfrm>
          <a:off x="2325401" y="1512168"/>
          <a:ext cx="6243550" cy="9575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200" kern="1200" dirty="0"/>
            <a:t>གངས་རྒྱན་པད་མ་སྐྱེས་པའི་གནས་ཏེ། རྩྭ་ཐང་ལ་བསྟོད་པ་བྱས་ཡོད་དེ། རྩོམ་པ་པོ་རྩྭ་ཐང་ལ་དགའ་བ་བརྗོད་ཡོད</a:t>
          </a:r>
          <a:endParaRPr lang="zh-CN" sz="3200" kern="1200" dirty="0"/>
        </a:p>
      </dsp:txBody>
      <dsp:txXfrm>
        <a:off x="2372146" y="1558913"/>
        <a:ext cx="6150060" cy="864086"/>
      </dsp:txXfrm>
    </dsp:sp>
    <dsp:sp modelId="{D5117300-6CE2-4D03-B00F-45A264F45648}">
      <dsp:nvSpPr>
        <dsp:cNvPr id="0" name=""/>
        <dsp:cNvSpPr/>
      </dsp:nvSpPr>
      <dsp:spPr>
        <a:xfrm>
          <a:off x="0" y="3490646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59E8A1-0964-4E37-88FC-5BF532A2883E}">
      <dsp:nvSpPr>
        <dsp:cNvPr id="0" name=""/>
        <dsp:cNvSpPr/>
      </dsp:nvSpPr>
      <dsp:spPr>
        <a:xfrm>
          <a:off x="72007" y="2592289"/>
          <a:ext cx="6248943" cy="100417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600" b="1" kern="1200" dirty="0"/>
            <a:t>ཚན་པ་གསུམ་པར།  </a:t>
          </a:r>
          <a:r>
            <a:rPr lang="bo-CN" sz="3600" kern="1200" dirty="0"/>
            <a:t>(རང་གྲུབ་ཚན་པ་བཞི་པ་ནས་ལྔ་པ</a:t>
          </a:r>
          <a:r>
            <a:rPr lang="zh-CN" altLang="en-US" sz="3600" kern="1200" dirty="0"/>
            <a:t>）</a:t>
          </a:r>
          <a:endParaRPr lang="zh-CN" sz="3600" kern="1200" dirty="0"/>
        </a:p>
      </dsp:txBody>
      <dsp:txXfrm>
        <a:off x="121027" y="2641309"/>
        <a:ext cx="6150903" cy="906133"/>
      </dsp:txXfrm>
    </dsp:sp>
    <dsp:sp modelId="{D73BA872-2121-48FC-9D1D-04E64D13107A}">
      <dsp:nvSpPr>
        <dsp:cNvPr id="0" name=""/>
        <dsp:cNvSpPr/>
      </dsp:nvSpPr>
      <dsp:spPr>
        <a:xfrm>
          <a:off x="0" y="5085224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EA7130-D472-46AB-A596-24DACF5C05F9}">
      <dsp:nvSpPr>
        <dsp:cNvPr id="0" name=""/>
        <dsp:cNvSpPr/>
      </dsp:nvSpPr>
      <dsp:spPr>
        <a:xfrm>
          <a:off x="2232274" y="3816423"/>
          <a:ext cx="5992408" cy="1420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200" kern="1200" dirty="0"/>
            <a:t>རྩྭ་ཐང་གི་མེ་ཏོག་ལ་བསྟོད་པ་བྱས་ཡོད་ཏེ། རྩོམ་པ་པོས་བསྟོད་པ་བྱེད་ཡུལ་དངོས་གངས་རྒྱན་པད་མ་བརྗོད་བྱར་དངོས་སུ་དྲངས་ནས་བརྗོད་ཡོད།</a:t>
          </a:r>
          <a:endParaRPr lang="zh-CN" sz="3200" kern="1200" dirty="0"/>
        </a:p>
      </dsp:txBody>
      <dsp:txXfrm>
        <a:off x="2301609" y="3885758"/>
        <a:ext cx="5853738" cy="1281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D1A7C-923A-494C-A142-147B2978B7C9}">
      <dsp:nvSpPr>
        <dsp:cNvPr id="0" name=""/>
        <dsp:cNvSpPr/>
      </dsp:nvSpPr>
      <dsp:spPr>
        <a:xfrm>
          <a:off x="55064" y="1476"/>
          <a:ext cx="881040" cy="30213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600" b="1" i="1" kern="1200" dirty="0"/>
            <a:t>སློབ་</a:t>
          </a:r>
          <a:br>
            <a:rPr lang="bo-CN" sz="3600" b="1" i="1" kern="1200" dirty="0"/>
          </a:br>
          <a:r>
            <a:rPr lang="bo-CN" sz="3600" b="1" i="1" kern="1200" dirty="0"/>
            <a:t>ཚན་</a:t>
          </a:r>
          <a:br>
            <a:rPr lang="bo-CN" sz="3600" b="1" i="1" kern="1200" dirty="0"/>
          </a:br>
          <a:r>
            <a:rPr lang="bo-CN" sz="3600" b="1" i="1" kern="1200" dirty="0"/>
            <a:t>དབྱེ་</a:t>
          </a:r>
          <a:br>
            <a:rPr lang="bo-CN" sz="3600" b="1" i="1" kern="1200" dirty="0"/>
          </a:br>
          <a:r>
            <a:rPr lang="bo-CN" sz="3600" b="1" i="1" kern="1200" dirty="0"/>
            <a:t>ཞིབ།</a:t>
          </a:r>
          <a:endParaRPr lang="zh-CN" sz="3600" kern="1200" dirty="0"/>
        </a:p>
      </dsp:txBody>
      <dsp:txXfrm>
        <a:off x="98073" y="44485"/>
        <a:ext cx="795022" cy="2935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F2C53-1660-4C50-AC66-3E4EEDDFA589}">
      <dsp:nvSpPr>
        <dsp:cNvPr id="0" name=""/>
        <dsp:cNvSpPr/>
      </dsp:nvSpPr>
      <dsp:spPr>
        <a:xfrm>
          <a:off x="0" y="3656"/>
          <a:ext cx="1457102" cy="3740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b="1" i="1" kern="1200" dirty="0"/>
        </a:p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6000" b="1" i="1" kern="1200" dirty="0"/>
            <a:t>སློབ་</a:t>
          </a:r>
          <a:br>
            <a:rPr lang="bo-CN" sz="6000" b="1" i="1" kern="1200" dirty="0"/>
          </a:br>
          <a:r>
            <a:rPr lang="bo-CN" sz="6000" b="1" i="1" kern="1200" dirty="0"/>
            <a:t>ཚན་</a:t>
          </a:r>
          <a:br>
            <a:rPr lang="bo-CN" sz="6000" b="1" i="1" kern="1200" dirty="0"/>
          </a:br>
          <a:r>
            <a:rPr lang="bo-CN" sz="6000" b="1" i="1" kern="1200" dirty="0"/>
            <a:t>དབྱེ་</a:t>
          </a:r>
          <a:br>
            <a:rPr lang="bo-CN" sz="6000" b="1" i="1" kern="1200" dirty="0"/>
          </a:br>
          <a:r>
            <a:rPr lang="bo-CN" sz="6000" b="1" i="1" kern="1200" dirty="0"/>
            <a:t>ཞིབ།</a:t>
          </a:r>
          <a:r>
            <a:rPr lang="zh-CN" sz="6000" kern="1200" dirty="0"/>
            <a:t/>
          </a:r>
          <a:br>
            <a:rPr lang="zh-CN" sz="6000" kern="1200" dirty="0"/>
          </a:br>
          <a:endParaRPr lang="zh-CN" sz="6000" kern="1200" dirty="0"/>
        </a:p>
      </dsp:txBody>
      <dsp:txXfrm>
        <a:off x="71130" y="74786"/>
        <a:ext cx="1314842" cy="3598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3DAC-BF2B-4CCB-85EB-F707C629B38F}">
      <dsp:nvSpPr>
        <dsp:cNvPr id="0" name=""/>
        <dsp:cNvSpPr/>
      </dsp:nvSpPr>
      <dsp:spPr>
        <a:xfrm>
          <a:off x="0" y="279159"/>
          <a:ext cx="10001104" cy="263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08" tIns="708152" rIns="805008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o-CN" altLang="zh-CN" sz="3200" kern="1200" dirty="0"/>
            <a:t>གངས་རྒྱན་པད་མ་སྐྱེས་སའི་གནས་ཁྱད་པར་ཅན་ཡིན་པ་བརྗོད་ཡོད།ཚིག་ངོས་ནས་གངས་རྒྱན་མེ་ཏོག་གི་སྨོན་ནུས་བརྗོད་ཡོད་པ་དང་། ཤུགས་ནས་གངས་རྒྱན་པད་མའི་བདག་བའི་གཞན་གཅེས་ཀྱི་སྙིང་སྟོབས་ལ་བསྟོད་པ་བྱས་ཡོདགྲང་ངར་གྱི་མི་ཚུགས་། པ་དང་དཀའ་སྤྱད་ཀྱིས་ཡར་སྐྱེད་བརྩོན་ལེན་བྱེད་པ། གཞན་ཕན་གྱི་སྙིང་སྟོབས་ནི་ཁྱད་པར་དུ་འཕགས་པ་ཞིག་ཡིན་པར་བརྗོད་ཡོད།</a:t>
          </a:r>
          <a:endParaRPr lang="zh-CN" altLang="en-US" sz="3200" kern="1200" dirty="0"/>
        </a:p>
      </dsp:txBody>
      <dsp:txXfrm>
        <a:off x="0" y="279159"/>
        <a:ext cx="10001104" cy="2633400"/>
      </dsp:txXfrm>
    </dsp:sp>
    <dsp:sp modelId="{D7777DE3-8759-48B3-A369-EDAB75A70330}">
      <dsp:nvSpPr>
        <dsp:cNvPr id="0" name=""/>
        <dsp:cNvSpPr/>
      </dsp:nvSpPr>
      <dsp:spPr>
        <a:xfrm>
          <a:off x="374072" y="0"/>
          <a:ext cx="8243357" cy="8376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435" tIns="0" rIns="2744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4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༤ཚན་པ་བཞི་པར</a:t>
          </a:r>
          <a:r>
            <a:rPr lang="bo-CN" altLang="zh-CN" sz="54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་། </a:t>
          </a:r>
          <a:r>
            <a:rPr lang="bo-CN" altLang="zh-CN" sz="3600" kern="1200" dirty="0"/>
            <a:t>(རང་གྲུབ་ཚན་པ་དྲུག་པ་ནས་བདུན་པའི་བར) </a:t>
          </a:r>
          <a:endParaRPr lang="zh-CN" altLang="en-US" sz="3600" kern="1200" dirty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kern="1200" dirty="0"/>
        </a:p>
      </dsp:txBody>
      <dsp:txXfrm>
        <a:off x="414964" y="40892"/>
        <a:ext cx="8161573" cy="755890"/>
      </dsp:txXfrm>
    </dsp:sp>
    <dsp:sp modelId="{22B76CDF-8293-4039-8E37-5374362CC6BC}">
      <dsp:nvSpPr>
        <dsp:cNvPr id="0" name=""/>
        <dsp:cNvSpPr/>
      </dsp:nvSpPr>
      <dsp:spPr>
        <a:xfrm>
          <a:off x="0" y="3485854"/>
          <a:ext cx="10372330" cy="299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008" tIns="708152" rIns="805008" bIns="128016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altLang="zh-CN" sz="1800" kern="1200" dirty="0"/>
            <a:t> </a:t>
          </a:r>
          <a:r>
            <a:rPr lang="bo-CN" altLang="zh-CN" sz="3200" kern="1200" dirty="0"/>
            <a:t>གངས་རྒྱན་པད་མ་མཐོང་བ་ལས་ཡིད་འཕྲོས་ཏེ། གངས་ལྗོངས་མི་དམངས་ཡིད་ལ་དྲན་པ་དང་། གངས་རྒྱན་པད་མར་བསྟོད་པ་བྱས་པས་བརྒྱུད་ནས་གངས་ལྗོངས་མི་དམངས་ལ་བསྟོད་པ་བྱས་ཏེ། རྩོམ་གྱི་བརྗོད་བྱའི་སྙིང་བོ་བསྟན་ཡོད་པ་དང་། མཇུག་ཏུ་རྩོམ་པ་པོ་སེམས་ཀྱི་ཕུགས་བསམ་བརྗོད་ནས་མཇུག་བསྡུས་ཡོད།</a:t>
          </a:r>
          <a:endParaRPr lang="zh-CN" altLang="en-US" sz="3200" kern="1200" dirty="0"/>
        </a:p>
        <a:p>
          <a:pPr marL="285750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kern="1200" dirty="0"/>
        </a:p>
      </dsp:txBody>
      <dsp:txXfrm>
        <a:off x="0" y="3485854"/>
        <a:ext cx="10372330" cy="2992500"/>
      </dsp:txXfrm>
    </dsp:sp>
    <dsp:sp modelId="{C739B522-A650-4FDA-873F-3C4A9BEE2D90}">
      <dsp:nvSpPr>
        <dsp:cNvPr id="0" name=""/>
        <dsp:cNvSpPr/>
      </dsp:nvSpPr>
      <dsp:spPr>
        <a:xfrm>
          <a:off x="371671" y="2900901"/>
          <a:ext cx="7260631" cy="92897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435" tIns="0" rIns="27443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o-CN" altLang="zh-CN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༥ཚན་པ་ལྔ་པར། </a:t>
          </a:r>
          <a:r>
            <a:rPr lang="bo-CN" altLang="zh-CN" sz="3600" kern="1200" dirty="0"/>
            <a:t>(རང་གྲུབ་ཚན་པ་བརྒྱད་པ་ནས་འཇུག</a:t>
          </a:r>
          <a:r>
            <a:rPr lang="zh-CN" altLang="en-US" sz="3600" kern="1200" dirty="0"/>
            <a:t>）</a:t>
          </a:r>
        </a:p>
        <a:p>
          <a:pPr mar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kern="1200" dirty="0"/>
        </a:p>
      </dsp:txBody>
      <dsp:txXfrm>
        <a:off x="417020" y="2946250"/>
        <a:ext cx="7169933" cy="8382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A2CB6-B816-4012-8D2C-BE8A98D0BC90}">
      <dsp:nvSpPr>
        <dsp:cNvPr id="0" name=""/>
        <dsp:cNvSpPr/>
      </dsp:nvSpPr>
      <dsp:spPr>
        <a:xfrm>
          <a:off x="1265853" y="0"/>
          <a:ext cx="6308719" cy="6308719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573A4A-1077-4C91-B66A-1DD35CD8125D}">
      <dsp:nvSpPr>
        <dsp:cNvPr id="0" name=""/>
        <dsp:cNvSpPr/>
      </dsp:nvSpPr>
      <dsp:spPr>
        <a:xfrm>
          <a:off x="0" y="576063"/>
          <a:ext cx="4100668" cy="22425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400" kern="1200" dirty="0"/>
            <a:t>༡  གངས་རྒྱན་པད་མའི་རང་གཤིས་དང་བོད་གངས་ཅན་མི་དམངས་ཀྱི་རང་གཤིས་ཕྱོགས་ག་ཐད་ནས་མཚུངས་ཡོད་བསམ་གཞིག་གཏོང་དགོས། </a:t>
          </a:r>
          <a:endParaRPr lang="zh-CN" sz="3400" kern="1200" dirty="0"/>
        </a:p>
      </dsp:txBody>
      <dsp:txXfrm>
        <a:off x="109472" y="685535"/>
        <a:ext cx="3881724" cy="2023608"/>
      </dsp:txXfrm>
    </dsp:sp>
    <dsp:sp modelId="{8CEE3B3D-75F0-49BB-BADB-1F6C2391098A}">
      <dsp:nvSpPr>
        <dsp:cNvPr id="0" name=""/>
        <dsp:cNvSpPr/>
      </dsp:nvSpPr>
      <dsp:spPr>
        <a:xfrm>
          <a:off x="5472608" y="3456387"/>
          <a:ext cx="4100668" cy="22425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o-CN" sz="3400" kern="1200" dirty="0"/>
            <a:t>༢ གངས་རྒྱན་པད་མ་ལ་བསྟོད་པའི་རྩོམ་ཡིག་ཐུང་ཐུང་ཞིག་ཕྲིས།  </a:t>
          </a:r>
          <a:endParaRPr lang="zh-CN" sz="3400" kern="1200" dirty="0"/>
        </a:p>
      </dsp:txBody>
      <dsp:txXfrm>
        <a:off x="5582080" y="3565859"/>
        <a:ext cx="3881724" cy="2023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78F4-7E57-4766-AE79-4332E8A6368C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43000"/>
            <a:ext cx="5394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9F29-B635-43B3-B0CA-BB7FE7862E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8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31838" y="1143000"/>
            <a:ext cx="53943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C9F29-B635-43B3-B0CA-BB7FE7862E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7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041" y="2130427"/>
            <a:ext cx="1018913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98082" y="3886200"/>
            <a:ext cx="839104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90729" y="274640"/>
            <a:ext cx="269712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9360" y="274640"/>
            <a:ext cx="7891582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6907" y="4406902"/>
            <a:ext cx="10189131" cy="1362075"/>
          </a:xfrm>
        </p:spPr>
        <p:txBody>
          <a:bodyPr anchor="t"/>
          <a:lstStyle>
            <a:lvl1pPr algn="l">
              <a:defRPr sz="532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6907" y="2906713"/>
            <a:ext cx="10189131" cy="1500187"/>
          </a:xfrm>
        </p:spPr>
        <p:txBody>
          <a:bodyPr anchor="b"/>
          <a:lstStyle>
            <a:lvl1pPr marL="0" indent="0">
              <a:buNone/>
              <a:defRPr sz="2661">
                <a:solidFill>
                  <a:schemeClr val="tx1">
                    <a:tint val="75000"/>
                  </a:schemeClr>
                </a:solidFill>
              </a:defRPr>
            </a:lvl1pPr>
            <a:lvl2pPr marL="608396" indent="0">
              <a:buNone/>
              <a:defRPr sz="2395">
                <a:solidFill>
                  <a:schemeClr val="tx1">
                    <a:tint val="75000"/>
                  </a:schemeClr>
                </a:solidFill>
              </a:defRPr>
            </a:lvl2pPr>
            <a:lvl3pPr marL="1216792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3pPr>
            <a:lvl4pPr marL="182518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4pPr>
            <a:lvl5pPr marL="2433584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5pPr>
            <a:lvl6pPr marL="3041980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6pPr>
            <a:lvl7pPr marL="3650376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7pPr>
            <a:lvl8pPr marL="4258772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8pPr>
            <a:lvl9pPr marL="4867168" indent="0">
              <a:buNone/>
              <a:defRPr sz="18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9361" y="1600202"/>
            <a:ext cx="5294352" cy="4525963"/>
          </a:xfrm>
        </p:spPr>
        <p:txBody>
          <a:bodyPr/>
          <a:lstStyle>
            <a:lvl1pPr>
              <a:defRPr sz="3726"/>
            </a:lvl1pPr>
            <a:lvl2pPr>
              <a:defRPr sz="3194"/>
            </a:lvl2pPr>
            <a:lvl3pPr>
              <a:defRPr sz="2661"/>
            </a:lvl3pPr>
            <a:lvl4pPr>
              <a:defRPr sz="2395"/>
            </a:lvl4pPr>
            <a:lvl5pPr>
              <a:defRPr sz="2395"/>
            </a:lvl5pPr>
            <a:lvl6pPr>
              <a:defRPr sz="2395"/>
            </a:lvl6pPr>
            <a:lvl7pPr>
              <a:defRPr sz="2395"/>
            </a:lvl7pPr>
            <a:lvl8pPr>
              <a:defRPr sz="2395"/>
            </a:lvl8pPr>
            <a:lvl9pPr>
              <a:defRPr sz="23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501" y="1600202"/>
            <a:ext cx="5294352" cy="4525963"/>
          </a:xfrm>
        </p:spPr>
        <p:txBody>
          <a:bodyPr/>
          <a:lstStyle>
            <a:lvl1pPr>
              <a:defRPr sz="3726"/>
            </a:lvl1pPr>
            <a:lvl2pPr>
              <a:defRPr sz="3194"/>
            </a:lvl2pPr>
            <a:lvl3pPr>
              <a:defRPr sz="2661"/>
            </a:lvl3pPr>
            <a:lvl4pPr>
              <a:defRPr sz="2395"/>
            </a:lvl4pPr>
            <a:lvl5pPr>
              <a:defRPr sz="2395"/>
            </a:lvl5pPr>
            <a:lvl6pPr>
              <a:defRPr sz="2395"/>
            </a:lvl6pPr>
            <a:lvl7pPr>
              <a:defRPr sz="2395"/>
            </a:lvl7pPr>
            <a:lvl8pPr>
              <a:defRPr sz="2395"/>
            </a:lvl8pPr>
            <a:lvl9pPr>
              <a:defRPr sz="23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9361" y="1535113"/>
            <a:ext cx="5296434" cy="639762"/>
          </a:xfrm>
        </p:spPr>
        <p:txBody>
          <a:bodyPr anchor="b"/>
          <a:lstStyle>
            <a:lvl1pPr marL="0" indent="0">
              <a:buNone/>
              <a:defRPr sz="3194" b="1"/>
            </a:lvl1pPr>
            <a:lvl2pPr marL="608396" indent="0">
              <a:buNone/>
              <a:defRPr sz="2661" b="1"/>
            </a:lvl2pPr>
            <a:lvl3pPr marL="1216792" indent="0">
              <a:buNone/>
              <a:defRPr sz="2395" b="1"/>
            </a:lvl3pPr>
            <a:lvl4pPr marL="1825188" indent="0">
              <a:buNone/>
              <a:defRPr sz="2129" b="1"/>
            </a:lvl4pPr>
            <a:lvl5pPr marL="2433584" indent="0">
              <a:buNone/>
              <a:defRPr sz="2129" b="1"/>
            </a:lvl5pPr>
            <a:lvl6pPr marL="3041980" indent="0">
              <a:buNone/>
              <a:defRPr sz="2129" b="1"/>
            </a:lvl6pPr>
            <a:lvl7pPr marL="3650376" indent="0">
              <a:buNone/>
              <a:defRPr sz="2129" b="1"/>
            </a:lvl7pPr>
            <a:lvl8pPr marL="4258772" indent="0">
              <a:buNone/>
              <a:defRPr sz="2129" b="1"/>
            </a:lvl8pPr>
            <a:lvl9pPr marL="4867168" indent="0">
              <a:buNone/>
              <a:defRPr sz="21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9361" y="2174875"/>
            <a:ext cx="5296434" cy="3951288"/>
          </a:xfrm>
        </p:spPr>
        <p:txBody>
          <a:bodyPr/>
          <a:lstStyle>
            <a:lvl1pPr>
              <a:defRPr sz="3194"/>
            </a:lvl1pPr>
            <a:lvl2pPr>
              <a:defRPr sz="2661"/>
            </a:lvl2pPr>
            <a:lvl3pPr>
              <a:defRPr sz="2395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89338" y="1535113"/>
            <a:ext cx="5298515" cy="639762"/>
          </a:xfrm>
        </p:spPr>
        <p:txBody>
          <a:bodyPr anchor="b"/>
          <a:lstStyle>
            <a:lvl1pPr marL="0" indent="0">
              <a:buNone/>
              <a:defRPr sz="3194" b="1"/>
            </a:lvl1pPr>
            <a:lvl2pPr marL="608396" indent="0">
              <a:buNone/>
              <a:defRPr sz="2661" b="1"/>
            </a:lvl2pPr>
            <a:lvl3pPr marL="1216792" indent="0">
              <a:buNone/>
              <a:defRPr sz="2395" b="1"/>
            </a:lvl3pPr>
            <a:lvl4pPr marL="1825188" indent="0">
              <a:buNone/>
              <a:defRPr sz="2129" b="1"/>
            </a:lvl4pPr>
            <a:lvl5pPr marL="2433584" indent="0">
              <a:buNone/>
              <a:defRPr sz="2129" b="1"/>
            </a:lvl5pPr>
            <a:lvl6pPr marL="3041980" indent="0">
              <a:buNone/>
              <a:defRPr sz="2129" b="1"/>
            </a:lvl6pPr>
            <a:lvl7pPr marL="3650376" indent="0">
              <a:buNone/>
              <a:defRPr sz="2129" b="1"/>
            </a:lvl7pPr>
            <a:lvl8pPr marL="4258772" indent="0">
              <a:buNone/>
              <a:defRPr sz="2129" b="1"/>
            </a:lvl8pPr>
            <a:lvl9pPr marL="4867168" indent="0">
              <a:buNone/>
              <a:defRPr sz="212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89338" y="2174875"/>
            <a:ext cx="5298515" cy="3951288"/>
          </a:xfrm>
        </p:spPr>
        <p:txBody>
          <a:bodyPr/>
          <a:lstStyle>
            <a:lvl1pPr>
              <a:defRPr sz="3194"/>
            </a:lvl1pPr>
            <a:lvl2pPr>
              <a:defRPr sz="2661"/>
            </a:lvl2pPr>
            <a:lvl3pPr>
              <a:defRPr sz="2395"/>
            </a:lvl3pPr>
            <a:lvl4pPr>
              <a:defRPr sz="2129"/>
            </a:lvl4pPr>
            <a:lvl5pPr>
              <a:defRPr sz="2129"/>
            </a:lvl5pPr>
            <a:lvl6pPr>
              <a:defRPr sz="2129"/>
            </a:lvl6pPr>
            <a:lvl7pPr>
              <a:defRPr sz="2129"/>
            </a:lvl7pPr>
            <a:lvl8pPr>
              <a:defRPr sz="2129"/>
            </a:lvl8pPr>
            <a:lvl9pPr>
              <a:defRPr sz="212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9361" y="273050"/>
            <a:ext cx="3943710" cy="1162050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6668" y="273052"/>
            <a:ext cx="6701185" cy="5853113"/>
          </a:xfrm>
        </p:spPr>
        <p:txBody>
          <a:bodyPr/>
          <a:lstStyle>
            <a:lvl1pPr>
              <a:defRPr sz="4258"/>
            </a:lvl1pPr>
            <a:lvl2pPr>
              <a:defRPr sz="3726"/>
            </a:lvl2pPr>
            <a:lvl3pPr>
              <a:defRPr sz="3194"/>
            </a:lvl3pPr>
            <a:lvl4pPr>
              <a:defRPr sz="2661"/>
            </a:lvl4pPr>
            <a:lvl5pPr>
              <a:defRPr sz="2661"/>
            </a:lvl5pPr>
            <a:lvl6pPr>
              <a:defRPr sz="2661"/>
            </a:lvl6pPr>
            <a:lvl7pPr>
              <a:defRPr sz="2661"/>
            </a:lvl7pPr>
            <a:lvl8pPr>
              <a:defRPr sz="2661"/>
            </a:lvl8pPr>
            <a:lvl9pPr>
              <a:defRPr sz="266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9361" y="1435102"/>
            <a:ext cx="3943710" cy="4691063"/>
          </a:xfrm>
        </p:spPr>
        <p:txBody>
          <a:bodyPr/>
          <a:lstStyle>
            <a:lvl1pPr marL="0" indent="0">
              <a:buNone/>
              <a:defRPr sz="1863"/>
            </a:lvl1pPr>
            <a:lvl2pPr marL="608396" indent="0">
              <a:buNone/>
              <a:defRPr sz="1597"/>
            </a:lvl2pPr>
            <a:lvl3pPr marL="1216792" indent="0">
              <a:buNone/>
              <a:defRPr sz="1331"/>
            </a:lvl3pPr>
            <a:lvl4pPr marL="1825188" indent="0">
              <a:buNone/>
              <a:defRPr sz="1198"/>
            </a:lvl4pPr>
            <a:lvl5pPr marL="2433584" indent="0">
              <a:buNone/>
              <a:defRPr sz="1198"/>
            </a:lvl5pPr>
            <a:lvl6pPr marL="3041980" indent="0">
              <a:buNone/>
              <a:defRPr sz="1198"/>
            </a:lvl6pPr>
            <a:lvl7pPr marL="3650376" indent="0">
              <a:buNone/>
              <a:defRPr sz="1198"/>
            </a:lvl7pPr>
            <a:lvl8pPr marL="4258772" indent="0">
              <a:buNone/>
              <a:defRPr sz="1198"/>
            </a:lvl8pPr>
            <a:lvl9pPr marL="4867168" indent="0">
              <a:buNone/>
              <a:defRPr sz="11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49578" y="4800600"/>
            <a:ext cx="7192328" cy="566738"/>
          </a:xfrm>
        </p:spPr>
        <p:txBody>
          <a:bodyPr anchor="b"/>
          <a:lstStyle>
            <a:lvl1pPr algn="l">
              <a:defRPr sz="266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49578" y="612775"/>
            <a:ext cx="7192328" cy="4114800"/>
          </a:xfrm>
        </p:spPr>
        <p:txBody>
          <a:bodyPr/>
          <a:lstStyle>
            <a:lvl1pPr marL="0" indent="0">
              <a:buNone/>
              <a:defRPr sz="4258"/>
            </a:lvl1pPr>
            <a:lvl2pPr marL="608396" indent="0">
              <a:buNone/>
              <a:defRPr sz="3726"/>
            </a:lvl2pPr>
            <a:lvl3pPr marL="1216792" indent="0">
              <a:buNone/>
              <a:defRPr sz="3194"/>
            </a:lvl3pPr>
            <a:lvl4pPr marL="1825188" indent="0">
              <a:buNone/>
              <a:defRPr sz="2661"/>
            </a:lvl4pPr>
            <a:lvl5pPr marL="2433584" indent="0">
              <a:buNone/>
              <a:defRPr sz="2661"/>
            </a:lvl5pPr>
            <a:lvl6pPr marL="3041980" indent="0">
              <a:buNone/>
              <a:defRPr sz="2661"/>
            </a:lvl6pPr>
            <a:lvl7pPr marL="3650376" indent="0">
              <a:buNone/>
              <a:defRPr sz="2661"/>
            </a:lvl7pPr>
            <a:lvl8pPr marL="4258772" indent="0">
              <a:buNone/>
              <a:defRPr sz="2661"/>
            </a:lvl8pPr>
            <a:lvl9pPr marL="4867168" indent="0">
              <a:buNone/>
              <a:defRPr sz="266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49578" y="5367338"/>
            <a:ext cx="7192328" cy="804862"/>
          </a:xfrm>
        </p:spPr>
        <p:txBody>
          <a:bodyPr/>
          <a:lstStyle>
            <a:lvl1pPr marL="0" indent="0">
              <a:buNone/>
              <a:defRPr sz="1863"/>
            </a:lvl1pPr>
            <a:lvl2pPr marL="608396" indent="0">
              <a:buNone/>
              <a:defRPr sz="1597"/>
            </a:lvl2pPr>
            <a:lvl3pPr marL="1216792" indent="0">
              <a:buNone/>
              <a:defRPr sz="1331"/>
            </a:lvl3pPr>
            <a:lvl4pPr marL="1825188" indent="0">
              <a:buNone/>
              <a:defRPr sz="1198"/>
            </a:lvl4pPr>
            <a:lvl5pPr marL="2433584" indent="0">
              <a:buNone/>
              <a:defRPr sz="1198"/>
            </a:lvl5pPr>
            <a:lvl6pPr marL="3041980" indent="0">
              <a:buNone/>
              <a:defRPr sz="1198"/>
            </a:lvl6pPr>
            <a:lvl7pPr marL="3650376" indent="0">
              <a:buNone/>
              <a:defRPr sz="1198"/>
            </a:lvl7pPr>
            <a:lvl8pPr marL="4258772" indent="0">
              <a:buNone/>
              <a:defRPr sz="1198"/>
            </a:lvl8pPr>
            <a:lvl9pPr marL="4867168" indent="0">
              <a:buNone/>
              <a:defRPr sz="11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9361" y="274638"/>
            <a:ext cx="107884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9361" y="1600202"/>
            <a:ext cx="107884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9361" y="6356352"/>
            <a:ext cx="2797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95631" y="6356352"/>
            <a:ext cx="3795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90836" y="6356352"/>
            <a:ext cx="2797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6792" rtl="0" eaLnBrk="1" latinLnBrk="0" hangingPunct="1">
        <a:spcBef>
          <a:spcPct val="0"/>
        </a:spcBef>
        <a:buNone/>
        <a:defRPr sz="58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297" indent="-456297" algn="l" defTabSz="1216792" rtl="0" eaLnBrk="1" latinLnBrk="0" hangingPunct="1">
        <a:spcBef>
          <a:spcPct val="20000"/>
        </a:spcBef>
        <a:buFont typeface="Arial" pitchFamily="34" charset="0"/>
        <a:buChar char="•"/>
        <a:defRPr sz="4258" kern="1200">
          <a:solidFill>
            <a:schemeClr val="tx1"/>
          </a:solidFill>
          <a:latin typeface="+mn-lt"/>
          <a:ea typeface="+mn-ea"/>
          <a:cs typeface="+mn-cs"/>
        </a:defRPr>
      </a:lvl1pPr>
      <a:lvl2pPr marL="988644" indent="-380248" algn="l" defTabSz="1216792" rtl="0" eaLnBrk="1" latinLnBrk="0" hangingPunct="1">
        <a:spcBef>
          <a:spcPct val="20000"/>
        </a:spcBef>
        <a:buFont typeface="Arial" pitchFamily="34" charset="0"/>
        <a:buChar char="–"/>
        <a:defRPr sz="3726" kern="1200">
          <a:solidFill>
            <a:schemeClr val="tx1"/>
          </a:solidFill>
          <a:latin typeface="+mn-lt"/>
          <a:ea typeface="+mn-ea"/>
          <a:cs typeface="+mn-cs"/>
        </a:defRPr>
      </a:lvl2pPr>
      <a:lvl3pPr marL="1520990" indent="-304198" algn="l" defTabSz="1216792" rtl="0" eaLnBrk="1" latinLnBrk="0" hangingPunct="1">
        <a:spcBef>
          <a:spcPct val="20000"/>
        </a:spcBef>
        <a:buFont typeface="Arial" pitchFamily="34" charset="0"/>
        <a:buChar char="•"/>
        <a:defRPr sz="3194" kern="1200">
          <a:solidFill>
            <a:schemeClr val="tx1"/>
          </a:solidFill>
          <a:latin typeface="+mn-lt"/>
          <a:ea typeface="+mn-ea"/>
          <a:cs typeface="+mn-cs"/>
        </a:defRPr>
      </a:lvl3pPr>
      <a:lvl4pPr marL="2129386" indent="-304198" algn="l" defTabSz="1216792" rtl="0" eaLnBrk="1" latinLnBrk="0" hangingPunct="1">
        <a:spcBef>
          <a:spcPct val="20000"/>
        </a:spcBef>
        <a:buFont typeface="Arial" pitchFamily="34" charset="0"/>
        <a:buChar char="–"/>
        <a:defRPr sz="2661" kern="1200">
          <a:solidFill>
            <a:schemeClr val="tx1"/>
          </a:solidFill>
          <a:latin typeface="+mn-lt"/>
          <a:ea typeface="+mn-ea"/>
          <a:cs typeface="+mn-cs"/>
        </a:defRPr>
      </a:lvl4pPr>
      <a:lvl5pPr marL="2737782" indent="-304198" algn="l" defTabSz="1216792" rtl="0" eaLnBrk="1" latinLnBrk="0" hangingPunct="1">
        <a:spcBef>
          <a:spcPct val="20000"/>
        </a:spcBef>
        <a:buFont typeface="Arial" pitchFamily="34" charset="0"/>
        <a:buChar char="»"/>
        <a:defRPr sz="2661" kern="1200">
          <a:solidFill>
            <a:schemeClr val="tx1"/>
          </a:solidFill>
          <a:latin typeface="+mn-lt"/>
          <a:ea typeface="+mn-ea"/>
          <a:cs typeface="+mn-cs"/>
        </a:defRPr>
      </a:lvl5pPr>
      <a:lvl6pPr marL="3346178" indent="-304198" algn="l" defTabSz="1216792" rtl="0" eaLnBrk="1" latinLnBrk="0" hangingPunct="1">
        <a:spcBef>
          <a:spcPct val="20000"/>
        </a:spcBef>
        <a:buFont typeface="Arial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6pPr>
      <a:lvl7pPr marL="3954574" indent="-304198" algn="l" defTabSz="1216792" rtl="0" eaLnBrk="1" latinLnBrk="0" hangingPunct="1">
        <a:spcBef>
          <a:spcPct val="20000"/>
        </a:spcBef>
        <a:buFont typeface="Arial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7pPr>
      <a:lvl8pPr marL="4562970" indent="-304198" algn="l" defTabSz="1216792" rtl="0" eaLnBrk="1" latinLnBrk="0" hangingPunct="1">
        <a:spcBef>
          <a:spcPct val="20000"/>
        </a:spcBef>
        <a:buFont typeface="Arial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8pPr>
      <a:lvl9pPr marL="5171366" indent="-304198" algn="l" defTabSz="1216792" rtl="0" eaLnBrk="1" latinLnBrk="0" hangingPunct="1">
        <a:spcBef>
          <a:spcPct val="20000"/>
        </a:spcBef>
        <a:buFont typeface="Arial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608396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216792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3pPr>
      <a:lvl4pPr marL="1825188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433584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041980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650376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258772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4867168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DA4E2FA-45BE-4B96-826B-206296755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87213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30B4B6-DA14-43FC-A650-9F7B18F93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126" y="1844824"/>
            <a:ext cx="10342960" cy="1470025"/>
          </a:xfrm>
        </p:spPr>
        <p:txBody>
          <a:bodyPr>
            <a:normAutofit fontScale="90000"/>
          </a:bodyPr>
          <a:lstStyle/>
          <a:p>
            <a:r>
              <a:rPr lang="bo-CN" altLang="zh-CN" sz="9581" dirty="0"/>
              <a:t>༄༅། །གངས་རྒྱན་པད་མ།</a:t>
            </a:r>
            <a:endParaRPr lang="zh-CN" altLang="en-US" sz="958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DDC31C7-CFE3-48DA-819B-A57CF891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142" y="3692623"/>
            <a:ext cx="8517732" cy="1752600"/>
          </a:xfrm>
        </p:spPr>
        <p:txBody>
          <a:bodyPr>
            <a:normAutofit/>
          </a:bodyPr>
          <a:lstStyle/>
          <a:p>
            <a:r>
              <a:rPr lang="bo-CN" altLang="zh-CN" sz="6387" b="1" dirty="0"/>
              <a:t>རྣམ་རྒྱལ།</a:t>
            </a:r>
            <a:endParaRPr lang="zh-CN" altLang="en-US" sz="6387" b="1" dirty="0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xmlns="" id="{3E00D7E5-FAE9-4C72-B379-0C919F4A5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22764"/>
              </p:ext>
            </p:extLst>
          </p:nvPr>
        </p:nvGraphicFramePr>
        <p:xfrm>
          <a:off x="1457102" y="764704"/>
          <a:ext cx="583264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4100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556C742B-AD44-4E4E-AB7E-8362AB289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368094"/>
              </p:ext>
            </p:extLst>
          </p:nvPr>
        </p:nvGraphicFramePr>
        <p:xfrm>
          <a:off x="1601118" y="116632"/>
          <a:ext cx="9786734" cy="630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2575F96-8329-4AB7-B5D5-BAFEFA575FBA}"/>
              </a:ext>
            </a:extLst>
          </p:cNvPr>
          <p:cNvSpPr txBox="1"/>
          <p:nvPr/>
        </p:nvSpPr>
        <p:spPr>
          <a:xfrm>
            <a:off x="6001654" y="2274837"/>
            <a:ext cx="792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>
                <a:solidFill>
                  <a:srgbClr val="FFFF00"/>
                </a:solidFill>
              </a:rPr>
              <a:t>ལས་བྱ་བཀོདསྒྲིག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7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3DD57712-CC00-495E-9778-338462FAD408}"/>
              </a:ext>
            </a:extLst>
          </p:cNvPr>
          <p:cNvSpPr txBox="1"/>
          <p:nvPr/>
        </p:nvSpPr>
        <p:spPr>
          <a:xfrm>
            <a:off x="809030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CD649A5-F003-415C-A1DA-3F03B9A01BA8}"/>
              </a:ext>
            </a:extLst>
          </p:cNvPr>
          <p:cNvSpPr txBox="1"/>
          <p:nvPr/>
        </p:nvSpPr>
        <p:spPr>
          <a:xfrm>
            <a:off x="7531782" y="1768791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སློབ་མ།</a:t>
            </a:r>
          </a:p>
          <a:p>
            <a:r>
              <a:rPr lang="bo-CN" altLang="zh-CN" sz="2800" dirty="0" smtClean="0"/>
              <a:t>གཡུང་དྲུང་དབང་རྒྱལ།</a:t>
            </a:r>
          </a:p>
          <a:p>
            <a:r>
              <a:rPr lang="bo-CN" altLang="zh-CN" sz="2800" dirty="0" smtClean="0"/>
              <a:t>ཀརྨ་</a:t>
            </a:r>
            <a:r>
              <a:rPr lang="bo-CN" altLang="zh-CN" sz="2800" dirty="0"/>
              <a:t>ཆོས་དབྱིངས།</a:t>
            </a:r>
            <a:endParaRPr lang="zh-CN" altLang="zh-CN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195184" y="448563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/>
              <a:t>དཀོན་མཆོག་བསྟན་འཛིན།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1" t="32399" r="29861" b="18125"/>
          <a:stretch/>
        </p:blipFill>
        <p:spPr>
          <a:xfrm>
            <a:off x="2285194" y="1756716"/>
            <a:ext cx="1836204" cy="2464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875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94" y="5445224"/>
            <a:ext cx="461486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80EA87B-0EB4-4811-A899-C49246281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33966" y="476672"/>
            <a:ext cx="2153886" cy="5649493"/>
          </a:xfrm>
        </p:spPr>
        <p:txBody>
          <a:bodyPr vert="horz">
            <a:normAutofit/>
          </a:bodyPr>
          <a:lstStyle/>
          <a:p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</a:t>
            </a:r>
            <a: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ཚན་</a:t>
            </a:r>
            <a: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ངོ་</a:t>
            </a:r>
            <a: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སྤྲོད།</a:t>
            </a:r>
            <a:endParaRPr lang="zh-CN" altLang="en-US" sz="718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CD98523-B857-4EFC-B0C9-EE8D1538A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1038" y="618245"/>
            <a:ext cx="8010724" cy="5851525"/>
          </a:xfrm>
          <a:solidFill>
            <a:srgbClr val="00B050"/>
          </a:solidFill>
        </p:spPr>
        <p:txBody>
          <a:bodyPr vert="horz">
            <a:normAutofit fontScale="92500"/>
          </a:bodyPr>
          <a:lstStyle/>
          <a:p>
            <a:r>
              <a:rPr lang="bo-CN" altLang="zh-CN" sz="4791" dirty="0"/>
              <a:t>སློབ་ཚན་འདི་ནི་ཡིད་འགྱུར་འཚོན་པའི་ལྷུག་རྩོམ་ཞིག་ཡིན་ལ། རྩོམ་པ་པོས་སྔོན་ལ་རྩྭ་ཐང་དང་རྩྭ་ཐང་གི་མེ་ཏོག་བསྟོད་པ་བྱས་ཡོད་པ་དང། དེ་ནས་གངས་རྒྱན་པད་མ་ཐུན་མོང་མ་ཡིན་པའི་སྙིང་སྟོབས་ལ་བསྟོད་པ་བྱས་ཤིང། རྗེས་སུ་གངས་རྒྱན་པད་མ་ལས་ཡིད་འཕྲོས་ཏེ་གངས་ལྗོངས་མི་དམངས་ཡིད་ལ་དྲན་པ་དང། རྩོམ་གྱི་བརྗོད་བྱའི་སྙིང་བོ་སྟེ། གངས་རྒྱན་པད་མ་བསྟོད་པ་བྱས་པ་བརྒྱུད་ནས་གངས་ལྗོངས་མི་དམངས་ཀྱི་དཀའ་སྤྱད་ཀྱི་སྙིང་སྟོབས་ལ་བསྟོད་པ་བྱས་ཡོད།</a:t>
            </a:r>
            <a:endParaRPr lang="zh-CN" altLang="en-US" sz="4791" dirty="0"/>
          </a:p>
        </p:txBody>
      </p:sp>
    </p:spTree>
    <p:extLst>
      <p:ext uri="{BB962C8B-B14F-4D97-AF65-F5344CB8AC3E}">
        <p14:creationId xmlns:p14="http://schemas.microsoft.com/office/powerpoint/2010/main" val="36975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96DD86A-3915-4D9E-B19E-22CC81CBB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77982" y="274640"/>
            <a:ext cx="2009870" cy="5851525"/>
          </a:xfrm>
        </p:spPr>
        <p:txBody>
          <a:bodyPr vert="horz">
            <a:normAutofit/>
          </a:bodyPr>
          <a:lstStyle/>
          <a:p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ལྷུག་</a:t>
            </a:r>
            <a:b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རྩོམ།</a:t>
            </a:r>
            <a:endParaRPr lang="zh-CN" altLang="en-US" sz="718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88DB07C-ECB9-4A54-92CA-D5727B578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99360" y="274640"/>
            <a:ext cx="8922638" cy="5851525"/>
          </a:xfrm>
        </p:spPr>
        <p:txBody>
          <a:bodyPr vert="horz">
            <a:normAutofit/>
          </a:bodyPr>
          <a:lstStyle/>
          <a:p>
            <a:r>
              <a:rPr lang="bo-C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གོ་དོན</a:t>
            </a:r>
            <a:r>
              <a:rPr lang="bo-C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། </a:t>
            </a:r>
            <a:r>
              <a:rPr lang="bo-C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o-CN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ཚོན་བྱེད་ཀྱི་བྱ་དངོས་ཤིག་དངོས་སུ་བརྗོད་པ་ལ་བརྟེན་ནས་མཚོན་བྱའི་བསམ་དོན་རྟོགས་ནུས་པའི་རྩོམ་རིག་སྒྱུ་རྩལ་གྱི་ཁྱད་ཆོས་ལྡན་པའི་རྩོམ་ཡིག་གི་རྣམ་པ་ལ་ཟེར། </a:t>
            </a:r>
          </a:p>
          <a:p>
            <a:endParaRPr lang="bo-CN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o-CN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o-CN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xmlns="" id="{0C718DAA-7070-42B7-A395-A49C7AA66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172565"/>
              </p:ext>
            </p:extLst>
          </p:nvPr>
        </p:nvGraphicFramePr>
        <p:xfrm>
          <a:off x="1471651" y="1628800"/>
          <a:ext cx="8568952" cy="231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4440A823-1ABE-4D85-867C-6F25813EBC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024769"/>
              </p:ext>
            </p:extLst>
          </p:nvPr>
        </p:nvGraphicFramePr>
        <p:xfrm>
          <a:off x="877862" y="3940636"/>
          <a:ext cx="7991475" cy="28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CC9D2A3-9213-4AAF-A298-16FF64F3B4DF}"/>
              </a:ext>
            </a:extLst>
          </p:cNvPr>
          <p:cNvSpPr txBox="1"/>
          <p:nvPr/>
        </p:nvSpPr>
        <p:spPr>
          <a:xfrm>
            <a:off x="1293044" y="4581128"/>
            <a:ext cx="9361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ཁྱད་ཆོས།</a:t>
            </a:r>
            <a:endParaRPr lang="zh-CN" altLang="en-US" sz="4000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29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617C22B-2DAE-4609-BE53-5317A8B71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45934" y="274640"/>
            <a:ext cx="2441918" cy="5851525"/>
          </a:xfrm>
        </p:spPr>
        <p:txBody>
          <a:bodyPr vert="horz">
            <a:normAutofit/>
          </a:bodyPr>
          <a:lstStyle/>
          <a:p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མིང་</a:t>
            </a:r>
            <a: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ཚིག་</a:t>
            </a:r>
            <a:b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འགྲེལ་</a:t>
            </a:r>
            <a:b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བཤད།</a:t>
            </a:r>
            <a:endParaRPr lang="zh-CN" altLang="en-US" sz="718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0C4BBBF-FB9B-48AC-8264-388226F38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6982" y="548680"/>
            <a:ext cx="7891582" cy="5851525"/>
          </a:xfrm>
        </p:spPr>
        <p:txBody>
          <a:bodyPr vert="horz">
            <a:normAutofit fontScale="92500" lnSpcReduction="10000"/>
          </a:bodyPr>
          <a:lstStyle/>
          <a:p>
            <a:r>
              <a:rPr lang="bo-CN" altLang="zh-CN" b="1" dirty="0">
                <a:solidFill>
                  <a:srgbClr val="FF0000"/>
                </a:solidFill>
              </a:rPr>
              <a:t>ཉི་གཞོན་ཕྱེ་མར་བཏགས་པ།   </a:t>
            </a:r>
            <a:r>
              <a:rPr lang="bo-CN" altLang="zh-CN" b="1" dirty="0"/>
              <a:t>ཉི་གཞོན་རྡུལ་ལྟར་ཕྱེ་མར་བཏགས་ནས་གཏོར་བ་ནི་གློག་སྒྲོན་ནས་འོད་འཚེར་བའི་དོན།</a:t>
            </a:r>
          </a:p>
          <a:p>
            <a:r>
              <a:rPr lang="bo-CN" altLang="zh-CN" b="1" dirty="0">
                <a:solidFill>
                  <a:srgbClr val="FF0000"/>
                </a:solidFill>
              </a:rPr>
              <a:t>རྣམ་ཐོས་སྲས།     </a:t>
            </a:r>
            <a:r>
              <a:rPr lang="bo-CN" altLang="zh-CN" b="1" dirty="0"/>
              <a:t>རྒྱལ་ཆེན་རིགས་བཞིའི་ཡ་རྒྱན་ཞིག   ནོར་གྱི་ལྷའམ་ནོར་གྱི་བདག་པོར་བྱེད།</a:t>
            </a:r>
          </a:p>
          <a:p>
            <a:r>
              <a:rPr lang="bo-CN" altLang="zh-CN" b="1" dirty="0">
                <a:solidFill>
                  <a:srgbClr val="FF0000"/>
                </a:solidFill>
              </a:rPr>
              <a:t>སྟེས་དབང།    </a:t>
            </a:r>
            <a:r>
              <a:rPr lang="bo-CN" altLang="zh-CN" b="1" dirty="0"/>
              <a:t>རང་བཞིན་གྱི་སྟབས་འགྲིག་པའམ་སྟབས་ལེགས།</a:t>
            </a:r>
          </a:p>
          <a:p>
            <a:r>
              <a:rPr lang="bo-CN" altLang="zh-CN" b="1" dirty="0">
                <a:solidFill>
                  <a:srgbClr val="FF0000"/>
                </a:solidFill>
              </a:rPr>
              <a:t>འཁྲོལ་བ།    </a:t>
            </a:r>
            <a:r>
              <a:rPr lang="bo-CN" altLang="zh-CN" b="1" dirty="0"/>
              <a:t>རོལ་མོ་རང་བཞིན་གྱི་འཁྲོལ་བ།            </a:t>
            </a:r>
          </a:p>
          <a:p>
            <a:r>
              <a:rPr lang="bo-CN" altLang="zh-CN" b="1" dirty="0">
                <a:solidFill>
                  <a:srgbClr val="FF0000"/>
                </a:solidFill>
              </a:rPr>
              <a:t>དཀོར་མཛོད།   </a:t>
            </a:r>
            <a:r>
              <a:rPr lang="bo-CN" altLang="zh-CN" b="1" dirty="0"/>
              <a:t>ནོར་གྱི་བང་མཛོད།</a:t>
            </a:r>
          </a:p>
          <a:p>
            <a:r>
              <a:rPr lang="bo-CN" altLang="zh-CN" b="1" dirty="0">
                <a:solidFill>
                  <a:srgbClr val="FF0000"/>
                </a:solidFill>
              </a:rPr>
              <a:t>རྙིད།     </a:t>
            </a:r>
            <a:r>
              <a:rPr lang="bo-CN" altLang="zh-CN" b="1" dirty="0"/>
              <a:t>རྩི་ཤིང་བརླན་དང་བྲལ་ནས་སྐམ་པའི་དོན།</a:t>
            </a:r>
          </a:p>
          <a:p>
            <a:r>
              <a:rPr lang="bo-CN" altLang="zh-CN" b="1" dirty="0">
                <a:solidFill>
                  <a:srgbClr val="FF0000"/>
                </a:solidFill>
              </a:rPr>
              <a:t>འཇིག་རྟེན་བྱེད་པོ།   </a:t>
            </a:r>
            <a:r>
              <a:rPr lang="bo-CN" altLang="zh-CN" b="1" dirty="0"/>
              <a:t>ལྷ་ཚངས་པའི་མངོན་བརྗོད།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95208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D8DBC3D-3D58-45F3-9A92-92B6CDEB2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0030" y="1340767"/>
            <a:ext cx="1505814" cy="4680520"/>
          </a:xfrm>
        </p:spPr>
        <p:txBody>
          <a:bodyPr vert="horz">
            <a:normAutofit/>
          </a:bodyPr>
          <a:lstStyle/>
          <a:p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</a:t>
            </a:r>
            <a:b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ཚན་</a:t>
            </a:r>
            <a:b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དབྱེ་</a:t>
            </a:r>
            <a:b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ཞིབ།</a:t>
            </a:r>
            <a:endParaRPr lang="zh-CN" altLang="en-US" sz="718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2CD59CB-7982-451A-98AC-0911D3A53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2966" y="404664"/>
            <a:ext cx="7753920" cy="1440160"/>
          </a:xfrm>
        </p:spPr>
        <p:txBody>
          <a:bodyPr vert="horz">
            <a:normAutofit/>
          </a:bodyPr>
          <a:lstStyle/>
          <a:p>
            <a:r>
              <a:rPr lang="bo-CN" altLang="zh-CN" dirty="0"/>
              <a:t>སློབ་ཚན་འདི་དོན་གྱི་རིམ་པ་ལྟར་ཚན་པ་ལྔར་བཀར་ནས་དབྱེ་ཞིབ་བྱེད་ཆོག་སྟེ།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xmlns="" id="{69FA9887-DA74-44B2-82A6-6C89436DB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616823"/>
              </p:ext>
            </p:extLst>
          </p:nvPr>
        </p:nvGraphicFramePr>
        <p:xfrm>
          <a:off x="527147" y="1988840"/>
          <a:ext cx="926007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15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xmlns="" id="{0EC1B148-85C8-4805-B8ED-EACAAE765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167138"/>
              </p:ext>
            </p:extLst>
          </p:nvPr>
        </p:nvGraphicFramePr>
        <p:xfrm>
          <a:off x="448990" y="980728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xmlns="" id="{320BF0BB-28E1-4815-B70D-9AB3BE8CE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564298"/>
              </p:ext>
            </p:extLst>
          </p:nvPr>
        </p:nvGraphicFramePr>
        <p:xfrm>
          <a:off x="10674126" y="1772816"/>
          <a:ext cx="99116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421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244FCB0-906B-4269-B474-1FB59C4564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87213" cy="6858000"/>
          </a:xfrm>
          <a:prstGeom prst="rect">
            <a:avLst/>
          </a:prstGeom>
        </p:spPr>
      </p:pic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xmlns="" id="{0CCF7982-9FE0-490D-8F37-110DC2D8B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884092"/>
              </p:ext>
            </p:extLst>
          </p:nvPr>
        </p:nvGraphicFramePr>
        <p:xfrm>
          <a:off x="10530110" y="2132856"/>
          <a:ext cx="1457103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13A5564-C57B-4F4D-A717-A031EE289C6C}"/>
              </a:ext>
            </a:extLst>
          </p:cNvPr>
          <p:cNvSpPr/>
          <p:nvPr/>
        </p:nvSpPr>
        <p:spPr>
          <a:xfrm>
            <a:off x="455347" y="1148157"/>
            <a:ext cx="9282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200" dirty="0"/>
              <a:t>     </a:t>
            </a:r>
            <a:endParaRPr lang="bo-CN" altLang="zh-CN" sz="3200" dirty="0"/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xmlns="" id="{923CA3E6-DD35-45A9-ADF2-2701FE1CD6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108471"/>
              </p:ext>
            </p:extLst>
          </p:nvPr>
        </p:nvGraphicFramePr>
        <p:xfrm>
          <a:off x="0" y="188640"/>
          <a:ext cx="1037233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6691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37DC5F9-B587-4984-B532-36EDB9A84300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>
            <a:normAutofit/>
          </a:bodyPr>
          <a:lstStyle/>
          <a:p>
            <a:r>
              <a:rPr lang="bo-CN" altLang="zh-CN" sz="71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སློབ་</a:t>
            </a:r>
            <a:br>
              <a:rPr lang="bo-CN" altLang="zh-CN" sz="71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ཚན་</a:t>
            </a:r>
            <a:br>
              <a:rPr lang="bo-CN" altLang="zh-CN" sz="71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ཕྱོགས་</a:t>
            </a:r>
            <a:br>
              <a:rPr lang="bo-CN" altLang="zh-CN" sz="71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o-CN" altLang="zh-CN" sz="71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བསྡོམས།</a:t>
            </a:r>
            <a:endParaRPr lang="zh-CN" altLang="en-US" sz="718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EA19481-032C-4B95-84D4-9028F69E0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0998" y="836712"/>
            <a:ext cx="7891582" cy="5314600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 vert="horz">
            <a:normAutofit fontScale="92500" lnSpcReduction="20000"/>
          </a:bodyPr>
          <a:lstStyle/>
          <a:p>
            <a:r>
              <a:rPr lang="bo-CN" altLang="zh-CN" sz="4791" dirty="0"/>
              <a:t>ང་ཚོས་སློབ་ཚན་དེ་སློབ་སྦྱོང་བྱས་པ་བརྒྱུད། གངས་རྒྱན་པད་མའི་ཁྱད་ཆོས་མང་པོ་ཞིག་བོད་རིགས་མི་དམངས་ཀྱི་ཁྱད་ཆོས་དང་རང་གཤིས་ཐོན་པ། རྩོམ་པ་པོས་གངས་རྒྱན་པད་མའི་ཁྱད་ཆོས་ལ་བསྟོད་པ་བརྒྱུད་ནས་བོད་རིགས་མི་དམངས་ཀྱི་དཀའ་སྤྱད་འབད་བརྩོན་གྱི་སྙིང་སྟོབས་དང་། གཞན་གྱི་ཆེད་དུ་རང་སྲོག་བློས་གཏོང་བའི་སྙིང་སྟོབས་ལ་བསྟོད་པ་བྱས་ཏེ་རྩོམ་གྱི་བརྗོད་བྱ་སྙིང་པོ་སྟོན་ཡོད། མཇུག་ཏུ་རྩོམ་པ་པོའི་སེམས་ཀྱི་ཕུགས་བསམ་བརྗོད་ནས་རྩོམ་གྱི་མཇུག་བསྡུས་ཡོད།</a:t>
            </a:r>
            <a:endParaRPr lang="zh-CN" altLang="en-US" sz="4791" dirty="0"/>
          </a:p>
        </p:txBody>
      </p:sp>
    </p:spTree>
    <p:extLst>
      <p:ext uri="{BB962C8B-B14F-4D97-AF65-F5344CB8AC3E}">
        <p14:creationId xmlns:p14="http://schemas.microsoft.com/office/powerpoint/2010/main" val="298355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8742C63-7823-4660-AAE3-3527CB122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82038" y="404664"/>
            <a:ext cx="1944216" cy="6264696"/>
          </a:xfrm>
        </p:spPr>
        <p:txBody>
          <a:bodyPr vert="horz">
            <a:normAutofit/>
          </a:bodyPr>
          <a:lstStyle/>
          <a:p>
            <a:r>
              <a:rPr lang="bo-CN" altLang="zh-CN" sz="7186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བསམ་གཞིགས་དང་སྦྱང་གཞི།</a:t>
            </a:r>
            <a:endParaRPr lang="zh-CN" altLang="en-US" sz="7186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993FC10-9953-4558-8F5A-25543B910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0998" y="404664"/>
            <a:ext cx="8490589" cy="6264696"/>
          </a:xfrm>
        </p:spPr>
        <p:txBody>
          <a:bodyPr vert="horz">
            <a:normAutofit fontScale="92500" lnSpcReduction="10000"/>
          </a:bodyPr>
          <a:lstStyle/>
          <a:p>
            <a:pPr marL="0" indent="0">
              <a:buNone/>
            </a:pPr>
            <a:r>
              <a:rPr lang="bo-CN" altLang="zh-CN" sz="3200" b="1" dirty="0"/>
              <a:t>སློབ་ཚན་འདིའི་རྩོམ་པ་པོས་གངས་རྒྱན་པད་མའི་གཞན་དང་མི་མཚུངས་པའི་ཡོན་ཏན་ལ་བསྟོད་པ་བྱེད་པའི་བརྒྱུད་ནས་ནད་དོན་ཅི་ཞིག་བརྗོད་ཡོད། </a:t>
            </a:r>
          </a:p>
          <a:p>
            <a:pPr marL="0" indent="0">
              <a:buNone/>
            </a:pPr>
            <a:r>
              <a:rPr lang="bo-CN" altLang="zh-CN" sz="3200" dirty="0"/>
              <a:t>      ལན་  གངས་ཅན་བསིལ་བའི་ལྗོངས་སུ་བསྐལ་པའི་བར་དུ་འཐབ་འཛིང་བྱེད་པའི་མི་དམངས་རྣམས་ལ་བསྟོད་བསྔགས་མཛད་ཡོད།</a:t>
            </a:r>
          </a:p>
          <a:p>
            <a:pPr marL="0" indent="0">
              <a:buNone/>
            </a:pPr>
            <a:r>
              <a:rPr lang="bo-CN" altLang="zh-CN" sz="3200" b="1" dirty="0"/>
              <a:t>རྩོམ་འདིའི་ཚེ་སྲོག་ལ་ཁྱད་ཆོས་གང་དག་ལྡན།</a:t>
            </a:r>
          </a:p>
          <a:p>
            <a:pPr marL="0" indent="0">
              <a:buNone/>
            </a:pPr>
            <a:r>
              <a:rPr lang="bo-CN" altLang="zh-CN" sz="3200" dirty="0"/>
              <a:t>     ལན་  དང་པོ་ མིང་དང་ཚིག་བཀོལ་བ་དོན་ལ་འབྱོར་ཞིང་གནད་ལ་ཁེལ་བ་དང་། ཚིག་ལ་དག་ཐོན་པ།  གཉིས་པ། ཚིག་སྙན་ཞིང་བརྗོད་བ་བདེ་བ། གསུམ་པ།  ཁ་གསལ་ཞིང་གོ་བདེ་བ་བཅས་ཀྱི་ཁྱད་ཆོས་ཡོད།</a:t>
            </a:r>
          </a:p>
          <a:p>
            <a:pPr marL="0" indent="0">
              <a:buNone/>
            </a:pPr>
            <a:r>
              <a:rPr lang="bo-CN" altLang="zh-CN" sz="3200" b="1" dirty="0"/>
              <a:t>སློབ་ཚན་འདིར་རྩོམ་པ་པོས་གངས་རྒྱན་པད་མའི་གཞན་དང་མི་མཚུངས་པའི་ཡོན་ཏན་ནས་ཁྱད་ཆོས་གང་དག་གཙོ་བོར་བཟུང་ནས་བསྟོད་པར་བྱས་ཡོད།</a:t>
            </a:r>
          </a:p>
          <a:p>
            <a:pPr marL="0" indent="0">
              <a:buNone/>
            </a:pPr>
            <a:r>
              <a:rPr lang="bo-CN" altLang="zh-CN" sz="3200" dirty="0"/>
              <a:t>        ལན་ དང་པོ། དཀའ་ཚེགས་ཆེ་བའི་ཁོར་ཡུག་ལ་མགོ་མི་སྒུར་བ།གཉིས་པ། སྐྱེ་སྟོབས་ཀྱི་དཔལ་འབར་བ། གསུམ་པ།  འདོད་ཆུང་ཆོག་ཤེས་དང་བདག་གཞན་མཉམ་པའི་བདག་ལས་གཞན་གཅེས་གཤིས་རྒྱུད་བཅས་གཙོ་བོར་བཟུང་ནས་བསྟོད་པར་བྱས་ཡོད།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289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1112</Words>
  <Application>Microsoft Office PowerPoint</Application>
  <PresentationFormat>自定义</PresentationFormat>
  <Paragraphs>57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༄༅། །གངས་རྒྱན་པད་མ།</vt:lpstr>
      <vt:lpstr>སློབ་ ཚན་ ངོ་ སྤྲོད།</vt:lpstr>
      <vt:lpstr>ལྷུག་ རྩོམ།</vt:lpstr>
      <vt:lpstr>མིང་ ཚིག་ འགྲེལ་ བཤད།</vt:lpstr>
      <vt:lpstr>སློབ་ ཚན་ དབྱེ་ ཞིབ།</vt:lpstr>
      <vt:lpstr>PowerPoint 演示文稿</vt:lpstr>
      <vt:lpstr>PowerPoint 演示文稿</vt:lpstr>
      <vt:lpstr>སློབ་ ཚན་ ཕྱོགས་ བསྡོམས།</vt:lpstr>
      <vt:lpstr>བསམ་གཞིགས་དང་སྦྱང་གཞི།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mac</cp:lastModifiedBy>
  <cp:revision>44</cp:revision>
  <dcterms:modified xsi:type="dcterms:W3CDTF">2019-01-26T13:35:51Z</dcterms:modified>
</cp:coreProperties>
</file>