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359" r:id="rId3"/>
    <p:sldId id="643" r:id="rId4"/>
    <p:sldId id="436" r:id="rId5"/>
    <p:sldId id="406" r:id="rId6"/>
    <p:sldId id="628" r:id="rId7"/>
    <p:sldId id="629" r:id="rId8"/>
    <p:sldId id="645" r:id="rId9"/>
    <p:sldId id="646" r:id="rId10"/>
    <p:sldId id="648" r:id="rId11"/>
    <p:sldId id="654" r:id="rId12"/>
    <p:sldId id="650" r:id="rId13"/>
    <p:sldId id="293" r:id="rId14"/>
    <p:sldId id="665" r:id="rId15"/>
    <p:sldId id="668" r:id="rId16"/>
  </p:sldIdLst>
  <p:sldSz cx="12192000" cy="6858000"/>
  <p:notesSz cx="6858000" cy="9144000"/>
  <p:embeddedFontLst>
    <p:embeddedFont>
      <p:font typeface="OPPOSans R" charset="-122"/>
      <p:regular r:id="rId19"/>
    </p:embeddedFont>
    <p:embeddedFont>
      <p:font typeface="等线" pitchFamily="2" charset="-122"/>
      <p:regular r:id="rId20"/>
      <p:bold r:id="rId21"/>
    </p:embeddedFont>
    <p:embeddedFont>
      <p:font typeface="OPPOSans H" charset="-122"/>
      <p:regular r:id="rId22"/>
    </p:embeddedFont>
    <p:embeddedFont>
      <p:font typeface="黑体" pitchFamily="49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pPr/>
              <a:t>2021/4/20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25DCF43-7DB4-4224-9C29-F0A25E97127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pPr algn="r"/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6EFAAD6-78FE-4C63-A18F-12B18667521E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pPr algn="r"/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DDE9FD2-E8D7-48C8-8A59-9C5DBE0E8BD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pPr algn="r"/>
              <a:t>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7E6581A-C66E-48B1-BDDC-40AB28210C5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pPr algn="r"/>
              <a:t>10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2AE5572-189C-4020-96E2-8386F276F82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pPr algn="r"/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pPr/>
              <a:t>2021/4/20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6812" y="273316"/>
            <a:ext cx="3985744" cy="942554"/>
            <a:chOff x="-116812" y="273316"/>
            <a:chExt cx="3985744" cy="942554"/>
          </a:xfrm>
        </p:grpSpPr>
        <p:sp>
          <p:nvSpPr>
            <p:cNvPr id="8" name="矩形: 圆顶角 7"/>
            <p:cNvSpPr/>
            <p:nvPr/>
          </p:nvSpPr>
          <p:spPr>
            <a:xfrm rot="5400000" flipH="1">
              <a:off x="1913125" y="-869784"/>
              <a:ext cx="530362" cy="338125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39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flipH="1">
              <a:off x="-116812" y="273316"/>
              <a:ext cx="935236" cy="942554"/>
              <a:chOff x="7458193" y="-3113387"/>
              <a:chExt cx="8971540" cy="9041742"/>
            </a:xfrm>
          </p:grpSpPr>
          <p:sp>
            <p:nvSpPr>
              <p:cNvPr id="10" name="不完整圆 9"/>
              <p:cNvSpPr/>
              <p:nvPr/>
            </p:nvSpPr>
            <p:spPr>
              <a:xfrm>
                <a:off x="7458193" y="-3113387"/>
                <a:ext cx="8971540" cy="9041742"/>
              </a:xfrm>
              <a:prstGeom prst="pie">
                <a:avLst>
                  <a:gd name="adj1" fmla="val 7703852"/>
                  <a:gd name="adj2" fmla="val 12854466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1" name="不完整圆 10"/>
              <p:cNvSpPr/>
              <p:nvPr/>
            </p:nvSpPr>
            <p:spPr>
              <a:xfrm>
                <a:off x="8191875" y="-2344604"/>
                <a:ext cx="7504176" cy="7504176"/>
              </a:xfrm>
              <a:prstGeom prst="pie">
                <a:avLst>
                  <a:gd name="adj1" fmla="val 5137998"/>
                  <a:gd name="adj2" fmla="val 16252847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2" name="不完整圆 11"/>
              <p:cNvSpPr/>
              <p:nvPr/>
            </p:nvSpPr>
            <p:spPr>
              <a:xfrm>
                <a:off x="8596566" y="-1939913"/>
                <a:ext cx="6694794" cy="6694794"/>
              </a:xfrm>
              <a:prstGeom prst="pie">
                <a:avLst>
                  <a:gd name="adj1" fmla="val 0"/>
                  <a:gd name="adj2" fmla="val 109431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3" name="不完整圆 12"/>
              <p:cNvSpPr/>
              <p:nvPr userDrawn="1"/>
            </p:nvSpPr>
            <p:spPr>
              <a:xfrm>
                <a:off x="10083495" y="-921689"/>
                <a:ext cx="4187961" cy="4187962"/>
              </a:xfrm>
              <a:prstGeom prst="pie">
                <a:avLst>
                  <a:gd name="adj1" fmla="val 16228486"/>
                  <a:gd name="adj2" fmla="val 5801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</p:grpSp>
      </p:grpSp>
      <p:sp>
        <p:nvSpPr>
          <p:cNvPr id="15" name="矩形: 圆角 14"/>
          <p:cNvSpPr/>
          <p:nvPr userDrawn="1"/>
        </p:nvSpPr>
        <p:spPr>
          <a:xfrm>
            <a:off x="-116812" y="6116512"/>
            <a:ext cx="12308812" cy="2396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1115989" y="776502"/>
            <a:ext cx="10244138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4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སྟོང་ཆ་སྐོངས་དགོས</a:t>
            </a:r>
            <a:r>
              <a:rPr lang="en-US" altLang="zh-CN" sz="44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endParaRPr lang="zh-CN" altLang="en-US" sz="4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1" y="2386014"/>
            <a:ext cx="92043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文本框 11"/>
          <p:cNvSpPr txBox="1">
            <a:spLocks noChangeArrowheads="1"/>
          </p:cNvSpPr>
          <p:nvPr/>
        </p:nvSpPr>
        <p:spPr bwMode="auto">
          <a:xfrm>
            <a:off x="3495676" y="2566697"/>
            <a:ext cx="739775" cy="87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35701" y="2853717"/>
            <a:ext cx="74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131175" y="2853717"/>
            <a:ext cx="83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3930651" y="3909378"/>
            <a:ext cx="981075" cy="76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37</a:t>
            </a:r>
          </a:p>
          <a:p>
            <a:pPr algn="ctr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648576" y="4060221"/>
            <a:ext cx="74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542464" y="4060221"/>
            <a:ext cx="833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8" grpId="0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101134" y="1326253"/>
            <a:ext cx="7945437" cy="891334"/>
            <a:chOff x="1693" y="2411"/>
            <a:chExt cx="12513" cy="1404"/>
          </a:xfrm>
        </p:grpSpPr>
        <p:grpSp>
          <p:nvGrpSpPr>
            <p:cNvPr id="24581" name="组合 27"/>
            <p:cNvGrpSpPr/>
            <p:nvPr/>
          </p:nvGrpSpPr>
          <p:grpSpPr bwMode="auto">
            <a:xfrm>
              <a:off x="1693" y="2628"/>
              <a:ext cx="1555" cy="1187"/>
              <a:chOff x="1277" y="3118"/>
              <a:chExt cx="1555" cy="1187"/>
            </a:xfrm>
          </p:grpSpPr>
          <p:pic>
            <p:nvPicPr>
              <p:cNvPr id="24582" name="Picture 46" descr="U1ppt题号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" y="3118"/>
                <a:ext cx="1555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3" name="文本框 6"/>
              <p:cNvSpPr txBox="1">
                <a:spLocks noChangeArrowheads="1"/>
              </p:cNvSpPr>
              <p:nvPr/>
            </p:nvSpPr>
            <p:spPr bwMode="auto">
              <a:xfrm>
                <a:off x="1732" y="3262"/>
                <a:ext cx="61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0168B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</p:grp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758" y="2660"/>
              <a:ext cx="11448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</a:t>
              </a: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          </a:t>
              </a:r>
              <a:r>
                <a:rPr lang="en-US" altLang="zh-CN" sz="2800" b="1" dirty="0" err="1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དང</a:t>
              </a:r>
              <a:r>
                <a:rPr lang="zh-CN" altLang="en-US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</a:t>
              </a:r>
              <a:r>
                <a:rPr lang="bo-CN" altLang="zh-CN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ཧྲིལ་གྲངས་སུ་ཕབ་དགོས</a:t>
              </a:r>
              <a:r>
                <a:rPr lang="en-US" altLang="zh-CN" sz="28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།</a:t>
              </a:r>
              <a:r>
                <a:rPr lang="zh-CN" altLang="en-US" sz="28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  <a:endParaRPr lang="zh-CN" altLang="en-US" sz="28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4585" name="组合 28"/>
            <p:cNvGrpSpPr/>
            <p:nvPr/>
          </p:nvGrpSpPr>
          <p:grpSpPr bwMode="auto">
            <a:xfrm>
              <a:off x="6134" y="2411"/>
              <a:ext cx="1081" cy="1309"/>
              <a:chOff x="-389557" y="2628618"/>
              <a:chExt cx="527585" cy="639330"/>
            </a:xfrm>
          </p:grpSpPr>
          <p:sp>
            <p:nvSpPr>
              <p:cNvPr id="13321" name="文本框 3"/>
              <p:cNvSpPr txBox="1"/>
              <p:nvPr/>
            </p:nvSpPr>
            <p:spPr>
              <a:xfrm>
                <a:off x="-338079" y="2628618"/>
                <a:ext cx="476107" cy="639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 bwMode="auto">
              <a:xfrm flipV="1">
                <a:off x="-389557" y="2943397"/>
                <a:ext cx="431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8" name="组合 28"/>
            <p:cNvGrpSpPr/>
            <p:nvPr/>
          </p:nvGrpSpPr>
          <p:grpSpPr bwMode="auto">
            <a:xfrm>
              <a:off x="4507" y="2426"/>
              <a:ext cx="1112" cy="1309"/>
              <a:chOff x="-423230" y="2635994"/>
              <a:chExt cx="544063" cy="639330"/>
            </a:xfrm>
          </p:grpSpPr>
          <p:sp>
            <p:nvSpPr>
              <p:cNvPr id="13324" name="文本框 3"/>
              <p:cNvSpPr txBox="1"/>
              <p:nvPr/>
            </p:nvSpPr>
            <p:spPr>
              <a:xfrm>
                <a:off x="-356062" y="2635994"/>
                <a:ext cx="476895" cy="639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 bwMode="auto">
              <a:xfrm flipV="1">
                <a:off x="-423230" y="2943207"/>
                <a:ext cx="4328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27" name="Group 27"/>
          <p:cNvGrpSpPr/>
          <p:nvPr/>
        </p:nvGrpSpPr>
        <p:grpSpPr bwMode="auto">
          <a:xfrm>
            <a:off x="1410660" y="3137241"/>
            <a:ext cx="6162935" cy="1722306"/>
            <a:chOff x="1033" y="935"/>
            <a:chExt cx="2985" cy="743"/>
          </a:xfrm>
        </p:grpSpPr>
        <p:sp>
          <p:nvSpPr>
            <p:cNvPr id="24592" name="AutoShape 27"/>
            <p:cNvSpPr>
              <a:spLocks noChangeArrowheads="1"/>
            </p:cNvSpPr>
            <p:nvPr/>
          </p:nvSpPr>
          <p:spPr bwMode="auto">
            <a:xfrm>
              <a:off x="1821" y="1031"/>
              <a:ext cx="2197" cy="241"/>
            </a:xfrm>
            <a:prstGeom prst="wedgeRoundRectCallout">
              <a:avLst>
                <a:gd name="adj1" fmla="val -54056"/>
                <a:gd name="adj2" fmla="val -1805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800" b="1" dirty="0" err="1" smtClean="0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གྲངས་ཆ་དང་བགོད་རྩིས་ཀྱི་</a:t>
              </a:r>
              <a:r>
                <a:rPr lang="en-US" altLang="zh-CN" sz="2800" b="1" dirty="0" err="1" smtClean="0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འབྲིལ་བར་གཞིགས་ན</a:t>
              </a:r>
              <a:r>
                <a:rPr lang="en-US" altLang="zh-CN" sz="2800" b="1" dirty="0" smtClean="0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།</a:t>
              </a:r>
              <a:endParaRPr lang="zh-CN" altLang="en-US" sz="28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24593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3" y="935"/>
              <a:ext cx="673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 bwMode="auto">
          <a:xfrm>
            <a:off x="7796774" y="1685712"/>
            <a:ext cx="3553491" cy="4819315"/>
            <a:chOff x="12753" y="1255"/>
            <a:chExt cx="5594" cy="7589"/>
          </a:xfrm>
        </p:grpSpPr>
        <p:grpSp>
          <p:nvGrpSpPr>
            <p:cNvPr id="12" name="组合 52"/>
            <p:cNvGrpSpPr/>
            <p:nvPr/>
          </p:nvGrpSpPr>
          <p:grpSpPr>
            <a:xfrm>
              <a:off x="14158" y="1255"/>
              <a:ext cx="2644" cy="2643"/>
              <a:chOff x="6705544" y="3028938"/>
              <a:chExt cx="1440000" cy="1440000"/>
            </a:xfrm>
            <a:solidFill>
              <a:srgbClr val="06BA17"/>
            </a:solidFill>
          </p:grpSpPr>
          <p:sp>
            <p:nvSpPr>
              <p:cNvPr id="13" name="椭圆 12"/>
              <p:cNvSpPr/>
              <p:nvPr/>
            </p:nvSpPr>
            <p:spPr>
              <a:xfrm>
                <a:off x="6705544" y="3028938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直接连接符 14"/>
              <p:cNvSpPr/>
              <p:nvPr/>
            </p:nvSpPr>
            <p:spPr>
              <a:xfrm rot="5400000">
                <a:off x="7056726" y="3388938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直接连接符 15"/>
              <p:cNvSpPr/>
              <p:nvPr/>
            </p:nvSpPr>
            <p:spPr>
              <a:xfrm rot="-1800000">
                <a:off x="6746211" y="3910595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直接连接符 16"/>
              <p:cNvSpPr/>
              <p:nvPr/>
            </p:nvSpPr>
            <p:spPr>
              <a:xfrm rot="1800000">
                <a:off x="7374845" y="3920120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596" name="组合 28"/>
            <p:cNvGrpSpPr/>
            <p:nvPr/>
          </p:nvGrpSpPr>
          <p:grpSpPr bwMode="auto">
            <a:xfrm>
              <a:off x="17182" y="2014"/>
              <a:ext cx="1165" cy="1309"/>
              <a:chOff x="561465" y="2789053"/>
              <a:chExt cx="568016" cy="638831"/>
            </a:xfrm>
          </p:grpSpPr>
          <p:sp>
            <p:nvSpPr>
              <p:cNvPr id="19" name="文本框 3"/>
              <p:cNvSpPr txBox="1"/>
              <p:nvPr/>
            </p:nvSpPr>
            <p:spPr>
              <a:xfrm>
                <a:off x="654021" y="2789053"/>
                <a:ext cx="475460" cy="6388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 bwMode="auto">
              <a:xfrm flipV="1">
                <a:off x="561465" y="3105297"/>
                <a:ext cx="431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59"/>
            <p:cNvGrpSpPr/>
            <p:nvPr/>
          </p:nvGrpSpPr>
          <p:grpSpPr>
            <a:xfrm>
              <a:off x="12753" y="4221"/>
              <a:ext cx="2649" cy="2643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10" name="椭圆 109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直接连接符 110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直接连接符 111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" name="组合 59"/>
            <p:cNvGrpSpPr/>
            <p:nvPr/>
          </p:nvGrpSpPr>
          <p:grpSpPr>
            <a:xfrm>
              <a:off x="15563" y="4221"/>
              <a:ext cx="2649" cy="2643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14" name="椭圆 113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直接连接符 114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直接连接符 115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4601" name="左大括号"/>
            <p:cNvSpPr>
              <a:spLocks noChangeArrowheads="1"/>
            </p:cNvSpPr>
            <p:nvPr/>
          </p:nvSpPr>
          <p:spPr bwMode="auto">
            <a:xfrm rot="16200000" flipH="1">
              <a:off x="15401" y="5618"/>
              <a:ext cx="312" cy="312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4602" name="组合 28"/>
            <p:cNvGrpSpPr/>
            <p:nvPr/>
          </p:nvGrpSpPr>
          <p:grpSpPr bwMode="auto">
            <a:xfrm>
              <a:off x="15081" y="7535"/>
              <a:ext cx="1154" cy="1309"/>
              <a:chOff x="469856" y="2752216"/>
              <a:chExt cx="562759" cy="638831"/>
            </a:xfrm>
          </p:grpSpPr>
          <p:sp>
            <p:nvSpPr>
              <p:cNvPr id="13359" name="文本框 3"/>
              <p:cNvSpPr txBox="1"/>
              <p:nvPr/>
            </p:nvSpPr>
            <p:spPr>
              <a:xfrm>
                <a:off x="557155" y="2752216"/>
                <a:ext cx="475460" cy="6388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20" name="直接连接符 119"/>
              <p:cNvCxnSpPr/>
              <p:nvPr/>
            </p:nvCxnSpPr>
            <p:spPr bwMode="auto">
              <a:xfrm flipV="1">
                <a:off x="469856" y="3058122"/>
                <a:ext cx="431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35"/>
          <p:cNvGrpSpPr/>
          <p:nvPr/>
        </p:nvGrpSpPr>
        <p:grpSpPr bwMode="auto">
          <a:xfrm>
            <a:off x="4015247" y="4437826"/>
            <a:ext cx="2080753" cy="879573"/>
            <a:chOff x="672" y="3359"/>
            <a:chExt cx="1008" cy="426"/>
          </a:xfrm>
        </p:grpSpPr>
        <p:grpSp>
          <p:nvGrpSpPr>
            <p:cNvPr id="24606" name="Group 36"/>
            <p:cNvGrpSpPr/>
            <p:nvPr/>
          </p:nvGrpSpPr>
          <p:grpSpPr bwMode="auto">
            <a:xfrm>
              <a:off x="672" y="3359"/>
              <a:ext cx="240" cy="426"/>
              <a:chOff x="576" y="2265"/>
              <a:chExt cx="240" cy="426"/>
            </a:xfrm>
          </p:grpSpPr>
          <p:sp>
            <p:nvSpPr>
              <p:cNvPr id="13338" name="Text Box 37"/>
              <p:cNvSpPr txBox="1"/>
              <p:nvPr/>
            </p:nvSpPr>
            <p:spPr>
              <a:xfrm>
                <a:off x="596" y="2265"/>
                <a:ext cx="181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75" name="Line 38"/>
              <p:cNvSpPr>
                <a:spLocks noChangeShapeType="1"/>
              </p:cNvSpPr>
              <p:nvPr/>
            </p:nvSpPr>
            <p:spPr bwMode="auto">
              <a:xfrm>
                <a:off x="576" y="246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416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40" name="Text Box 39"/>
              <p:cNvSpPr txBox="1"/>
              <p:nvPr/>
            </p:nvSpPr>
            <p:spPr>
              <a:xfrm>
                <a:off x="597" y="2467"/>
                <a:ext cx="181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</p:grpSp>
        <p:sp>
          <p:nvSpPr>
            <p:cNvPr id="13341" name="Text Box 40"/>
            <p:cNvSpPr txBox="1"/>
            <p:nvPr/>
          </p:nvSpPr>
          <p:spPr>
            <a:xfrm>
              <a:off x="868" y="3443"/>
              <a:ext cx="812" cy="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3÷3 ＝1</a:t>
              </a:r>
            </a:p>
          </p:txBody>
        </p:sp>
      </p:grpSp>
      <p:grpSp>
        <p:nvGrpSpPr>
          <p:cNvPr id="25" name="Group 41"/>
          <p:cNvGrpSpPr/>
          <p:nvPr/>
        </p:nvGrpSpPr>
        <p:grpSpPr bwMode="auto">
          <a:xfrm>
            <a:off x="4031784" y="5674421"/>
            <a:ext cx="2229359" cy="768438"/>
            <a:chOff x="2743" y="3430"/>
            <a:chExt cx="1080" cy="372"/>
          </a:xfrm>
        </p:grpSpPr>
        <p:grpSp>
          <p:nvGrpSpPr>
            <p:cNvPr id="24612" name="Group 42"/>
            <p:cNvGrpSpPr/>
            <p:nvPr/>
          </p:nvGrpSpPr>
          <p:grpSpPr bwMode="auto">
            <a:xfrm>
              <a:off x="2743" y="3430"/>
              <a:ext cx="288" cy="372"/>
              <a:chOff x="2179" y="2289"/>
              <a:chExt cx="288" cy="372"/>
            </a:xfrm>
          </p:grpSpPr>
          <p:sp>
            <p:nvSpPr>
              <p:cNvPr id="13344" name="Text Box 43"/>
              <p:cNvSpPr txBox="1"/>
              <p:nvPr/>
            </p:nvSpPr>
            <p:spPr>
              <a:xfrm>
                <a:off x="2205" y="2289"/>
                <a:ext cx="181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>
                <a:off x="2179" y="2465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416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46" name="Text Box 45"/>
              <p:cNvSpPr txBox="1"/>
              <p:nvPr/>
            </p:nvSpPr>
            <p:spPr>
              <a:xfrm>
                <a:off x="2199" y="2438"/>
                <a:ext cx="181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  <p:sp>
          <p:nvSpPr>
            <p:cNvPr id="13347" name="Text Box 46"/>
            <p:cNvSpPr txBox="1"/>
            <p:nvPr/>
          </p:nvSpPr>
          <p:spPr>
            <a:xfrm>
              <a:off x="2980" y="3481"/>
              <a:ext cx="843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8÷4 ＝2</a:t>
              </a:r>
            </a:p>
          </p:txBody>
        </p:sp>
      </p:grpSp>
      <p:sp>
        <p:nvSpPr>
          <p:cNvPr id="83" name="流程图: 可选过程 82"/>
          <p:cNvSpPr/>
          <p:nvPr/>
        </p:nvSpPr>
        <p:spPr>
          <a:xfrm>
            <a:off x="4845751" y="4439102"/>
            <a:ext cx="1311275" cy="83978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16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4" name="流程图: 可选过程 83"/>
          <p:cNvSpPr/>
          <p:nvPr/>
        </p:nvSpPr>
        <p:spPr>
          <a:xfrm>
            <a:off x="5005443" y="5568322"/>
            <a:ext cx="1292225" cy="83978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16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8"/>
          <p:cNvGrpSpPr/>
          <p:nvPr/>
        </p:nvGrpSpPr>
        <p:grpSpPr bwMode="auto">
          <a:xfrm>
            <a:off x="3025441" y="1427957"/>
            <a:ext cx="693737" cy="830998"/>
            <a:chOff x="514468" y="2812300"/>
            <a:chExt cx="533105" cy="638591"/>
          </a:xfrm>
        </p:grpSpPr>
        <p:sp>
          <p:nvSpPr>
            <p:cNvPr id="17417" name="文本框 3"/>
            <p:cNvSpPr txBox="1"/>
            <p:nvPr/>
          </p:nvSpPr>
          <p:spPr>
            <a:xfrm>
              <a:off x="571804" y="2812300"/>
              <a:ext cx="475769" cy="638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flipV="1">
              <a:off x="514468" y="3104861"/>
              <a:ext cx="4318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7" name="组合 28"/>
          <p:cNvGrpSpPr/>
          <p:nvPr/>
        </p:nvGrpSpPr>
        <p:grpSpPr bwMode="auto">
          <a:xfrm>
            <a:off x="2034841" y="1423351"/>
            <a:ext cx="669132" cy="830998"/>
            <a:chOff x="514468" y="2808761"/>
            <a:chExt cx="515467" cy="638591"/>
          </a:xfrm>
        </p:grpSpPr>
        <p:sp>
          <p:nvSpPr>
            <p:cNvPr id="17420" name="文本框 3"/>
            <p:cNvSpPr txBox="1"/>
            <p:nvPr/>
          </p:nvSpPr>
          <p:spPr>
            <a:xfrm>
              <a:off x="554214" y="2808761"/>
              <a:ext cx="475721" cy="638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 flipV="1">
              <a:off x="514468" y="3104861"/>
              <a:ext cx="4316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780856" y="1637503"/>
            <a:ext cx="9567862" cy="115887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           </a:t>
            </a:r>
            <a:r>
              <a:rPr lang="en-US" altLang="zh-CN" sz="28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དང</a:t>
            </a:r>
            <a:r>
              <a:rPr lang="zh-CN" altLang="en-US" sz="24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en-US" altLang="zh-CN" sz="28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གྲངས་ཆ་སྦྲགས་མ</a:t>
            </a:r>
            <a:r>
              <a:rPr lang="en-US" altLang="zh-CN" sz="28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ར</a:t>
            </a:r>
            <a:r>
              <a:rPr lang="en-US" altLang="zh-CN" sz="28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་ཕབ་དགོས</a:t>
            </a:r>
            <a:r>
              <a:rPr lang="en-US" altLang="zh-CN" sz="28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endParaRPr lang="zh-CN" altLang="en-US" sz="28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14"/>
          <p:cNvGrpSpPr/>
          <p:nvPr/>
        </p:nvGrpSpPr>
        <p:grpSpPr bwMode="auto">
          <a:xfrm>
            <a:off x="3678187" y="2521462"/>
            <a:ext cx="4625975" cy="2672499"/>
            <a:chOff x="2209862" y="1657374"/>
            <a:chExt cx="4487783" cy="2506987"/>
          </a:xfrm>
        </p:grpSpPr>
        <p:grpSp>
          <p:nvGrpSpPr>
            <p:cNvPr id="28682" name="组合 29"/>
            <p:cNvGrpSpPr/>
            <p:nvPr/>
          </p:nvGrpSpPr>
          <p:grpSpPr bwMode="auto">
            <a:xfrm>
              <a:off x="5257782" y="1657374"/>
              <a:ext cx="1439863" cy="1581150"/>
              <a:chOff x="428625" y="1771650"/>
              <a:chExt cx="1439863" cy="1581150"/>
            </a:xfrm>
          </p:grpSpPr>
          <p:grpSp>
            <p:nvGrpSpPr>
              <p:cNvPr id="28683" name="组合 203"/>
              <p:cNvGrpSpPr/>
              <p:nvPr/>
            </p:nvGrpSpPr>
            <p:grpSpPr bwMode="auto">
              <a:xfrm>
                <a:off x="630238" y="2632075"/>
                <a:ext cx="996950" cy="720725"/>
                <a:chOff x="629971" y="2632824"/>
                <a:chExt cx="996648" cy="720725"/>
              </a:xfrm>
            </p:grpSpPr>
            <p:sp>
              <p:nvSpPr>
                <p:cNvPr id="42" name="扇形"/>
                <p:cNvSpPr>
                  <a:spLocks noChangeAspect="1"/>
                </p:cNvSpPr>
                <p:nvPr/>
              </p:nvSpPr>
              <p:spPr bwMode="auto">
                <a:xfrm rot="1762915">
                  <a:off x="927145" y="2633147"/>
                  <a:ext cx="698983" cy="720765"/>
                </a:xfrm>
                <a:custGeom>
                  <a:avLst/>
                  <a:gdLst>
                    <a:gd name="connsiteX0" fmla="*/ 0 w 1079818"/>
                    <a:gd name="connsiteY0" fmla="*/ 0 h 1080105"/>
                    <a:gd name="connsiteX1" fmla="*/ 1079818 w 1079818"/>
                    <a:gd name="connsiteY1" fmla="*/ 0 h 1080105"/>
                    <a:gd name="connsiteX2" fmla="*/ 110134 w 1079818"/>
                    <a:gd name="connsiteY2" fmla="*/ 1074544 h 1080105"/>
                    <a:gd name="connsiteX3" fmla="*/ 0 w 1079818"/>
                    <a:gd name="connsiteY3" fmla="*/ 1080105 h 108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818" h="1080105">
                      <a:moveTo>
                        <a:pt x="0" y="0"/>
                      </a:moveTo>
                      <a:lnTo>
                        <a:pt x="1079818" y="0"/>
                      </a:lnTo>
                      <a:cubicBezTo>
                        <a:pt x="1079818" y="559251"/>
                        <a:pt x="654791" y="1019231"/>
                        <a:pt x="110134" y="1074544"/>
                      </a:cubicBezTo>
                      <a:lnTo>
                        <a:pt x="0" y="1080105"/>
                      </a:lnTo>
                      <a:close/>
                    </a:path>
                  </a:pathLst>
                </a:custGeom>
                <a:solidFill>
                  <a:srgbClr val="06BA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340" noProof="1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3" name="扇形"/>
                <p:cNvSpPr>
                  <a:spLocks noChangeAspect="1"/>
                </p:cNvSpPr>
                <p:nvPr/>
              </p:nvSpPr>
              <p:spPr bwMode="auto">
                <a:xfrm rot="3611994">
                  <a:off x="640310" y="2625815"/>
                  <a:ext cx="699917" cy="720537"/>
                </a:xfrm>
                <a:custGeom>
                  <a:avLst/>
                  <a:gdLst>
                    <a:gd name="connsiteX0" fmla="*/ 0 w 1079818"/>
                    <a:gd name="connsiteY0" fmla="*/ 0 h 1080105"/>
                    <a:gd name="connsiteX1" fmla="*/ 1079818 w 1079818"/>
                    <a:gd name="connsiteY1" fmla="*/ 0 h 1080105"/>
                    <a:gd name="connsiteX2" fmla="*/ 110134 w 1079818"/>
                    <a:gd name="connsiteY2" fmla="*/ 1074544 h 1080105"/>
                    <a:gd name="connsiteX3" fmla="*/ 0 w 1079818"/>
                    <a:gd name="connsiteY3" fmla="*/ 1080105 h 108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818" h="1080105">
                      <a:moveTo>
                        <a:pt x="0" y="0"/>
                      </a:moveTo>
                      <a:lnTo>
                        <a:pt x="1079818" y="0"/>
                      </a:lnTo>
                      <a:cubicBezTo>
                        <a:pt x="1079818" y="559251"/>
                        <a:pt x="654791" y="1019231"/>
                        <a:pt x="110134" y="1074544"/>
                      </a:cubicBezTo>
                      <a:lnTo>
                        <a:pt x="0" y="1080105"/>
                      </a:lnTo>
                      <a:close/>
                    </a:path>
                  </a:pathLst>
                </a:custGeom>
                <a:solidFill>
                  <a:srgbClr val="06BA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340" noProof="1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28686" name="组合 52"/>
              <p:cNvGrpSpPr/>
              <p:nvPr/>
            </p:nvGrpSpPr>
            <p:grpSpPr bwMode="auto">
              <a:xfrm>
                <a:off x="428625" y="1771650"/>
                <a:ext cx="1439863" cy="1439863"/>
                <a:chOff x="6705544" y="3028938"/>
                <a:chExt cx="1440000" cy="1440000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 rot="1800000">
                  <a:off x="7375433" y="3919555"/>
                  <a:ext cx="71928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rot="-1800000">
                  <a:off x="6747022" y="3910619"/>
                  <a:ext cx="71928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rot="5400000">
                  <a:off x="7056602" y="3389355"/>
                  <a:ext cx="72083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椭圆 40"/>
                <p:cNvSpPr/>
                <p:nvPr/>
              </p:nvSpPr>
              <p:spPr>
                <a:xfrm>
                  <a:off x="6705436" y="3028938"/>
                  <a:ext cx="1440108" cy="1440178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691" name="组合 20"/>
            <p:cNvGrpSpPr/>
            <p:nvPr/>
          </p:nvGrpSpPr>
          <p:grpSpPr bwMode="auto">
            <a:xfrm>
              <a:off x="3733822" y="1733572"/>
              <a:ext cx="1440000" cy="1440000"/>
              <a:chOff x="3733822" y="1733572"/>
              <a:chExt cx="1440000" cy="1440000"/>
            </a:xfrm>
          </p:grpSpPr>
          <p:sp>
            <p:nvSpPr>
              <p:cNvPr id="30" name="椭圆 29"/>
              <p:cNvSpPr/>
              <p:nvPr/>
            </p:nvSpPr>
            <p:spPr bwMode="auto">
              <a:xfrm>
                <a:off x="3734538" y="1733322"/>
                <a:ext cx="1439972" cy="1440040"/>
              </a:xfrm>
              <a:prstGeom prst="ellipse">
                <a:avLst/>
              </a:prstGeom>
              <a:solidFill>
                <a:srgbClr val="06BA17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28693" name="组合 52"/>
              <p:cNvGrpSpPr/>
              <p:nvPr/>
            </p:nvGrpSpPr>
            <p:grpSpPr bwMode="auto">
              <a:xfrm>
                <a:off x="3733822" y="1733572"/>
                <a:ext cx="1439863" cy="1439863"/>
                <a:chOff x="6705544" y="3028938"/>
                <a:chExt cx="1440000" cy="1440000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 rot="1800000">
                  <a:off x="7376257" y="3919305"/>
                  <a:ext cx="720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16"/>
                <p:cNvCxnSpPr/>
                <p:nvPr/>
              </p:nvCxnSpPr>
              <p:spPr>
                <a:xfrm rot="-1800000">
                  <a:off x="6747847" y="3910369"/>
                  <a:ext cx="720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rot="5400000">
                  <a:off x="7057426" y="3389105"/>
                  <a:ext cx="72083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椭圆 34"/>
                <p:cNvSpPr/>
                <p:nvPr/>
              </p:nvSpPr>
              <p:spPr>
                <a:xfrm>
                  <a:off x="6706260" y="3028688"/>
                  <a:ext cx="1441648" cy="1440177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698" name="组合 22"/>
            <p:cNvGrpSpPr/>
            <p:nvPr/>
          </p:nvGrpSpPr>
          <p:grpSpPr bwMode="auto">
            <a:xfrm>
              <a:off x="2209862" y="1733572"/>
              <a:ext cx="1440000" cy="1440000"/>
              <a:chOff x="3733822" y="1733572"/>
              <a:chExt cx="1440000" cy="1440000"/>
            </a:xfrm>
          </p:grpSpPr>
          <p:sp>
            <p:nvSpPr>
              <p:cNvPr id="23" name="椭圆 22"/>
              <p:cNvSpPr/>
              <p:nvPr/>
            </p:nvSpPr>
            <p:spPr bwMode="auto">
              <a:xfrm>
                <a:off x="3733822" y="1733322"/>
                <a:ext cx="1439972" cy="1440040"/>
              </a:xfrm>
              <a:prstGeom prst="ellipse">
                <a:avLst/>
              </a:prstGeom>
              <a:solidFill>
                <a:srgbClr val="06BA17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28700" name="组合 52"/>
              <p:cNvGrpSpPr/>
              <p:nvPr/>
            </p:nvGrpSpPr>
            <p:grpSpPr bwMode="auto">
              <a:xfrm>
                <a:off x="3733822" y="1733572"/>
                <a:ext cx="1439863" cy="1439863"/>
                <a:chOff x="6705544" y="3028938"/>
                <a:chExt cx="1440000" cy="1440000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rot="1800000">
                  <a:off x="7375541" y="3919305"/>
                  <a:ext cx="719283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rot="-1800000">
                  <a:off x="6747130" y="3910369"/>
                  <a:ext cx="719283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rot="5400000">
                  <a:off x="7056710" y="3389105"/>
                  <a:ext cx="72083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椭圆 27"/>
                <p:cNvSpPr/>
                <p:nvPr/>
              </p:nvSpPr>
              <p:spPr>
                <a:xfrm>
                  <a:off x="6705544" y="3028688"/>
                  <a:ext cx="1440109" cy="1440177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sp>
          <p:nvSpPr>
            <p:cNvPr id="28705" name="左大括号"/>
            <p:cNvSpPr>
              <a:spLocks noChangeArrowheads="1"/>
            </p:cNvSpPr>
            <p:nvPr/>
          </p:nvSpPr>
          <p:spPr bwMode="auto">
            <a:xfrm rot="16200000" flipH="1">
              <a:off x="4373035" y="1491386"/>
              <a:ext cx="142552" cy="37229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8706" name="组合 28"/>
            <p:cNvGrpSpPr/>
            <p:nvPr/>
          </p:nvGrpSpPr>
          <p:grpSpPr bwMode="auto">
            <a:xfrm>
              <a:off x="4275105" y="3384829"/>
              <a:ext cx="491284" cy="779532"/>
              <a:chOff x="465205" y="2775244"/>
              <a:chExt cx="491284" cy="779531"/>
            </a:xfrm>
          </p:grpSpPr>
          <p:sp>
            <p:nvSpPr>
              <p:cNvPr id="17449" name="文本框 3"/>
              <p:cNvSpPr txBox="1"/>
              <p:nvPr/>
            </p:nvSpPr>
            <p:spPr>
              <a:xfrm>
                <a:off x="479065" y="2775244"/>
                <a:ext cx="477424" cy="779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 bwMode="auto">
              <a:xfrm flipV="1">
                <a:off x="465205" y="3154841"/>
                <a:ext cx="43276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4795838" y="5321300"/>
            <a:ext cx="2081019" cy="461665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＝2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660400" y="1716041"/>
            <a:ext cx="786945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གཤམ་གྱི་གྲངས་ཆ་རྫུན་མ་རྣམས་གྲངས་ཆ་སྦྲགས་མ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འམ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་ཧྲིལ་གྲངས་སུ་ཕབ་དགོས།</a:t>
            </a:r>
            <a:endParaRPr lang="zh-CN" altLang="en-US" sz="32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3798" name="组合 33"/>
          <p:cNvGrpSpPr/>
          <p:nvPr/>
        </p:nvGrpSpPr>
        <p:grpSpPr bwMode="auto">
          <a:xfrm>
            <a:off x="1446213" y="2874723"/>
            <a:ext cx="741362" cy="998537"/>
            <a:chOff x="-85726" y="132153"/>
            <a:chExt cx="741686" cy="928377"/>
          </a:xfrm>
        </p:grpSpPr>
        <p:sp>
          <p:nvSpPr>
            <p:cNvPr id="33799" name="TextBox 21"/>
            <p:cNvSpPr txBox="1">
              <a:spLocks noChangeArrowheads="1"/>
            </p:cNvSpPr>
            <p:nvPr/>
          </p:nvSpPr>
          <p:spPr bwMode="auto">
            <a:xfrm>
              <a:off x="-85726" y="132153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15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00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1" name="组合 33"/>
          <p:cNvGrpSpPr/>
          <p:nvPr/>
        </p:nvGrpSpPr>
        <p:grpSpPr bwMode="auto">
          <a:xfrm>
            <a:off x="2786063" y="2880250"/>
            <a:ext cx="741362" cy="998537"/>
            <a:chOff x="-85726" y="137292"/>
            <a:chExt cx="741686" cy="928377"/>
          </a:xfrm>
        </p:grpSpPr>
        <p:sp>
          <p:nvSpPr>
            <p:cNvPr id="33802" name="TextBox 21"/>
            <p:cNvSpPr txBox="1">
              <a:spLocks noChangeArrowheads="1"/>
            </p:cNvSpPr>
            <p:nvPr/>
          </p:nvSpPr>
          <p:spPr bwMode="auto">
            <a:xfrm>
              <a:off x="-85726" y="137292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cxnSp>
          <p:nvCxnSpPr>
            <p:cNvPr id="33803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4" name="组合 33"/>
          <p:cNvGrpSpPr/>
          <p:nvPr/>
        </p:nvGrpSpPr>
        <p:grpSpPr bwMode="auto">
          <a:xfrm>
            <a:off x="4125913" y="2880251"/>
            <a:ext cx="741362" cy="998537"/>
            <a:chOff x="-85726" y="137293"/>
            <a:chExt cx="741686" cy="928377"/>
          </a:xfrm>
        </p:grpSpPr>
        <p:sp>
          <p:nvSpPr>
            <p:cNvPr id="33805" name="TextBox 21"/>
            <p:cNvSpPr txBox="1">
              <a:spLocks noChangeArrowheads="1"/>
            </p:cNvSpPr>
            <p:nvPr/>
          </p:nvSpPr>
          <p:spPr bwMode="auto">
            <a:xfrm>
              <a:off x="-85726" y="137293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21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06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7" name="组合 33"/>
          <p:cNvGrpSpPr/>
          <p:nvPr/>
        </p:nvGrpSpPr>
        <p:grpSpPr bwMode="auto">
          <a:xfrm>
            <a:off x="5465763" y="2862920"/>
            <a:ext cx="741362" cy="998537"/>
            <a:chOff x="-85726" y="121179"/>
            <a:chExt cx="741686" cy="928377"/>
          </a:xfrm>
        </p:grpSpPr>
        <p:sp>
          <p:nvSpPr>
            <p:cNvPr id="33808" name="TextBox 21"/>
            <p:cNvSpPr txBox="1">
              <a:spLocks noChangeArrowheads="1"/>
            </p:cNvSpPr>
            <p:nvPr/>
          </p:nvSpPr>
          <p:spPr bwMode="auto">
            <a:xfrm>
              <a:off x="-85726" y="121179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50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09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0" name="组合 33"/>
          <p:cNvGrpSpPr/>
          <p:nvPr/>
        </p:nvGrpSpPr>
        <p:grpSpPr bwMode="auto">
          <a:xfrm>
            <a:off x="6805613" y="2874723"/>
            <a:ext cx="741362" cy="998537"/>
            <a:chOff x="-85726" y="132153"/>
            <a:chExt cx="741686" cy="928377"/>
          </a:xfrm>
        </p:grpSpPr>
        <p:sp>
          <p:nvSpPr>
            <p:cNvPr id="33811" name="TextBox 21"/>
            <p:cNvSpPr txBox="1">
              <a:spLocks noChangeArrowheads="1"/>
            </p:cNvSpPr>
            <p:nvPr/>
          </p:nvSpPr>
          <p:spPr bwMode="auto">
            <a:xfrm>
              <a:off x="-85726" y="132153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43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12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3" name="组合 33"/>
          <p:cNvGrpSpPr/>
          <p:nvPr/>
        </p:nvGrpSpPr>
        <p:grpSpPr bwMode="auto">
          <a:xfrm>
            <a:off x="8145463" y="2822367"/>
            <a:ext cx="741362" cy="998537"/>
            <a:chOff x="-85726" y="-51854"/>
            <a:chExt cx="741686" cy="928377"/>
          </a:xfrm>
        </p:grpSpPr>
        <p:sp>
          <p:nvSpPr>
            <p:cNvPr id="33814" name="TextBox 21"/>
            <p:cNvSpPr txBox="1">
              <a:spLocks noChangeArrowheads="1"/>
            </p:cNvSpPr>
            <p:nvPr/>
          </p:nvSpPr>
          <p:spPr bwMode="auto">
            <a:xfrm>
              <a:off x="-85726" y="-51854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69</a:t>
              </a:r>
            </a:p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15" name="直接连接符 22"/>
            <p:cNvCxnSpPr>
              <a:cxnSpLocks noChangeShapeType="1"/>
            </p:cNvCxnSpPr>
            <p:nvPr/>
          </p:nvCxnSpPr>
          <p:spPr bwMode="auto">
            <a:xfrm>
              <a:off x="2597" y="324661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6" name="组合 33"/>
          <p:cNvGrpSpPr/>
          <p:nvPr/>
        </p:nvGrpSpPr>
        <p:grpSpPr bwMode="auto">
          <a:xfrm>
            <a:off x="9485313" y="2867224"/>
            <a:ext cx="741362" cy="998537"/>
            <a:chOff x="-85726" y="-51854"/>
            <a:chExt cx="741686" cy="928377"/>
          </a:xfrm>
        </p:grpSpPr>
        <p:sp>
          <p:nvSpPr>
            <p:cNvPr id="33817" name="TextBox 21"/>
            <p:cNvSpPr txBox="1">
              <a:spLocks noChangeArrowheads="1"/>
            </p:cNvSpPr>
            <p:nvPr/>
          </p:nvSpPr>
          <p:spPr bwMode="auto">
            <a:xfrm>
              <a:off x="-85726" y="-51854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30</a:t>
              </a:r>
            </a:p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15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18" name="直接连接符 22"/>
            <p:cNvCxnSpPr>
              <a:cxnSpLocks noChangeShapeType="1"/>
            </p:cNvCxnSpPr>
            <p:nvPr/>
          </p:nvCxnSpPr>
          <p:spPr bwMode="auto">
            <a:xfrm>
              <a:off x="0" y="324661"/>
              <a:ext cx="655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组合 26"/>
          <p:cNvGrpSpPr/>
          <p:nvPr/>
        </p:nvGrpSpPr>
        <p:grpSpPr bwMode="auto">
          <a:xfrm>
            <a:off x="1293813" y="3935186"/>
            <a:ext cx="1077912" cy="999173"/>
            <a:chOff x="1832" y="8428"/>
            <a:chExt cx="1696" cy="1573"/>
          </a:xfrm>
        </p:grpSpPr>
        <p:grpSp>
          <p:nvGrpSpPr>
            <p:cNvPr id="33820" name="组合 33"/>
            <p:cNvGrpSpPr/>
            <p:nvPr/>
          </p:nvGrpSpPr>
          <p:grpSpPr bwMode="auto">
            <a:xfrm>
              <a:off x="2360" y="8428"/>
              <a:ext cx="1168" cy="1573"/>
              <a:chOff x="-99696" y="135393"/>
              <a:chExt cx="741686" cy="928377"/>
            </a:xfrm>
          </p:grpSpPr>
          <p:sp>
            <p:nvSpPr>
              <p:cNvPr id="33821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5393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cxnSp>
            <p:nvCxnSpPr>
              <p:cNvPr id="33822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3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536826" y="3935186"/>
            <a:ext cx="1076325" cy="999173"/>
            <a:chOff x="1832" y="8428"/>
            <a:chExt cx="1696" cy="1573"/>
          </a:xfrm>
        </p:grpSpPr>
        <p:grpSp>
          <p:nvGrpSpPr>
            <p:cNvPr id="33825" name="组合 33"/>
            <p:cNvGrpSpPr/>
            <p:nvPr/>
          </p:nvGrpSpPr>
          <p:grpSpPr bwMode="auto">
            <a:xfrm>
              <a:off x="2360" y="8428"/>
              <a:ext cx="1168" cy="1573"/>
              <a:chOff x="-99696" y="133466"/>
              <a:chExt cx="741686" cy="928377"/>
            </a:xfrm>
          </p:grpSpPr>
          <p:sp>
            <p:nvSpPr>
              <p:cNvPr id="33826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3466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cxnSp>
            <p:nvCxnSpPr>
              <p:cNvPr id="33827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8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4302125" y="4032597"/>
            <a:ext cx="5715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5284789" y="3935186"/>
            <a:ext cx="1076325" cy="999173"/>
            <a:chOff x="1832" y="8428"/>
            <a:chExt cx="1696" cy="1573"/>
          </a:xfrm>
        </p:grpSpPr>
        <p:grpSp>
          <p:nvGrpSpPr>
            <p:cNvPr id="33831" name="组合 33"/>
            <p:cNvGrpSpPr/>
            <p:nvPr/>
          </p:nvGrpSpPr>
          <p:grpSpPr bwMode="auto">
            <a:xfrm>
              <a:off x="2360" y="8428"/>
              <a:ext cx="1168" cy="1573"/>
              <a:chOff x="-99696" y="133465"/>
              <a:chExt cx="741686" cy="928377"/>
            </a:xfrm>
          </p:grpSpPr>
          <p:sp>
            <p:nvSpPr>
              <p:cNvPr id="33832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3465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</a:p>
            </p:txBody>
          </p:sp>
          <p:cxnSp>
            <p:nvCxnSpPr>
              <p:cNvPr id="33833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34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6711951" y="3934870"/>
            <a:ext cx="1076325" cy="999172"/>
            <a:chOff x="1832" y="8425"/>
            <a:chExt cx="1696" cy="1573"/>
          </a:xfrm>
        </p:grpSpPr>
        <p:grpSp>
          <p:nvGrpSpPr>
            <p:cNvPr id="33836" name="组合 33"/>
            <p:cNvGrpSpPr/>
            <p:nvPr/>
          </p:nvGrpSpPr>
          <p:grpSpPr bwMode="auto">
            <a:xfrm>
              <a:off x="2360" y="8425"/>
              <a:ext cx="1168" cy="1573"/>
              <a:chOff x="-99696" y="131990"/>
              <a:chExt cx="741686" cy="928377"/>
            </a:xfrm>
          </p:grpSpPr>
          <p:sp>
            <p:nvSpPr>
              <p:cNvPr id="33837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1990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</a:t>
                </a:r>
              </a:p>
            </p:txBody>
          </p:sp>
          <p:cxnSp>
            <p:nvCxnSpPr>
              <p:cNvPr id="33838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39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8064501" y="3934870"/>
            <a:ext cx="1076325" cy="999172"/>
            <a:chOff x="1832" y="8425"/>
            <a:chExt cx="1696" cy="1573"/>
          </a:xfrm>
        </p:grpSpPr>
        <p:grpSp>
          <p:nvGrpSpPr>
            <p:cNvPr id="33841" name="组合 33"/>
            <p:cNvGrpSpPr/>
            <p:nvPr/>
          </p:nvGrpSpPr>
          <p:grpSpPr bwMode="auto">
            <a:xfrm>
              <a:off x="2360" y="8425"/>
              <a:ext cx="1168" cy="1573"/>
              <a:chOff x="-99696" y="131696"/>
              <a:chExt cx="741686" cy="928377"/>
            </a:xfrm>
          </p:grpSpPr>
          <p:sp>
            <p:nvSpPr>
              <p:cNvPr id="33842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1696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20</a:t>
                </a:r>
              </a:p>
            </p:txBody>
          </p:sp>
          <p:cxnSp>
            <p:nvCxnSpPr>
              <p:cNvPr id="33843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44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9656763" y="4032597"/>
            <a:ext cx="5699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51" name="矩形 50"/>
          <p:cNvSpPr/>
          <p:nvPr/>
        </p:nvSpPr>
        <p:spPr>
          <a:xfrm>
            <a:off x="893056" y="222956"/>
            <a:ext cx="374718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dirty="0" err="1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སྲ་བརྟན་བསྐྱར་</a:t>
            </a:r>
            <a:r>
              <a:rPr lang="en-US" altLang="zh-CN" sz="5400" dirty="0" err="1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སྦྱོང</a:t>
            </a:r>
            <a:r>
              <a:rPr lang="en-US" altLang="zh-CN" sz="5400" dirty="0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་།</a:t>
            </a:r>
            <a:endParaRPr lang="zh-CN" altLang="en-US" sz="2400" dirty="0">
              <a:solidFill>
                <a:srgbClr val="00206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2"/>
          <p:cNvSpPr txBox="1">
            <a:spLocks noChangeArrowheads="1"/>
          </p:cNvSpPr>
          <p:nvPr/>
        </p:nvSpPr>
        <p:spPr bwMode="auto">
          <a:xfrm>
            <a:off x="795031" y="1240298"/>
            <a:ext cx="109194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རིས་དབྱིབས་ཤིག་འཇལ་བྱེད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en-US" altLang="zh-CN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en-US" altLang="zh-CN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 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ཏུ་བརྩིས་ཏེ་རི་མོ་སོ་སོའི་ཚོན་བྱུགས་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པའི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་ཆ་ཤས་ཀྱི་ཆེ་ཆུང་གྲངས་ཆས་མཚོན་དགོས་པ་དང། 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དེ་ནས་ཀློག་དགོས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5843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359143"/>
            <a:ext cx="1069022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807777" y="3881735"/>
          <a:ext cx="487805" cy="838200"/>
        </p:xfrm>
        <a:graphic>
          <a:graphicData uri="http://schemas.openxmlformats.org/presentationml/2006/ole">
            <p:oleObj spid="_x0000_s3144" r:id="rId4" imgW="228501" imgH="393529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448185" y="3881735"/>
          <a:ext cx="515287" cy="838200"/>
        </p:xfrm>
        <a:graphic>
          <a:graphicData uri="http://schemas.openxmlformats.org/presentationml/2006/ole">
            <p:oleObj spid="_x0000_s3145" r:id="rId5" imgW="241195" imgH="393529" progId="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783876" y="182012"/>
            <a:ext cx="53439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dirty="0" err="1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སྲ་བརྟན་བསྐྱར་</a:t>
            </a:r>
            <a:r>
              <a:rPr lang="en-US" altLang="zh-CN" sz="5400" dirty="0" err="1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སྦྱོང</a:t>
            </a:r>
            <a:r>
              <a:rPr lang="en-US" altLang="zh-CN" sz="5400" dirty="0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་།</a:t>
            </a:r>
            <a:endParaRPr lang="zh-CN" altLang="en-US" sz="2400" dirty="0">
              <a:solidFill>
                <a:srgbClr val="00206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0"/>
          <p:cNvSpPr>
            <a:spLocks noChangeArrowheads="1"/>
          </p:cNvSpPr>
          <p:nvPr/>
        </p:nvSpPr>
        <p:spPr bwMode="auto">
          <a:xfrm>
            <a:off x="1066800" y="3594713"/>
            <a:ext cx="10058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མི་</a:t>
            </a:r>
            <a:r>
              <a:rPr lang="en-US" altLang="zh-CN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ལ་ཆ་སྙོམས་སུ་བགོས་ན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མི་རེར་ཤེལ་ཕོར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         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ཐོབ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དེ་ཡང་ཤེལ་ཕོར</a:t>
            </a:r>
            <a:r>
              <a:rPr lang="zh-CN" altLang="en-US" sz="2400" u="sng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ཡིན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200000"/>
              </a:lnSpc>
            </a:pPr>
            <a:endParaRPr lang="en-US" altLang="zh-CN" sz="2400" dirty="0" smtClean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མི</a:t>
            </a:r>
            <a:r>
              <a:rPr lang="en-US" altLang="zh-CN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ལ་ཆ་སྙོམས་སུ་བགོས་ན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མི་རེར་ཤེལ་ཕོར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zh-CN" altLang="en-US" sz="2800" u="sng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en-US" altLang="zh-CN" sz="2800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ཐོབ</a:t>
            </a:r>
            <a:r>
              <a:rPr lang="en-US" altLang="zh-CN" sz="2800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686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95" y="1741351"/>
            <a:ext cx="2691899" cy="14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对象 1"/>
          <p:cNvGraphicFramePr>
            <a:graphicFrameLocks noChangeAspect="1"/>
          </p:cNvGraphicFramePr>
          <p:nvPr/>
        </p:nvGraphicFramePr>
        <p:xfrm>
          <a:off x="5582323" y="3631007"/>
          <a:ext cx="1064160" cy="1098243"/>
        </p:xfrm>
        <a:graphic>
          <a:graphicData uri="http://schemas.openxmlformats.org/presentationml/2006/ole">
            <p:oleObj spid="_x0000_s50178" r:id="rId4" imgW="380835" imgH="393529" progId="">
              <p:embed/>
            </p:oleObj>
          </a:graphicData>
        </a:graphic>
      </p:graphicFrame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99562" y="3630805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896960" y="4254186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811910" y="3860320"/>
            <a:ext cx="56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009331" y="5167833"/>
          <a:ext cx="355905" cy="610830"/>
        </p:xfrm>
        <a:graphic>
          <a:graphicData uri="http://schemas.openxmlformats.org/presentationml/2006/ole">
            <p:oleObj spid="_x0000_s50177" r:id="rId5" imgW="228501" imgH="393529" progId="">
              <p:embed/>
            </p:oleObj>
          </a:graphicData>
        </a:graphic>
      </p:graphicFrame>
      <p:sp>
        <p:nvSpPr>
          <p:cNvPr id="10" name="矩形 9"/>
          <p:cNvSpPr/>
          <p:nvPr/>
        </p:nvSpPr>
        <p:spPr>
          <a:xfrm>
            <a:off x="1018247" y="282364"/>
            <a:ext cx="513689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 err="1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སྲ་བརྟན་བསྐྱར་</a:t>
            </a:r>
            <a:r>
              <a:rPr lang="en-US" altLang="zh-CN" sz="4800" dirty="0" err="1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སྦྱོང</a:t>
            </a:r>
            <a:r>
              <a:rPr lang="en-US" altLang="zh-CN" sz="4800" dirty="0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་།</a:t>
            </a:r>
            <a:endParaRPr lang="zh-CN" altLang="en-US" sz="2000" dirty="0">
              <a:solidFill>
                <a:srgbClr val="00206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2"/>
          <p:cNvSpPr txBox="1">
            <a:spLocks noChangeArrowheads="1"/>
          </p:cNvSpPr>
          <p:nvPr/>
        </p:nvSpPr>
        <p:spPr bwMode="auto">
          <a:xfrm>
            <a:off x="848543" y="258326"/>
            <a:ext cx="959008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800" dirty="0" err="1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སྲ་བརྟན་བསྐྱར་སྦྱོང</a:t>
            </a:r>
            <a:r>
              <a:rPr lang="en-US" altLang="zh-CN" sz="4800" dirty="0" smtClean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endParaRPr lang="zh-CN" altLang="en-US" sz="4800" dirty="0">
              <a:solidFill>
                <a:srgbClr val="00206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84"/>
          <p:cNvGrpSpPr/>
          <p:nvPr/>
        </p:nvGrpSpPr>
        <p:grpSpPr bwMode="auto">
          <a:xfrm>
            <a:off x="1582739" y="3127375"/>
            <a:ext cx="9413875" cy="1548224"/>
            <a:chOff x="609704" y="2980487"/>
            <a:chExt cx="7772830" cy="1081549"/>
          </a:xfrm>
        </p:grpSpPr>
        <p:grpSp>
          <p:nvGrpSpPr>
            <p:cNvPr id="38915" name="组合 69"/>
            <p:cNvGrpSpPr/>
            <p:nvPr/>
          </p:nvGrpSpPr>
          <p:grpSpPr bwMode="auto">
            <a:xfrm>
              <a:off x="4481523" y="2980487"/>
              <a:ext cx="3901011" cy="360016"/>
              <a:chOff x="4481523" y="2800344"/>
              <a:chExt cx="3901011" cy="360016"/>
            </a:xfrm>
          </p:grpSpPr>
          <p:sp>
            <p:nvSpPr>
              <p:cNvPr id="61" name="圆柱形 60"/>
              <p:cNvSpPr/>
              <p:nvPr/>
            </p:nvSpPr>
            <p:spPr>
              <a:xfrm rot="5400000">
                <a:off x="4949663" y="2332381"/>
                <a:ext cx="360420" cy="1296345"/>
              </a:xfrm>
              <a:prstGeom prst="can">
                <a:avLst/>
              </a:prstGeom>
              <a:solidFill>
                <a:srgbClr val="E1B88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圆柱形 61"/>
              <p:cNvSpPr/>
              <p:nvPr/>
            </p:nvSpPr>
            <p:spPr>
              <a:xfrm rot="5400000">
                <a:off x="6259116" y="2332381"/>
                <a:ext cx="360420" cy="1296346"/>
              </a:xfrm>
              <a:prstGeom prst="can">
                <a:avLst/>
              </a:prstGeom>
              <a:solidFill>
                <a:srgbClr val="E1B88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38918" name="组合 68"/>
              <p:cNvGrpSpPr/>
              <p:nvPr/>
            </p:nvGrpSpPr>
            <p:grpSpPr bwMode="auto">
              <a:xfrm>
                <a:off x="7086534" y="2800344"/>
                <a:ext cx="1296000" cy="360016"/>
                <a:chOff x="5871564" y="1733572"/>
                <a:chExt cx="1337980" cy="360016"/>
              </a:xfrm>
            </p:grpSpPr>
            <p:sp>
              <p:nvSpPr>
                <p:cNvPr id="63" name="圆柱形 62"/>
                <p:cNvSpPr/>
                <p:nvPr/>
              </p:nvSpPr>
              <p:spPr>
                <a:xfrm rot="5400000">
                  <a:off x="5942696" y="1662083"/>
                  <a:ext cx="360420" cy="503399"/>
                </a:xfrm>
                <a:prstGeom prst="can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64" name="圆柱形 63"/>
                <p:cNvSpPr/>
                <p:nvPr/>
              </p:nvSpPr>
              <p:spPr>
                <a:xfrm rot="5400000">
                  <a:off x="6358136" y="1662083"/>
                  <a:ext cx="360420" cy="503399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68" name="圆柱形 67"/>
                <p:cNvSpPr/>
                <p:nvPr/>
              </p:nvSpPr>
              <p:spPr>
                <a:xfrm rot="5400000">
                  <a:off x="6777634" y="1662083"/>
                  <a:ext cx="360420" cy="503399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38922" name="组合 83"/>
            <p:cNvGrpSpPr/>
            <p:nvPr/>
          </p:nvGrpSpPr>
          <p:grpSpPr bwMode="auto">
            <a:xfrm>
              <a:off x="609704" y="2980487"/>
              <a:ext cx="3336100" cy="530448"/>
              <a:chOff x="609704" y="2980487"/>
              <a:chExt cx="3336100" cy="530448"/>
            </a:xfrm>
          </p:grpSpPr>
          <p:grpSp>
            <p:nvGrpSpPr>
              <p:cNvPr id="38923" name="组合 59"/>
              <p:cNvGrpSpPr/>
              <p:nvPr/>
            </p:nvGrpSpPr>
            <p:grpSpPr bwMode="auto">
              <a:xfrm>
                <a:off x="609704" y="2980487"/>
                <a:ext cx="3336100" cy="378052"/>
                <a:chOff x="1353632" y="2795058"/>
                <a:chExt cx="3336100" cy="378052"/>
              </a:xfrm>
            </p:grpSpPr>
            <p:sp>
              <p:nvSpPr>
                <p:cNvPr id="41" name="立方体 40"/>
                <p:cNvSpPr/>
                <p:nvPr/>
              </p:nvSpPr>
              <p:spPr>
                <a:xfrm>
                  <a:off x="1353632" y="2812802"/>
                  <a:ext cx="863793" cy="360421"/>
                </a:xfrm>
                <a:prstGeom prst="cube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4" name="立方体 43"/>
                <p:cNvSpPr/>
                <p:nvPr/>
              </p:nvSpPr>
              <p:spPr>
                <a:xfrm>
                  <a:off x="2209560" y="2799494"/>
                  <a:ext cx="863794" cy="360421"/>
                </a:xfrm>
                <a:prstGeom prst="cube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7" name="立方体 46"/>
                <p:cNvSpPr/>
                <p:nvPr/>
              </p:nvSpPr>
              <p:spPr>
                <a:xfrm>
                  <a:off x="3047139" y="2799494"/>
                  <a:ext cx="863793" cy="360421"/>
                </a:xfrm>
                <a:prstGeom prst="cube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grpSp>
              <p:nvGrpSpPr>
                <p:cNvPr id="38927" name="组合 57"/>
                <p:cNvGrpSpPr/>
                <p:nvPr/>
              </p:nvGrpSpPr>
              <p:grpSpPr bwMode="auto">
                <a:xfrm>
                  <a:off x="3914842" y="2795058"/>
                  <a:ext cx="774890" cy="361047"/>
                  <a:chOff x="2819446" y="2799297"/>
                  <a:chExt cx="774890" cy="361047"/>
                </a:xfrm>
              </p:grpSpPr>
              <p:sp>
                <p:nvSpPr>
                  <p:cNvPr id="48" name="立方体 47"/>
                  <p:cNvSpPr/>
                  <p:nvPr/>
                </p:nvSpPr>
                <p:spPr>
                  <a:xfrm>
                    <a:off x="2819468" y="2800406"/>
                    <a:ext cx="431241" cy="355984"/>
                  </a:xfrm>
                  <a:prstGeom prst="cube">
                    <a:avLst/>
                  </a:prstGeom>
                  <a:solidFill>
                    <a:srgbClr val="E1B884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400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  <p:sp>
                <p:nvSpPr>
                  <p:cNvPr id="55" name="立方体 54"/>
                  <p:cNvSpPr/>
                  <p:nvPr/>
                </p:nvSpPr>
                <p:spPr>
                  <a:xfrm>
                    <a:off x="3161577" y="2799297"/>
                    <a:ext cx="432552" cy="355984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400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</p:grpSp>
          </p:grpSp>
          <p:sp>
            <p:nvSpPr>
              <p:cNvPr id="38930" name="左大括号"/>
              <p:cNvSpPr>
                <a:spLocks noChangeArrowheads="1"/>
              </p:cNvSpPr>
              <p:nvPr/>
            </p:nvSpPr>
            <p:spPr bwMode="auto">
              <a:xfrm rot="16200000" flipH="1">
                <a:off x="2257490" y="1872678"/>
                <a:ext cx="76198" cy="3200316"/>
              </a:xfrm>
              <a:custGeom>
                <a:avLst/>
                <a:gdLst>
                  <a:gd name="T0" fmla="*/ 15 w 41"/>
                  <a:gd name="T1" fmla="*/ 41 h 281"/>
                  <a:gd name="T2" fmla="*/ 11 w 41"/>
                  <a:gd name="T3" fmla="*/ 13 h 281"/>
                  <a:gd name="T4" fmla="*/ 0 w 41"/>
                  <a:gd name="T5" fmla="*/ 0 h 281"/>
                  <a:gd name="T6" fmla="*/ 21 w 41"/>
                  <a:gd name="T7" fmla="*/ 9 h 281"/>
                  <a:gd name="T8" fmla="*/ 27 w 41"/>
                  <a:gd name="T9" fmla="*/ 45 h 281"/>
                  <a:gd name="T10" fmla="*/ 27 w 41"/>
                  <a:gd name="T11" fmla="*/ 103 h 281"/>
                  <a:gd name="T12" fmla="*/ 30 w 41"/>
                  <a:gd name="T13" fmla="*/ 128 h 281"/>
                  <a:gd name="T14" fmla="*/ 41 w 41"/>
                  <a:gd name="T15" fmla="*/ 141 h 281"/>
                  <a:gd name="T16" fmla="*/ 30 w 41"/>
                  <a:gd name="T17" fmla="*/ 153 h 281"/>
                  <a:gd name="T18" fmla="*/ 27 w 41"/>
                  <a:gd name="T19" fmla="*/ 179 h 281"/>
                  <a:gd name="T20" fmla="*/ 27 w 41"/>
                  <a:gd name="T21" fmla="*/ 232 h 281"/>
                  <a:gd name="T22" fmla="*/ 25 w 41"/>
                  <a:gd name="T23" fmla="*/ 262 h 281"/>
                  <a:gd name="T24" fmla="*/ 16 w 41"/>
                  <a:gd name="T25" fmla="*/ 277 h 281"/>
                  <a:gd name="T26" fmla="*/ 0 w 41"/>
                  <a:gd name="T27" fmla="*/ 281 h 281"/>
                  <a:gd name="T28" fmla="*/ 11 w 41"/>
                  <a:gd name="T29" fmla="*/ 268 h 281"/>
                  <a:gd name="T30" fmla="*/ 15 w 41"/>
                  <a:gd name="T31" fmla="*/ 240 h 281"/>
                  <a:gd name="T32" fmla="*/ 15 w 41"/>
                  <a:gd name="T33" fmla="*/ 186 h 281"/>
                  <a:gd name="T34" fmla="*/ 17 w 41"/>
                  <a:gd name="T35" fmla="*/ 155 h 281"/>
                  <a:gd name="T36" fmla="*/ 29 w 41"/>
                  <a:gd name="T37" fmla="*/ 141 h 281"/>
                  <a:gd name="T38" fmla="*/ 17 w 41"/>
                  <a:gd name="T39" fmla="*/ 127 h 281"/>
                  <a:gd name="T40" fmla="*/ 15 w 41"/>
                  <a:gd name="T41" fmla="*/ 98 h 281"/>
                  <a:gd name="T42" fmla="*/ 15 w 41"/>
                  <a:gd name="T43" fmla="*/ 4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281">
                    <a:moveTo>
                      <a:pt x="15" y="41"/>
                    </a:moveTo>
                    <a:cubicBezTo>
                      <a:pt x="15" y="29"/>
                      <a:pt x="13" y="19"/>
                      <a:pt x="11" y="13"/>
                    </a:cubicBezTo>
                    <a:cubicBezTo>
                      <a:pt x="9" y="7"/>
                      <a:pt x="5" y="2"/>
                      <a:pt x="0" y="0"/>
                    </a:cubicBezTo>
                    <a:cubicBezTo>
                      <a:pt x="10" y="0"/>
                      <a:pt x="17" y="3"/>
                      <a:pt x="21" y="9"/>
                    </a:cubicBezTo>
                    <a:cubicBezTo>
                      <a:pt x="25" y="14"/>
                      <a:pt x="27" y="27"/>
                      <a:pt x="27" y="45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14"/>
                      <a:pt x="28" y="122"/>
                      <a:pt x="30" y="128"/>
                    </a:cubicBezTo>
                    <a:cubicBezTo>
                      <a:pt x="32" y="134"/>
                      <a:pt x="35" y="138"/>
                      <a:pt x="41" y="141"/>
                    </a:cubicBezTo>
                    <a:cubicBezTo>
                      <a:pt x="35" y="143"/>
                      <a:pt x="31" y="147"/>
                      <a:pt x="30" y="153"/>
                    </a:cubicBezTo>
                    <a:cubicBezTo>
                      <a:pt x="28" y="158"/>
                      <a:pt x="27" y="167"/>
                      <a:pt x="27" y="179"/>
                    </a:cubicBezTo>
                    <a:cubicBezTo>
                      <a:pt x="27" y="232"/>
                      <a:pt x="27" y="232"/>
                      <a:pt x="27" y="232"/>
                    </a:cubicBezTo>
                    <a:cubicBezTo>
                      <a:pt x="27" y="245"/>
                      <a:pt x="26" y="255"/>
                      <a:pt x="25" y="262"/>
                    </a:cubicBezTo>
                    <a:cubicBezTo>
                      <a:pt x="23" y="269"/>
                      <a:pt x="20" y="274"/>
                      <a:pt x="16" y="277"/>
                    </a:cubicBezTo>
                    <a:cubicBezTo>
                      <a:pt x="12" y="279"/>
                      <a:pt x="7" y="281"/>
                      <a:pt x="0" y="281"/>
                    </a:cubicBezTo>
                    <a:cubicBezTo>
                      <a:pt x="5" y="279"/>
                      <a:pt x="9" y="274"/>
                      <a:pt x="11" y="268"/>
                    </a:cubicBezTo>
                    <a:cubicBezTo>
                      <a:pt x="13" y="261"/>
                      <a:pt x="15" y="252"/>
                      <a:pt x="15" y="240"/>
                    </a:cubicBezTo>
                    <a:cubicBezTo>
                      <a:pt x="15" y="186"/>
                      <a:pt x="15" y="186"/>
                      <a:pt x="15" y="186"/>
                    </a:cubicBezTo>
                    <a:cubicBezTo>
                      <a:pt x="15" y="172"/>
                      <a:pt x="15" y="162"/>
                      <a:pt x="17" y="155"/>
                    </a:cubicBezTo>
                    <a:cubicBezTo>
                      <a:pt x="19" y="148"/>
                      <a:pt x="23" y="144"/>
                      <a:pt x="29" y="141"/>
                    </a:cubicBezTo>
                    <a:cubicBezTo>
                      <a:pt x="23" y="138"/>
                      <a:pt x="19" y="133"/>
                      <a:pt x="17" y="127"/>
                    </a:cubicBezTo>
                    <a:cubicBezTo>
                      <a:pt x="15" y="121"/>
                      <a:pt x="15" y="111"/>
                      <a:pt x="15" y="98"/>
                    </a:cubicBezTo>
                    <a:lnTo>
                      <a:pt x="15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8931" name="左大括号"/>
            <p:cNvSpPr>
              <a:spLocks noChangeArrowheads="1"/>
            </p:cNvSpPr>
            <p:nvPr/>
          </p:nvSpPr>
          <p:spPr bwMode="auto">
            <a:xfrm rot="16200000" flipH="1">
              <a:off x="6410274" y="1710757"/>
              <a:ext cx="76198" cy="3505108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932" name="TextBox 72"/>
            <p:cNvSpPr txBox="1">
              <a:spLocks noChangeArrowheads="1"/>
            </p:cNvSpPr>
            <p:nvPr/>
          </p:nvSpPr>
          <p:spPr bwMode="auto">
            <a:xfrm>
              <a:off x="1371684" y="3739529"/>
              <a:ext cx="6781622" cy="32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     ）                                       （            ）</a:t>
              </a:r>
            </a:p>
          </p:txBody>
        </p:sp>
      </p:grpSp>
      <p:grpSp>
        <p:nvGrpSpPr>
          <p:cNvPr id="12" name="组合 77"/>
          <p:cNvGrpSpPr/>
          <p:nvPr/>
        </p:nvGrpSpPr>
        <p:grpSpPr bwMode="auto">
          <a:xfrm>
            <a:off x="2981917" y="4014671"/>
            <a:ext cx="804735" cy="830997"/>
            <a:chOff x="1510110" y="4049641"/>
            <a:chExt cx="804414" cy="830262"/>
          </a:xfrm>
        </p:grpSpPr>
        <p:sp>
          <p:nvSpPr>
            <p:cNvPr id="38934" name="TextBox 73"/>
            <p:cNvSpPr txBox="1">
              <a:spLocks noChangeArrowheads="1"/>
            </p:cNvSpPr>
            <p:nvPr/>
          </p:nvSpPr>
          <p:spPr bwMode="auto">
            <a:xfrm>
              <a:off x="1510110" y="4263841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grpSp>
          <p:nvGrpSpPr>
            <p:cNvPr id="38935" name="组合 74"/>
            <p:cNvGrpSpPr/>
            <p:nvPr/>
          </p:nvGrpSpPr>
          <p:grpSpPr bwMode="auto">
            <a:xfrm>
              <a:off x="1857506" y="4049641"/>
              <a:ext cx="457018" cy="830262"/>
              <a:chOff x="5943625" y="3012297"/>
              <a:chExt cx="457018" cy="830262"/>
            </a:xfrm>
          </p:grpSpPr>
          <p:sp>
            <p:nvSpPr>
              <p:cNvPr id="38936" name="TextBox 75"/>
              <p:cNvSpPr txBox="1">
                <a:spLocks noChangeArrowheads="1"/>
              </p:cNvSpPr>
              <p:nvPr/>
            </p:nvSpPr>
            <p:spPr bwMode="auto">
              <a:xfrm>
                <a:off x="6019653" y="3012297"/>
                <a:ext cx="380990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5943625" y="3421736"/>
                <a:ext cx="45701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85"/>
          <p:cNvGrpSpPr/>
          <p:nvPr/>
        </p:nvGrpSpPr>
        <p:grpSpPr bwMode="auto">
          <a:xfrm>
            <a:off x="8091151" y="4067908"/>
            <a:ext cx="838613" cy="830997"/>
            <a:chOff x="1810875" y="2926003"/>
            <a:chExt cx="837685" cy="830262"/>
          </a:xfrm>
        </p:grpSpPr>
        <p:sp>
          <p:nvSpPr>
            <p:cNvPr id="38939" name="TextBox 86"/>
            <p:cNvSpPr txBox="1">
              <a:spLocks noChangeArrowheads="1"/>
            </p:cNvSpPr>
            <p:nvPr/>
          </p:nvSpPr>
          <p:spPr bwMode="auto">
            <a:xfrm>
              <a:off x="1810875" y="3110505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grpSp>
          <p:nvGrpSpPr>
            <p:cNvPr id="38940" name="组合 87"/>
            <p:cNvGrpSpPr/>
            <p:nvPr/>
          </p:nvGrpSpPr>
          <p:grpSpPr bwMode="auto">
            <a:xfrm>
              <a:off x="2191865" y="2926003"/>
              <a:ext cx="456695" cy="830262"/>
              <a:chOff x="6277984" y="1888659"/>
              <a:chExt cx="456695" cy="830262"/>
            </a:xfrm>
          </p:grpSpPr>
          <p:sp>
            <p:nvSpPr>
              <p:cNvPr id="38941" name="TextBox 88"/>
              <p:cNvSpPr txBox="1">
                <a:spLocks noChangeArrowheads="1"/>
              </p:cNvSpPr>
              <p:nvPr/>
            </p:nvSpPr>
            <p:spPr bwMode="auto">
              <a:xfrm>
                <a:off x="6353689" y="1888659"/>
                <a:ext cx="380990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6277984" y="2265184"/>
                <a:ext cx="45669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65200" y="1933575"/>
            <a:ext cx="1106488" cy="992188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930020" y="1241723"/>
              <a:ext cx="563735" cy="30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2159025" y="1312176"/>
            <a:ext cx="7292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གཤམ་གྱི་གྲངས་ཆ་སོ་སོ་ཚོན་བྱུགས་ནས་མཚོན་</a:t>
            </a:r>
            <a:r>
              <a:rPr lang="en-US" altLang="zh-CN" sz="40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དགོས</a:t>
            </a:r>
            <a:r>
              <a:rPr lang="en-US" altLang="zh-CN" sz="4000" b="1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endParaRPr lang="zh-CN" altLang="en-US" sz="24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2352983" y="2186198"/>
            <a:ext cx="7537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ཅི་ཞིག་འཇལ་བྱེད</a:t>
            </a:r>
            <a:r>
              <a:rPr lang="en-US" altLang="zh-CN" sz="3600" b="1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zh-CN" altLang="en-US" sz="3600" b="1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</a:t>
            </a:r>
            <a:r>
              <a:rPr lang="en-US" altLang="zh-CN" sz="36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3600" b="1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en-US" altLang="zh-CN" sz="36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ཏུ་བརྩིས་པ་ཡིན</a:t>
            </a:r>
            <a:r>
              <a:rPr lang="en-US" altLang="zh-CN" sz="3600" b="1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endParaRPr lang="zh-CN" altLang="en-US" sz="36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2733676" y="3489325"/>
            <a:ext cx="842963" cy="914400"/>
            <a:chOff x="7467524" y="3111358"/>
            <a:chExt cx="843001" cy="914618"/>
          </a:xfrm>
        </p:grpSpPr>
        <p:sp>
          <p:nvSpPr>
            <p:cNvPr id="29" name="扇形"/>
            <p:cNvSpPr>
              <a:spLocks noChangeAspect="1"/>
            </p:cNvSpPr>
            <p:nvPr/>
          </p:nvSpPr>
          <p:spPr bwMode="auto">
            <a:xfrm rot="16260000">
              <a:off x="7477776" y="3101106"/>
              <a:ext cx="700255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扇形"/>
            <p:cNvSpPr>
              <a:spLocks noChangeAspect="1"/>
            </p:cNvSpPr>
            <p:nvPr/>
          </p:nvSpPr>
          <p:spPr bwMode="auto">
            <a:xfrm rot="17954738">
              <a:off x="7600019" y="3315470"/>
              <a:ext cx="700254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组合 30"/>
          <p:cNvGrpSpPr/>
          <p:nvPr/>
        </p:nvGrpSpPr>
        <p:grpSpPr bwMode="auto">
          <a:xfrm>
            <a:off x="3848101" y="3498851"/>
            <a:ext cx="1420813" cy="1419225"/>
            <a:chOff x="7471974" y="677258"/>
            <a:chExt cx="1421432" cy="1418599"/>
          </a:xfrm>
        </p:grpSpPr>
        <p:sp>
          <p:nvSpPr>
            <p:cNvPr id="32" name="扇形"/>
            <p:cNvSpPr/>
            <p:nvPr/>
          </p:nvSpPr>
          <p:spPr bwMode="auto">
            <a:xfrm rot="16200000">
              <a:off x="8191733" y="676950"/>
              <a:ext cx="701366" cy="70198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扇形"/>
            <p:cNvSpPr/>
            <p:nvPr/>
          </p:nvSpPr>
          <p:spPr bwMode="auto">
            <a:xfrm>
              <a:off x="8191425" y="1394491"/>
              <a:ext cx="701981" cy="701366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扇形"/>
            <p:cNvSpPr/>
            <p:nvPr/>
          </p:nvSpPr>
          <p:spPr bwMode="auto">
            <a:xfrm rot="5400000">
              <a:off x="7472282" y="1394184"/>
              <a:ext cx="701366" cy="70198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" name="组合 36"/>
          <p:cNvGrpSpPr/>
          <p:nvPr/>
        </p:nvGrpSpPr>
        <p:grpSpPr bwMode="auto">
          <a:xfrm>
            <a:off x="5638801" y="3355976"/>
            <a:ext cx="1344613" cy="1692275"/>
            <a:chOff x="7344496" y="470054"/>
            <a:chExt cx="1344476" cy="1692157"/>
          </a:xfrm>
        </p:grpSpPr>
        <p:sp>
          <p:nvSpPr>
            <p:cNvPr id="39" name="扇形"/>
            <p:cNvSpPr/>
            <p:nvPr/>
          </p:nvSpPr>
          <p:spPr bwMode="auto">
            <a:xfrm rot="9000000">
              <a:off x="7344496" y="828804"/>
              <a:ext cx="720652" cy="720675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扇形"/>
            <p:cNvSpPr/>
            <p:nvPr/>
          </p:nvSpPr>
          <p:spPr bwMode="auto">
            <a:xfrm rot="14400000">
              <a:off x="7968309" y="470066"/>
              <a:ext cx="720675" cy="720652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2" name="扇形"/>
            <p:cNvSpPr/>
            <p:nvPr/>
          </p:nvSpPr>
          <p:spPr bwMode="auto">
            <a:xfrm rot="1820035">
              <a:off x="7960383" y="1441536"/>
              <a:ext cx="720652" cy="720675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3" name="扇形"/>
            <p:cNvSpPr/>
            <p:nvPr/>
          </p:nvSpPr>
          <p:spPr bwMode="auto">
            <a:xfrm rot="3612963">
              <a:off x="7694493" y="1435992"/>
              <a:ext cx="719087" cy="720652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组合 44"/>
          <p:cNvGrpSpPr/>
          <p:nvPr/>
        </p:nvGrpSpPr>
        <p:grpSpPr bwMode="auto">
          <a:xfrm>
            <a:off x="2009776" y="3470275"/>
            <a:ext cx="5210175" cy="2612708"/>
            <a:chOff x="1143090" y="1333532"/>
            <a:chExt cx="5210037" cy="2612695"/>
          </a:xfrm>
        </p:grpSpPr>
        <p:grpSp>
          <p:nvGrpSpPr>
            <p:cNvPr id="8216" name="组合 52"/>
            <p:cNvGrpSpPr/>
            <p:nvPr/>
          </p:nvGrpSpPr>
          <p:grpSpPr bwMode="auto">
            <a:xfrm>
              <a:off x="1143090" y="1333532"/>
              <a:ext cx="1440000" cy="1440000"/>
              <a:chOff x="6705544" y="3028938"/>
              <a:chExt cx="1440000" cy="1440000"/>
            </a:xfrm>
          </p:grpSpPr>
          <p:cxnSp>
            <p:nvCxnSpPr>
              <p:cNvPr id="73" name="直接连接符 72"/>
              <p:cNvCxnSpPr/>
              <p:nvPr/>
            </p:nvCxnSpPr>
            <p:spPr>
              <a:xfrm rot="1800000">
                <a:off x="7375451" y="3919521"/>
                <a:ext cx="71911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-1800000">
                <a:off x="6746818" y="3909996"/>
                <a:ext cx="71911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5400000">
                <a:off x="7056364" y="3389299"/>
                <a:ext cx="720721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椭圆 75"/>
              <p:cNvSpPr/>
              <p:nvPr/>
            </p:nvSpPr>
            <p:spPr>
              <a:xfrm>
                <a:off x="6705544" y="3028938"/>
                <a:ext cx="1439825" cy="143985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221" name="组合 59"/>
            <p:cNvGrpSpPr/>
            <p:nvPr/>
          </p:nvGrpSpPr>
          <p:grpSpPr bwMode="auto">
            <a:xfrm>
              <a:off x="2971842" y="1352582"/>
              <a:ext cx="1443175" cy="1440000"/>
              <a:chOff x="7464349" y="666800"/>
              <a:chExt cx="1443175" cy="1440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464349" y="666800"/>
                <a:ext cx="1439825" cy="143985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 rot="5400000">
                <a:off x="7461952" y="1386728"/>
                <a:ext cx="143985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467524" y="1384346"/>
                <a:ext cx="143982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25" name="组合 63"/>
            <p:cNvGrpSpPr/>
            <p:nvPr/>
          </p:nvGrpSpPr>
          <p:grpSpPr bwMode="auto">
            <a:xfrm>
              <a:off x="4888942" y="1339784"/>
              <a:ext cx="1464185" cy="1440000"/>
              <a:chOff x="7467524" y="590602"/>
              <a:chExt cx="1464185" cy="1440000"/>
            </a:xfrm>
          </p:grpSpPr>
          <p:cxnSp>
            <p:nvCxnSpPr>
              <p:cNvPr id="66" name="直接连接符 65"/>
              <p:cNvCxnSpPr/>
              <p:nvPr/>
            </p:nvCxnSpPr>
            <p:spPr>
              <a:xfrm rot="5400000">
                <a:off x="7510125" y="1310628"/>
                <a:ext cx="143985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66"/>
              <p:cNvSpPr/>
              <p:nvPr/>
            </p:nvSpPr>
            <p:spPr>
              <a:xfrm>
                <a:off x="7468073" y="590700"/>
                <a:ext cx="1439825" cy="143985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 rot="1800000">
                <a:off x="7476011" y="1309834"/>
                <a:ext cx="1439824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-1800000">
                <a:off x="7491885" y="1332059"/>
                <a:ext cx="1439824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30" name="组合 28"/>
            <p:cNvGrpSpPr/>
            <p:nvPr/>
          </p:nvGrpSpPr>
          <p:grpSpPr bwMode="auto">
            <a:xfrm>
              <a:off x="1647901" y="3039035"/>
              <a:ext cx="535489" cy="830993"/>
              <a:chOff x="562077" y="2734243"/>
              <a:chExt cx="535489" cy="830992"/>
            </a:xfrm>
          </p:grpSpPr>
          <p:sp>
            <p:nvSpPr>
              <p:cNvPr id="8231" name="文本框 3"/>
              <p:cNvSpPr txBox="1">
                <a:spLocks noChangeArrowheads="1"/>
              </p:cNvSpPr>
              <p:nvPr/>
            </p:nvSpPr>
            <p:spPr bwMode="auto">
              <a:xfrm>
                <a:off x="621329" y="2734243"/>
                <a:ext cx="476237" cy="83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 bwMode="auto">
              <a:xfrm flipV="1">
                <a:off x="562077" y="3105180"/>
                <a:ext cx="4317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33" name="组合 28"/>
            <p:cNvGrpSpPr/>
            <p:nvPr/>
          </p:nvGrpSpPr>
          <p:grpSpPr bwMode="auto">
            <a:xfrm>
              <a:off x="3457603" y="3115234"/>
              <a:ext cx="535489" cy="830993"/>
              <a:chOff x="562079" y="2734244"/>
              <a:chExt cx="535489" cy="830992"/>
            </a:xfrm>
          </p:grpSpPr>
          <p:sp>
            <p:nvSpPr>
              <p:cNvPr id="8234" name="文本框 3"/>
              <p:cNvSpPr txBox="1">
                <a:spLocks noChangeArrowheads="1"/>
              </p:cNvSpPr>
              <p:nvPr/>
            </p:nvSpPr>
            <p:spPr bwMode="auto">
              <a:xfrm>
                <a:off x="621331" y="2734244"/>
                <a:ext cx="476237" cy="83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 bwMode="auto">
              <a:xfrm flipV="1">
                <a:off x="562079" y="3105181"/>
                <a:ext cx="4317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36" name="组合 28"/>
            <p:cNvGrpSpPr/>
            <p:nvPr/>
          </p:nvGrpSpPr>
          <p:grpSpPr bwMode="auto">
            <a:xfrm>
              <a:off x="5438751" y="3086659"/>
              <a:ext cx="535489" cy="830993"/>
              <a:chOff x="562079" y="2734244"/>
              <a:chExt cx="535489" cy="830992"/>
            </a:xfrm>
          </p:grpSpPr>
          <p:sp>
            <p:nvSpPr>
              <p:cNvPr id="8237" name="文本框 3"/>
              <p:cNvSpPr txBox="1">
                <a:spLocks noChangeArrowheads="1"/>
              </p:cNvSpPr>
              <p:nvPr/>
            </p:nvSpPr>
            <p:spPr bwMode="auto">
              <a:xfrm>
                <a:off x="621331" y="2734244"/>
                <a:ext cx="476237" cy="83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 bwMode="auto">
              <a:xfrm flipV="1">
                <a:off x="562079" y="3105181"/>
                <a:ext cx="4317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3"/>
          <p:cNvGrpSpPr/>
          <p:nvPr/>
        </p:nvGrpSpPr>
        <p:grpSpPr bwMode="auto">
          <a:xfrm>
            <a:off x="3490913" y="1521205"/>
            <a:ext cx="5210175" cy="2650268"/>
            <a:chOff x="1143090" y="1219234"/>
            <a:chExt cx="5210037" cy="2650253"/>
          </a:xfrm>
        </p:grpSpPr>
        <p:grpSp>
          <p:nvGrpSpPr>
            <p:cNvPr id="11266" name="组合 51"/>
            <p:cNvGrpSpPr/>
            <p:nvPr/>
          </p:nvGrpSpPr>
          <p:grpSpPr bwMode="auto">
            <a:xfrm>
              <a:off x="1866972" y="1352582"/>
              <a:ext cx="843001" cy="914618"/>
              <a:chOff x="7467524" y="3111358"/>
              <a:chExt cx="843001" cy="914618"/>
            </a:xfrm>
          </p:grpSpPr>
          <p:sp>
            <p:nvSpPr>
              <p:cNvPr id="89" name="扇形"/>
              <p:cNvSpPr>
                <a:spLocks noChangeAspect="1"/>
              </p:cNvSpPr>
              <p:nvPr/>
            </p:nvSpPr>
            <p:spPr bwMode="auto">
              <a:xfrm rot="16260000">
                <a:off x="7477835" y="3101047"/>
                <a:ext cx="700083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扇形"/>
              <p:cNvSpPr>
                <a:spLocks noChangeAspect="1"/>
              </p:cNvSpPr>
              <p:nvPr/>
            </p:nvSpPr>
            <p:spPr bwMode="auto">
              <a:xfrm rot="17954738">
                <a:off x="7600069" y="3315358"/>
                <a:ext cx="700084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269" name="组合 58"/>
            <p:cNvGrpSpPr/>
            <p:nvPr/>
          </p:nvGrpSpPr>
          <p:grpSpPr bwMode="auto">
            <a:xfrm>
              <a:off x="2981367" y="1362107"/>
              <a:ext cx="1421432" cy="1418599"/>
              <a:chOff x="7471974" y="677258"/>
              <a:chExt cx="1421432" cy="1418599"/>
            </a:xfrm>
          </p:grpSpPr>
          <p:sp>
            <p:nvSpPr>
              <p:cNvPr id="86" name="扇形"/>
              <p:cNvSpPr/>
              <p:nvPr/>
            </p:nvSpPr>
            <p:spPr bwMode="auto">
              <a:xfrm rot="16200000">
                <a:off x="8191084" y="677266"/>
                <a:ext cx="701671" cy="70165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扇形"/>
              <p:cNvSpPr/>
              <p:nvPr/>
            </p:nvSpPr>
            <p:spPr bwMode="auto">
              <a:xfrm>
                <a:off x="8191092" y="1394805"/>
                <a:ext cx="701656" cy="701671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扇形"/>
              <p:cNvSpPr/>
              <p:nvPr/>
            </p:nvSpPr>
            <p:spPr bwMode="auto">
              <a:xfrm rot="5400000">
                <a:off x="7471966" y="1394812"/>
                <a:ext cx="701671" cy="70165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273" name="组合 72"/>
            <p:cNvGrpSpPr/>
            <p:nvPr/>
          </p:nvGrpSpPr>
          <p:grpSpPr bwMode="auto">
            <a:xfrm>
              <a:off x="4772019" y="1219234"/>
              <a:ext cx="1344476" cy="1692157"/>
              <a:chOff x="7344496" y="470054"/>
              <a:chExt cx="1344476" cy="1692157"/>
            </a:xfrm>
          </p:grpSpPr>
          <p:sp>
            <p:nvSpPr>
              <p:cNvPr id="82" name="扇形"/>
              <p:cNvSpPr/>
              <p:nvPr/>
            </p:nvSpPr>
            <p:spPr bwMode="auto">
              <a:xfrm rot="9000000">
                <a:off x="7344496" y="828827"/>
                <a:ext cx="720706" cy="720721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扇形"/>
              <p:cNvSpPr/>
              <p:nvPr/>
            </p:nvSpPr>
            <p:spPr bwMode="auto">
              <a:xfrm rot="14400000">
                <a:off x="7968360" y="470062"/>
                <a:ext cx="720721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扇形"/>
              <p:cNvSpPr/>
              <p:nvPr/>
            </p:nvSpPr>
            <p:spPr bwMode="auto">
              <a:xfrm rot="1820035">
                <a:off x="7960430" y="1441598"/>
                <a:ext cx="720706" cy="720721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扇形"/>
              <p:cNvSpPr/>
              <p:nvPr/>
            </p:nvSpPr>
            <p:spPr bwMode="auto">
              <a:xfrm rot="3612963">
                <a:off x="7694523" y="1436049"/>
                <a:ext cx="719134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278" name="组合 82"/>
            <p:cNvGrpSpPr/>
            <p:nvPr/>
          </p:nvGrpSpPr>
          <p:grpSpPr bwMode="auto">
            <a:xfrm>
              <a:off x="1143090" y="1333532"/>
              <a:ext cx="5210037" cy="2535955"/>
              <a:chOff x="1143090" y="1333532"/>
              <a:chExt cx="5210037" cy="2535955"/>
            </a:xfrm>
          </p:grpSpPr>
          <p:grpSp>
            <p:nvGrpSpPr>
              <p:cNvPr id="11279" name="组合 52"/>
              <p:cNvGrpSpPr/>
              <p:nvPr/>
            </p:nvGrpSpPr>
            <p:grpSpPr bwMode="auto">
              <a:xfrm>
                <a:off x="1143090" y="1333532"/>
                <a:ext cx="1440000" cy="1440000"/>
                <a:chOff x="6705544" y="3028938"/>
                <a:chExt cx="1440000" cy="1440000"/>
              </a:xfrm>
            </p:grpSpPr>
            <p:cxnSp>
              <p:nvCxnSpPr>
                <p:cNvPr id="78" name="直接连接符 77"/>
                <p:cNvCxnSpPr/>
                <p:nvPr/>
              </p:nvCxnSpPr>
              <p:spPr>
                <a:xfrm rot="1800000">
                  <a:off x="7375451" y="3919521"/>
                  <a:ext cx="719119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rot="-1800000">
                  <a:off x="6746818" y="3909996"/>
                  <a:ext cx="719119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rot="5400000">
                  <a:off x="7056364" y="3389300"/>
                  <a:ext cx="720721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椭圆 80"/>
                <p:cNvSpPr/>
                <p:nvPr/>
              </p:nvSpPr>
              <p:spPr>
                <a:xfrm>
                  <a:off x="6705544" y="3028939"/>
                  <a:ext cx="1439825" cy="143985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11284" name="组合 59"/>
              <p:cNvGrpSpPr/>
              <p:nvPr/>
            </p:nvGrpSpPr>
            <p:grpSpPr bwMode="auto">
              <a:xfrm>
                <a:off x="2971842" y="1352582"/>
                <a:ext cx="1443175" cy="1440000"/>
                <a:chOff x="7464349" y="666800"/>
                <a:chExt cx="1443175" cy="144000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7464349" y="666801"/>
                  <a:ext cx="1439825" cy="143985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76" name="直接连接符 75"/>
                <p:cNvCxnSpPr/>
                <p:nvPr/>
              </p:nvCxnSpPr>
              <p:spPr>
                <a:xfrm rot="5400000">
                  <a:off x="7461953" y="1386728"/>
                  <a:ext cx="143985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7467524" y="1384347"/>
                  <a:ext cx="1439825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88" name="组合 63"/>
              <p:cNvGrpSpPr/>
              <p:nvPr/>
            </p:nvGrpSpPr>
            <p:grpSpPr bwMode="auto">
              <a:xfrm>
                <a:off x="4888942" y="1339784"/>
                <a:ext cx="1464185" cy="1440000"/>
                <a:chOff x="7467524" y="590602"/>
                <a:chExt cx="1464185" cy="1440000"/>
              </a:xfrm>
            </p:grpSpPr>
            <p:cxnSp>
              <p:nvCxnSpPr>
                <p:cNvPr id="71" name="直接连接符 70"/>
                <p:cNvCxnSpPr/>
                <p:nvPr/>
              </p:nvCxnSpPr>
              <p:spPr>
                <a:xfrm rot="5400000">
                  <a:off x="7510126" y="1310628"/>
                  <a:ext cx="143985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椭圆 71"/>
                <p:cNvSpPr/>
                <p:nvPr/>
              </p:nvSpPr>
              <p:spPr>
                <a:xfrm>
                  <a:off x="7468073" y="590701"/>
                  <a:ext cx="1439825" cy="143985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73" name="直接连接符 72"/>
                <p:cNvCxnSpPr/>
                <p:nvPr/>
              </p:nvCxnSpPr>
              <p:spPr>
                <a:xfrm rot="1800000">
                  <a:off x="7476011" y="1309834"/>
                  <a:ext cx="1439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 rot="-1800000">
                  <a:off x="7491885" y="1332059"/>
                  <a:ext cx="1439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3" name="组合 28"/>
              <p:cNvGrpSpPr/>
              <p:nvPr/>
            </p:nvGrpSpPr>
            <p:grpSpPr bwMode="auto">
              <a:xfrm>
                <a:off x="1647901" y="3038494"/>
                <a:ext cx="534219" cy="830993"/>
                <a:chOff x="562077" y="2733701"/>
                <a:chExt cx="534219" cy="830992"/>
              </a:xfrm>
            </p:grpSpPr>
            <p:sp>
              <p:nvSpPr>
                <p:cNvPr id="11294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620059" y="2733701"/>
                  <a:ext cx="476237" cy="830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  <a:p>
                  <a:r>
                    <a:rPr lang="en-US" altLang="zh-CN" sz="24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  <a:endPara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70" name="直接连接符 69"/>
                <p:cNvCxnSpPr/>
                <p:nvPr/>
              </p:nvCxnSpPr>
              <p:spPr bwMode="auto">
                <a:xfrm flipV="1">
                  <a:off x="562077" y="3105179"/>
                  <a:ext cx="4317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6" name="组合 28"/>
              <p:cNvGrpSpPr/>
              <p:nvPr/>
            </p:nvGrpSpPr>
            <p:grpSpPr bwMode="auto">
              <a:xfrm>
                <a:off x="3457603" y="3038493"/>
                <a:ext cx="534219" cy="830993"/>
                <a:chOff x="562079" y="2657502"/>
                <a:chExt cx="534219" cy="830992"/>
              </a:xfrm>
            </p:grpSpPr>
            <p:sp>
              <p:nvSpPr>
                <p:cNvPr id="11297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620061" y="2657502"/>
                  <a:ext cx="476237" cy="830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4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68" name="直接连接符 67"/>
                <p:cNvCxnSpPr/>
                <p:nvPr/>
              </p:nvCxnSpPr>
              <p:spPr bwMode="auto">
                <a:xfrm flipV="1">
                  <a:off x="562079" y="3105181"/>
                  <a:ext cx="4317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9" name="组合 28"/>
              <p:cNvGrpSpPr/>
              <p:nvPr/>
            </p:nvGrpSpPr>
            <p:grpSpPr bwMode="auto">
              <a:xfrm>
                <a:off x="5438751" y="3038493"/>
                <a:ext cx="534219" cy="830992"/>
                <a:chOff x="562079" y="2686078"/>
                <a:chExt cx="534219" cy="830991"/>
              </a:xfrm>
            </p:grpSpPr>
            <p:sp>
              <p:nvSpPr>
                <p:cNvPr id="11300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620061" y="2686078"/>
                  <a:ext cx="476237" cy="83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5</a:t>
                  </a:r>
                </a:p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6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 bwMode="auto">
                <a:xfrm flipV="1">
                  <a:off x="562079" y="3105180"/>
                  <a:ext cx="4317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654970" y="5123001"/>
            <a:ext cx="118475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བུ་ཆ་དེ་མ་ཆ་ལས་ཆུང་བའི་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གྲངས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་ཆ་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ནི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་གྲངས་ཆ་ངོ་མ་ཟེར</a:t>
            </a:r>
            <a:r>
              <a:rPr lang="en-US" altLang="zh-CN" sz="32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གྲངས་ཆ་ངོ་མ་ནི</a:t>
            </a:r>
            <a:r>
              <a:rPr lang="en-US" altLang="zh-CN" sz="32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en-US" altLang="zh-CN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en-US" altLang="zh-CN" sz="32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ལས་ཆུང</a:t>
            </a:r>
            <a:r>
              <a:rPr lang="en-US" altLang="zh-CN" sz="32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1624084" y="1364250"/>
            <a:ext cx="919859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གཤམ་གྱི་གྲངས་ཆ་ལས་གང་དག་</a:t>
            </a:r>
            <a:r>
              <a:rPr lang="en-US" altLang="zh-CN" sz="3200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གྲངས</a:t>
            </a:r>
            <a:r>
              <a:rPr lang="en-US" altLang="zh-CN" sz="3200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་ཆ་ངོ་མ་དང</a:t>
            </a:r>
            <a:r>
              <a:rPr lang="en-US" altLang="zh-CN" sz="32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</a:t>
            </a:r>
            <a:r>
              <a:rPr lang="en-US" altLang="zh-CN" sz="3200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གང་དག་གྲངས་ཆ་རྫུན་མ་རེད</a:t>
            </a:r>
            <a:r>
              <a:rPr lang="en-US" altLang="zh-CN" sz="32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 </a:t>
            </a:r>
            <a:r>
              <a:rPr lang="en-US" altLang="zh-CN" sz="3200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དེ་དག་དྲང་ཐིག་ཐོག་ཏུ་མཚོན་དགོས</a:t>
            </a:r>
            <a:r>
              <a:rPr lang="en-US" altLang="zh-CN" sz="32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endParaRPr lang="zh-CN" altLang="en-US" sz="32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3318" name="组合 104"/>
          <p:cNvGrpSpPr/>
          <p:nvPr/>
        </p:nvGrpSpPr>
        <p:grpSpPr bwMode="auto">
          <a:xfrm>
            <a:off x="788988" y="4460874"/>
            <a:ext cx="10444162" cy="720427"/>
            <a:chOff x="304912" y="3371760"/>
            <a:chExt cx="8640000" cy="766914"/>
          </a:xfrm>
        </p:grpSpPr>
        <p:cxnSp>
          <p:nvCxnSpPr>
            <p:cNvPr id="76" name="直接箭头连接符 75"/>
            <p:cNvCxnSpPr/>
            <p:nvPr/>
          </p:nvCxnSpPr>
          <p:spPr>
            <a:xfrm>
              <a:off x="304912" y="3638770"/>
              <a:ext cx="86400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876184" y="3395419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1398865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1920234" y="3390350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2446854" y="3390350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2968223" y="338190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3490904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021465" y="338190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4542832" y="338190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065514" y="3376830"/>
              <a:ext cx="0" cy="2518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5592135" y="3376830"/>
              <a:ext cx="0" cy="2518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6114817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637498" y="337176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2" name="TextBox 92"/>
            <p:cNvSpPr txBox="1">
              <a:spLocks noChangeArrowheads="1"/>
            </p:cNvSpPr>
            <p:nvPr/>
          </p:nvSpPr>
          <p:spPr bwMode="auto">
            <a:xfrm>
              <a:off x="700200" y="3562324"/>
              <a:ext cx="380990" cy="49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</a:t>
              </a:r>
            </a:p>
          </p:txBody>
        </p:sp>
        <p:sp>
          <p:nvSpPr>
            <p:cNvPr id="13333" name="TextBox 93"/>
            <p:cNvSpPr txBox="1">
              <a:spLocks noChangeArrowheads="1"/>
            </p:cNvSpPr>
            <p:nvPr/>
          </p:nvSpPr>
          <p:spPr bwMode="auto">
            <a:xfrm>
              <a:off x="3829074" y="3571847"/>
              <a:ext cx="380990" cy="49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3334" name="TextBox 94"/>
            <p:cNvSpPr txBox="1">
              <a:spLocks noChangeArrowheads="1"/>
            </p:cNvSpPr>
            <p:nvPr/>
          </p:nvSpPr>
          <p:spPr bwMode="auto">
            <a:xfrm>
              <a:off x="7031931" y="3647219"/>
              <a:ext cx="380990" cy="49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7164118" y="3390350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7685487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8212108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1647826" y="3800476"/>
            <a:ext cx="177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ངོ་མ</a:t>
            </a:r>
            <a:r>
              <a:rPr lang="en-US" altLang="zh-CN" sz="28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4643438" y="3787776"/>
            <a:ext cx="17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ངོ་མ</a:t>
            </a:r>
            <a:r>
              <a:rPr lang="en-US" altLang="zh-CN" sz="2800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文本框 6"/>
          <p:cNvSpPr txBox="1">
            <a:spLocks noChangeArrowheads="1"/>
          </p:cNvSpPr>
          <p:nvPr/>
        </p:nvSpPr>
        <p:spPr bwMode="auto">
          <a:xfrm>
            <a:off x="5786438" y="3800476"/>
            <a:ext cx="17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ངོ་མ</a:t>
            </a:r>
            <a:r>
              <a:rPr lang="en-US" altLang="zh-CN" sz="2800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>
            <a:off x="2562226" y="3792539"/>
            <a:ext cx="177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རྫུན་མ</a:t>
            </a:r>
            <a:r>
              <a:rPr lang="en-US" altLang="zh-CN" sz="2800" dirty="0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2" name="文本框 8"/>
          <p:cNvSpPr txBox="1">
            <a:spLocks noChangeArrowheads="1"/>
          </p:cNvSpPr>
          <p:nvPr/>
        </p:nvSpPr>
        <p:spPr bwMode="auto">
          <a:xfrm>
            <a:off x="3606800" y="3787776"/>
            <a:ext cx="177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རྫུན་མ</a:t>
            </a:r>
            <a:r>
              <a:rPr lang="en-US" altLang="zh-CN" sz="2800" dirty="0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" name="文本框 9"/>
          <p:cNvSpPr txBox="1">
            <a:spLocks noChangeArrowheads="1"/>
          </p:cNvSpPr>
          <p:nvPr/>
        </p:nvSpPr>
        <p:spPr bwMode="auto">
          <a:xfrm>
            <a:off x="6897688" y="3787776"/>
            <a:ext cx="17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རྫུན་མ</a:t>
            </a:r>
            <a:r>
              <a:rPr lang="en-US" altLang="zh-CN" sz="2800" dirty="0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8080375" y="3800476"/>
            <a:ext cx="177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རྫུན་མ</a:t>
            </a:r>
            <a:r>
              <a:rPr lang="en-US" altLang="zh-CN" sz="2800" dirty="0" smtClean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zh-CN" altLang="en-US" sz="2400" b="1" dirty="0" smtClean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3345" name="组合 26"/>
          <p:cNvGrpSpPr/>
          <p:nvPr/>
        </p:nvGrpSpPr>
        <p:grpSpPr bwMode="auto">
          <a:xfrm>
            <a:off x="1948829" y="2871848"/>
            <a:ext cx="500062" cy="928687"/>
            <a:chOff x="0" y="97154"/>
            <a:chExt cx="500066" cy="928694"/>
          </a:xfrm>
        </p:grpSpPr>
        <p:sp>
          <p:nvSpPr>
            <p:cNvPr id="13346" name="TextBox 10"/>
            <p:cNvSpPr txBox="1">
              <a:spLocks noChangeArrowheads="1"/>
            </p:cNvSpPr>
            <p:nvPr/>
          </p:nvSpPr>
          <p:spPr bwMode="auto">
            <a:xfrm>
              <a:off x="0" y="9715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47" name="直接连接符 11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48" name="组合 27"/>
          <p:cNvGrpSpPr/>
          <p:nvPr/>
        </p:nvGrpSpPr>
        <p:grpSpPr bwMode="auto">
          <a:xfrm>
            <a:off x="2863229" y="2869008"/>
            <a:ext cx="500062" cy="928688"/>
            <a:chOff x="-15240" y="93364"/>
            <a:chExt cx="500066" cy="928694"/>
          </a:xfrm>
        </p:grpSpPr>
        <p:sp>
          <p:nvSpPr>
            <p:cNvPr id="13349" name="TextBox 13"/>
            <p:cNvSpPr txBox="1">
              <a:spLocks noChangeArrowheads="1"/>
            </p:cNvSpPr>
            <p:nvPr/>
          </p:nvSpPr>
          <p:spPr bwMode="auto">
            <a:xfrm>
              <a:off x="-15240" y="9336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0" name="直接连接符 14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51" name="组合 30"/>
          <p:cNvGrpSpPr/>
          <p:nvPr/>
        </p:nvGrpSpPr>
        <p:grpSpPr bwMode="auto">
          <a:xfrm>
            <a:off x="3877642" y="2869008"/>
            <a:ext cx="500063" cy="928688"/>
            <a:chOff x="0" y="93364"/>
            <a:chExt cx="500066" cy="928694"/>
          </a:xfrm>
        </p:grpSpPr>
        <p:sp>
          <p:nvSpPr>
            <p:cNvPr id="13352" name="TextBox 15"/>
            <p:cNvSpPr txBox="1">
              <a:spLocks noChangeArrowheads="1"/>
            </p:cNvSpPr>
            <p:nvPr/>
          </p:nvSpPr>
          <p:spPr bwMode="auto">
            <a:xfrm>
              <a:off x="0" y="9336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3" name="直接连接符 16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54" name="组合 31"/>
          <p:cNvGrpSpPr/>
          <p:nvPr/>
        </p:nvGrpSpPr>
        <p:grpSpPr bwMode="auto">
          <a:xfrm>
            <a:off x="4949204" y="2877611"/>
            <a:ext cx="500062" cy="928688"/>
            <a:chOff x="0" y="101967"/>
            <a:chExt cx="500066" cy="928694"/>
          </a:xfrm>
        </p:grpSpPr>
        <p:sp>
          <p:nvSpPr>
            <p:cNvPr id="13355" name="TextBox 17"/>
            <p:cNvSpPr txBox="1">
              <a:spLocks noChangeArrowheads="1"/>
            </p:cNvSpPr>
            <p:nvPr/>
          </p:nvSpPr>
          <p:spPr bwMode="auto">
            <a:xfrm>
              <a:off x="0" y="101967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6" name="直接连接符 18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57" name="组合 32"/>
          <p:cNvGrpSpPr/>
          <p:nvPr/>
        </p:nvGrpSpPr>
        <p:grpSpPr bwMode="auto">
          <a:xfrm>
            <a:off x="6092204" y="2888875"/>
            <a:ext cx="500062" cy="928688"/>
            <a:chOff x="0" y="113232"/>
            <a:chExt cx="500066" cy="928694"/>
          </a:xfrm>
        </p:grpSpPr>
        <p:sp>
          <p:nvSpPr>
            <p:cNvPr id="13358" name="TextBox 19"/>
            <p:cNvSpPr txBox="1">
              <a:spLocks noChangeArrowheads="1"/>
            </p:cNvSpPr>
            <p:nvPr/>
          </p:nvSpPr>
          <p:spPr bwMode="auto">
            <a:xfrm>
              <a:off x="0" y="113232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9" name="直接连接符 20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60" name="组合 33"/>
          <p:cNvGrpSpPr/>
          <p:nvPr/>
        </p:nvGrpSpPr>
        <p:grpSpPr bwMode="auto">
          <a:xfrm>
            <a:off x="7163767" y="2869008"/>
            <a:ext cx="500063" cy="928688"/>
            <a:chOff x="0" y="93364"/>
            <a:chExt cx="500066" cy="928694"/>
          </a:xfrm>
        </p:grpSpPr>
        <p:sp>
          <p:nvSpPr>
            <p:cNvPr id="13361" name="TextBox 21"/>
            <p:cNvSpPr txBox="1">
              <a:spLocks noChangeArrowheads="1"/>
            </p:cNvSpPr>
            <p:nvPr/>
          </p:nvSpPr>
          <p:spPr bwMode="auto">
            <a:xfrm>
              <a:off x="0" y="9336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62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63" name="组合 34"/>
          <p:cNvGrpSpPr/>
          <p:nvPr/>
        </p:nvGrpSpPr>
        <p:grpSpPr bwMode="auto">
          <a:xfrm>
            <a:off x="8178180" y="2846765"/>
            <a:ext cx="642937" cy="928688"/>
            <a:chOff x="14605" y="71121"/>
            <a:chExt cx="642942" cy="928694"/>
          </a:xfrm>
        </p:grpSpPr>
        <p:sp>
          <p:nvSpPr>
            <p:cNvPr id="13364" name="TextBox 23"/>
            <p:cNvSpPr txBox="1">
              <a:spLocks noChangeArrowheads="1"/>
            </p:cNvSpPr>
            <p:nvPr/>
          </p:nvSpPr>
          <p:spPr bwMode="auto">
            <a:xfrm>
              <a:off x="14605" y="71121"/>
              <a:ext cx="642942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13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65" name="直接连接符 24"/>
            <p:cNvCxnSpPr>
              <a:cxnSpLocks noChangeShapeType="1"/>
            </p:cNvCxnSpPr>
            <p:nvPr/>
          </p:nvCxnSpPr>
          <p:spPr bwMode="auto">
            <a:xfrm>
              <a:off x="142876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组合 5"/>
          <p:cNvGrpSpPr/>
          <p:nvPr/>
        </p:nvGrpSpPr>
        <p:grpSpPr bwMode="auto">
          <a:xfrm>
            <a:off x="1905000" y="4762501"/>
            <a:ext cx="2998788" cy="929323"/>
            <a:chOff x="2765" y="7354"/>
            <a:chExt cx="4723" cy="1464"/>
          </a:xfrm>
        </p:grpSpPr>
        <p:grpSp>
          <p:nvGrpSpPr>
            <p:cNvPr id="13367" name="组合 26"/>
            <p:cNvGrpSpPr/>
            <p:nvPr/>
          </p:nvGrpSpPr>
          <p:grpSpPr bwMode="auto">
            <a:xfrm>
              <a:off x="3758" y="7354"/>
              <a:ext cx="788" cy="1463"/>
              <a:chOff x="0" y="-106681"/>
              <a:chExt cx="500061" cy="928694"/>
            </a:xfrm>
          </p:grpSpPr>
          <p:sp>
            <p:nvSpPr>
              <p:cNvPr id="13368" name="TextBox 10"/>
              <p:cNvSpPr txBox="1">
                <a:spLocks noChangeArrowheads="1"/>
              </p:cNvSpPr>
              <p:nvPr/>
            </p:nvSpPr>
            <p:spPr bwMode="auto">
              <a:xfrm>
                <a:off x="5" y="-106681"/>
                <a:ext cx="500056" cy="92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69" name="直接连接符 11"/>
              <p:cNvCxnSpPr>
                <a:cxnSpLocks noChangeShapeType="1"/>
              </p:cNvCxnSpPr>
              <p:nvPr/>
            </p:nvCxnSpPr>
            <p:spPr bwMode="auto">
              <a:xfrm>
                <a:off x="0" y="305178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70" name="组合 31"/>
            <p:cNvGrpSpPr/>
            <p:nvPr/>
          </p:nvGrpSpPr>
          <p:grpSpPr bwMode="auto">
            <a:xfrm>
              <a:off x="2765" y="7354"/>
              <a:ext cx="788" cy="1463"/>
              <a:chOff x="-25400" y="-97155"/>
              <a:chExt cx="500056" cy="928694"/>
            </a:xfrm>
          </p:grpSpPr>
          <p:sp>
            <p:nvSpPr>
              <p:cNvPr id="13371" name="TextBox 17"/>
              <p:cNvSpPr txBox="1">
                <a:spLocks noChangeArrowheads="1"/>
              </p:cNvSpPr>
              <p:nvPr/>
            </p:nvSpPr>
            <p:spPr bwMode="auto">
              <a:xfrm>
                <a:off x="-25400" y="-97155"/>
                <a:ext cx="500056" cy="92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72" name="直接连接符 18"/>
              <p:cNvCxnSpPr>
                <a:cxnSpLocks noChangeShapeType="1"/>
              </p:cNvCxnSpPr>
              <p:nvPr/>
            </p:nvCxnSpPr>
            <p:spPr bwMode="auto">
              <a:xfrm>
                <a:off x="0" y="289620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73" name="组合 32"/>
            <p:cNvGrpSpPr/>
            <p:nvPr/>
          </p:nvGrpSpPr>
          <p:grpSpPr bwMode="auto">
            <a:xfrm>
              <a:off x="6679" y="7355"/>
              <a:ext cx="809" cy="1463"/>
              <a:chOff x="-13010" y="-88900"/>
              <a:chExt cx="513076" cy="928694"/>
            </a:xfrm>
          </p:grpSpPr>
          <p:sp>
            <p:nvSpPr>
              <p:cNvPr id="13374" name="TextBox 19"/>
              <p:cNvSpPr txBox="1">
                <a:spLocks noChangeArrowheads="1"/>
              </p:cNvSpPr>
              <p:nvPr/>
            </p:nvSpPr>
            <p:spPr bwMode="auto">
              <a:xfrm>
                <a:off x="10" y="-88900"/>
                <a:ext cx="500056" cy="92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75" name="直接连接符 20"/>
              <p:cNvCxnSpPr>
                <a:cxnSpLocks noChangeShapeType="1"/>
              </p:cNvCxnSpPr>
              <p:nvPr/>
            </p:nvCxnSpPr>
            <p:spPr bwMode="auto">
              <a:xfrm>
                <a:off x="-13010" y="322324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组合 6"/>
          <p:cNvGrpSpPr/>
          <p:nvPr/>
        </p:nvGrpSpPr>
        <p:grpSpPr bwMode="auto">
          <a:xfrm>
            <a:off x="5070474" y="4762501"/>
            <a:ext cx="4988561" cy="1093887"/>
            <a:chOff x="7749" y="7501"/>
            <a:chExt cx="7857" cy="1721"/>
          </a:xfrm>
        </p:grpSpPr>
        <p:grpSp>
          <p:nvGrpSpPr>
            <p:cNvPr id="13377" name="组合 27"/>
            <p:cNvGrpSpPr/>
            <p:nvPr/>
          </p:nvGrpSpPr>
          <p:grpSpPr bwMode="auto">
            <a:xfrm>
              <a:off x="7749" y="7759"/>
              <a:ext cx="788" cy="1463"/>
              <a:chOff x="-3191" y="-303733"/>
              <a:chExt cx="500056" cy="928687"/>
            </a:xfrm>
          </p:grpSpPr>
          <p:sp>
            <p:nvSpPr>
              <p:cNvPr id="13378" name="TextBox 13"/>
              <p:cNvSpPr txBox="1">
                <a:spLocks noChangeArrowheads="1"/>
              </p:cNvSpPr>
              <p:nvPr/>
            </p:nvSpPr>
            <p:spPr bwMode="auto">
              <a:xfrm>
                <a:off x="-3191" y="-303733"/>
                <a:ext cx="500056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 dirty="0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eaLnBrk="0" hangingPunct="0"/>
                <a:r>
                  <a:rPr lang="en-US" altLang="zh-CN" sz="2400" b="1" dirty="0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79" name="直接连接符 14"/>
              <p:cNvCxnSpPr>
                <a:cxnSpLocks noChangeShapeType="1"/>
              </p:cNvCxnSpPr>
              <p:nvPr/>
            </p:nvCxnSpPr>
            <p:spPr bwMode="auto">
              <a:xfrm>
                <a:off x="54008" y="108756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80" name="组合 30"/>
            <p:cNvGrpSpPr/>
            <p:nvPr/>
          </p:nvGrpSpPr>
          <p:grpSpPr bwMode="auto">
            <a:xfrm>
              <a:off x="11753" y="7501"/>
              <a:ext cx="788" cy="1463"/>
              <a:chOff x="-12694" y="-76200"/>
              <a:chExt cx="500056" cy="928687"/>
            </a:xfrm>
          </p:grpSpPr>
          <p:sp>
            <p:nvSpPr>
              <p:cNvPr id="13381" name="TextBox 15"/>
              <p:cNvSpPr txBox="1">
                <a:spLocks noChangeArrowheads="1"/>
              </p:cNvSpPr>
              <p:nvPr/>
            </p:nvSpPr>
            <p:spPr bwMode="auto">
              <a:xfrm>
                <a:off x="-12694" y="-76200"/>
                <a:ext cx="500056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82" name="直接连接符 16"/>
              <p:cNvCxnSpPr>
                <a:cxnSpLocks noChangeShapeType="1"/>
              </p:cNvCxnSpPr>
              <p:nvPr/>
            </p:nvCxnSpPr>
            <p:spPr bwMode="auto">
              <a:xfrm>
                <a:off x="-12694" y="305434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83" name="组合 33"/>
            <p:cNvGrpSpPr/>
            <p:nvPr/>
          </p:nvGrpSpPr>
          <p:grpSpPr bwMode="auto">
            <a:xfrm>
              <a:off x="8738" y="7501"/>
              <a:ext cx="792" cy="1463"/>
              <a:chOff x="-2651" y="-76197"/>
              <a:chExt cx="502710" cy="928687"/>
            </a:xfrm>
          </p:grpSpPr>
          <p:sp>
            <p:nvSpPr>
              <p:cNvPr id="13384" name="TextBox 21"/>
              <p:cNvSpPr txBox="1">
                <a:spLocks noChangeArrowheads="1"/>
              </p:cNvSpPr>
              <p:nvPr/>
            </p:nvSpPr>
            <p:spPr bwMode="auto">
              <a:xfrm>
                <a:off x="3" y="-76197"/>
                <a:ext cx="500056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85" name="直接连接符 22"/>
              <p:cNvCxnSpPr>
                <a:cxnSpLocks noChangeShapeType="1"/>
              </p:cNvCxnSpPr>
              <p:nvPr/>
            </p:nvCxnSpPr>
            <p:spPr bwMode="auto">
              <a:xfrm>
                <a:off x="-2651" y="340631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86" name="组合 34"/>
            <p:cNvGrpSpPr/>
            <p:nvPr/>
          </p:nvGrpSpPr>
          <p:grpSpPr bwMode="auto">
            <a:xfrm>
              <a:off x="14593" y="7501"/>
              <a:ext cx="1013" cy="1463"/>
              <a:chOff x="12713" y="-88898"/>
              <a:chExt cx="642929" cy="928687"/>
            </a:xfrm>
          </p:grpSpPr>
          <p:sp>
            <p:nvSpPr>
              <p:cNvPr id="13387" name="TextBox 23"/>
              <p:cNvSpPr txBox="1">
                <a:spLocks noChangeArrowheads="1"/>
              </p:cNvSpPr>
              <p:nvPr/>
            </p:nvSpPr>
            <p:spPr bwMode="auto">
              <a:xfrm>
                <a:off x="12713" y="-88898"/>
                <a:ext cx="642929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13</a:t>
                </a:r>
              </a:p>
              <a:p>
                <a:pPr algn="ctr"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88" name="直接连接符 24"/>
              <p:cNvCxnSpPr>
                <a:cxnSpLocks noChangeShapeType="1"/>
              </p:cNvCxnSpPr>
              <p:nvPr/>
            </p:nvCxnSpPr>
            <p:spPr bwMode="auto">
              <a:xfrm>
                <a:off x="155582" y="327273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96015" y="1300736"/>
            <a:ext cx="10928672" cy="2012315"/>
            <a:chOff x="2544" y="3209"/>
            <a:chExt cx="17210" cy="3169"/>
          </a:xfrm>
        </p:grpSpPr>
        <p:sp>
          <p:nvSpPr>
            <p:cNvPr id="15365" name="Rectangle 2"/>
            <p:cNvSpPr>
              <a:spLocks noChangeArrowheads="1"/>
            </p:cNvSpPr>
            <p:nvPr/>
          </p:nvSpPr>
          <p:spPr bwMode="auto">
            <a:xfrm>
              <a:off x="2832" y="3209"/>
              <a:ext cx="16922" cy="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</a:t>
              </a:r>
              <a:r>
                <a:rPr lang="en-US" altLang="zh-CN" sz="32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སྒོར་དབྱིབས་ཤིག་འཇལ་བྱེད</a:t>
              </a:r>
              <a:r>
                <a:rPr lang="en-US" altLang="zh-CN" sz="32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</a:t>
              </a:r>
              <a:r>
                <a:rPr lang="zh-CN" altLang="en-US" sz="32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“1” </a:t>
              </a:r>
              <a:r>
                <a:rPr lang="en-US" altLang="zh-CN" sz="32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ཏུ་བརྩིས་ན</a:t>
              </a:r>
              <a:r>
                <a:rPr lang="en-US" altLang="zh-CN" sz="32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</a:t>
              </a:r>
              <a:endPara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（1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     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བྱས་པ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ནི་ཆ་ཤས་ག་ཚོད་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ཀྱི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་དཔྱ་ག་ཚོད་ཡིན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། 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དེ་གཤམ་གྱི་རི་མོར་ཚོན་བྱུགས་ཏེ་མཚོན་དགོས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།</a:t>
              </a:r>
              <a:endPara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366" name="组合 27"/>
            <p:cNvGrpSpPr/>
            <p:nvPr/>
          </p:nvGrpSpPr>
          <p:grpSpPr bwMode="auto">
            <a:xfrm>
              <a:off x="2544" y="3324"/>
              <a:ext cx="1555" cy="1187"/>
              <a:chOff x="2129" y="3815"/>
              <a:chExt cx="1555" cy="1187"/>
            </a:xfrm>
          </p:grpSpPr>
          <p:pic>
            <p:nvPicPr>
              <p:cNvPr id="15367" name="Picture 46" descr="U1ppt题号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9" y="3815"/>
                <a:ext cx="1555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68" name="文本框 6"/>
              <p:cNvSpPr txBox="1">
                <a:spLocks noChangeArrowheads="1"/>
              </p:cNvSpPr>
              <p:nvPr/>
            </p:nvSpPr>
            <p:spPr bwMode="auto">
              <a:xfrm>
                <a:off x="2584" y="3959"/>
                <a:ext cx="61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168B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</p:grpSp>
        <p:grpSp>
          <p:nvGrpSpPr>
            <p:cNvPr id="15369" name="组合 7"/>
            <p:cNvGrpSpPr/>
            <p:nvPr/>
          </p:nvGrpSpPr>
          <p:grpSpPr bwMode="auto">
            <a:xfrm>
              <a:off x="3800" y="5070"/>
              <a:ext cx="1260" cy="1308"/>
              <a:chOff x="7550" y="6221"/>
              <a:chExt cx="1262" cy="1307"/>
            </a:xfrm>
          </p:grpSpPr>
          <p:sp>
            <p:nvSpPr>
              <p:cNvPr id="15370" name="文本框 3"/>
              <p:cNvSpPr txBox="1">
                <a:spLocks noChangeArrowheads="1"/>
              </p:cNvSpPr>
              <p:nvPr/>
            </p:nvSpPr>
            <p:spPr bwMode="auto">
              <a:xfrm>
                <a:off x="7849" y="6221"/>
                <a:ext cx="590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5371" name="文本框 5"/>
              <p:cNvSpPr txBox="1">
                <a:spLocks noChangeArrowheads="1"/>
              </p:cNvSpPr>
              <p:nvPr/>
            </p:nvSpPr>
            <p:spPr bwMode="auto">
              <a:xfrm>
                <a:off x="7550" y="6600"/>
                <a:ext cx="12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——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15372" name="左大括号"/>
          <p:cNvSpPr>
            <a:spLocks noChangeArrowheads="1"/>
          </p:cNvSpPr>
          <p:nvPr/>
        </p:nvSpPr>
        <p:spPr bwMode="auto">
          <a:xfrm rot="16200000" flipH="1">
            <a:off x="5950060" y="3661288"/>
            <a:ext cx="203200" cy="3041650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5208698" y="5656775"/>
            <a:ext cx="1662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      ）</a:t>
            </a:r>
          </a:p>
        </p:txBody>
      </p:sp>
      <p:grpSp>
        <p:nvGrpSpPr>
          <p:cNvPr id="5" name="组合 36"/>
          <p:cNvGrpSpPr/>
          <p:nvPr/>
        </p:nvGrpSpPr>
        <p:grpSpPr bwMode="auto">
          <a:xfrm>
            <a:off x="5799245" y="5522264"/>
            <a:ext cx="385763" cy="830997"/>
            <a:chOff x="3961785" y="3941819"/>
            <a:chExt cx="386378" cy="830798"/>
          </a:xfrm>
        </p:grpSpPr>
        <p:sp>
          <p:nvSpPr>
            <p:cNvPr id="15375" name="文本框 42"/>
            <p:cNvSpPr txBox="1">
              <a:spLocks noChangeArrowheads="1"/>
            </p:cNvSpPr>
            <p:nvPr/>
          </p:nvSpPr>
          <p:spPr bwMode="auto">
            <a:xfrm>
              <a:off x="3962400" y="3941819"/>
              <a:ext cx="385763" cy="8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961785" y="4357219"/>
              <a:ext cx="38637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37"/>
          <p:cNvGrpSpPr/>
          <p:nvPr/>
        </p:nvGrpSpPr>
        <p:grpSpPr bwMode="auto">
          <a:xfrm>
            <a:off x="4594335" y="4378839"/>
            <a:ext cx="1047750" cy="777875"/>
            <a:chOff x="2287778" y="1824693"/>
            <a:chExt cx="1047107" cy="777757"/>
          </a:xfrm>
        </p:grpSpPr>
        <p:sp>
          <p:nvSpPr>
            <p:cNvPr id="39" name="扇形"/>
            <p:cNvSpPr>
              <a:spLocks noChangeAspect="1"/>
            </p:cNvSpPr>
            <p:nvPr/>
          </p:nvSpPr>
          <p:spPr bwMode="auto">
            <a:xfrm rot="1920000">
              <a:off x="2635227" y="1834217"/>
              <a:ext cx="699658" cy="76823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扇形"/>
            <p:cNvSpPr>
              <a:spLocks noChangeAspect="1"/>
            </p:cNvSpPr>
            <p:nvPr/>
          </p:nvSpPr>
          <p:spPr bwMode="auto">
            <a:xfrm rot="4041810">
              <a:off x="2322520" y="1789951"/>
              <a:ext cx="699981" cy="769464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组合 51"/>
          <p:cNvGrpSpPr/>
          <p:nvPr/>
        </p:nvGrpSpPr>
        <p:grpSpPr bwMode="auto">
          <a:xfrm>
            <a:off x="5164248" y="3583500"/>
            <a:ext cx="842963" cy="914400"/>
            <a:chOff x="7467524" y="3111358"/>
            <a:chExt cx="843001" cy="914618"/>
          </a:xfrm>
        </p:grpSpPr>
        <p:sp>
          <p:nvSpPr>
            <p:cNvPr id="42" name="扇形"/>
            <p:cNvSpPr>
              <a:spLocks noChangeAspect="1"/>
            </p:cNvSpPr>
            <p:nvPr/>
          </p:nvSpPr>
          <p:spPr bwMode="auto">
            <a:xfrm rot="16260000">
              <a:off x="7477776" y="3101106"/>
              <a:ext cx="700255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3" name="扇形"/>
            <p:cNvSpPr>
              <a:spLocks noChangeAspect="1"/>
            </p:cNvSpPr>
            <p:nvPr/>
          </p:nvSpPr>
          <p:spPr bwMode="auto">
            <a:xfrm rot="17954738">
              <a:off x="7600019" y="3315470"/>
              <a:ext cx="700254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51"/>
          <p:cNvGrpSpPr/>
          <p:nvPr/>
        </p:nvGrpSpPr>
        <p:grpSpPr bwMode="auto">
          <a:xfrm rot="14489794">
            <a:off x="4315729" y="3566832"/>
            <a:ext cx="842963" cy="914400"/>
            <a:chOff x="7467524" y="3111358"/>
            <a:chExt cx="843001" cy="914618"/>
          </a:xfrm>
        </p:grpSpPr>
        <p:sp>
          <p:nvSpPr>
            <p:cNvPr id="45" name="扇形"/>
            <p:cNvSpPr>
              <a:spLocks noChangeAspect="1"/>
            </p:cNvSpPr>
            <p:nvPr/>
          </p:nvSpPr>
          <p:spPr bwMode="auto">
            <a:xfrm rot="16260000">
              <a:off x="7477682" y="3096440"/>
              <a:ext cx="700254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扇形"/>
            <p:cNvSpPr>
              <a:spLocks noChangeAspect="1"/>
            </p:cNvSpPr>
            <p:nvPr/>
          </p:nvSpPr>
          <p:spPr bwMode="auto">
            <a:xfrm rot="17954738">
              <a:off x="7599078" y="3308734"/>
              <a:ext cx="700255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386" name="组合 52"/>
          <p:cNvGrpSpPr/>
          <p:nvPr/>
        </p:nvGrpSpPr>
        <p:grpSpPr bwMode="auto">
          <a:xfrm>
            <a:off x="4440348" y="3564451"/>
            <a:ext cx="1439863" cy="1439863"/>
            <a:chOff x="6705544" y="3028938"/>
            <a:chExt cx="1440000" cy="1440000"/>
          </a:xfrm>
        </p:grpSpPr>
        <p:cxnSp>
          <p:nvCxnSpPr>
            <p:cNvPr id="60" name="直接连接符 59"/>
            <p:cNvCxnSpPr/>
            <p:nvPr/>
          </p:nvCxnSpPr>
          <p:spPr>
            <a:xfrm rot="1800000">
              <a:off x="7375533" y="3919611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-1800000">
              <a:off x="6746823" y="3910085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5400000">
              <a:off x="7056414" y="3389335"/>
              <a:ext cx="720794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6705544" y="3028938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" name="组合 51"/>
          <p:cNvGrpSpPr/>
          <p:nvPr/>
        </p:nvGrpSpPr>
        <p:grpSpPr bwMode="auto">
          <a:xfrm rot="14489794">
            <a:off x="6248510" y="3580325"/>
            <a:ext cx="844550" cy="914400"/>
            <a:chOff x="7467524" y="3111358"/>
            <a:chExt cx="843001" cy="914618"/>
          </a:xfrm>
        </p:grpSpPr>
        <p:sp>
          <p:nvSpPr>
            <p:cNvPr id="68" name="扇形"/>
            <p:cNvSpPr>
              <a:spLocks noChangeAspect="1"/>
            </p:cNvSpPr>
            <p:nvPr/>
          </p:nvSpPr>
          <p:spPr bwMode="auto">
            <a:xfrm rot="16260000">
              <a:off x="7487027" y="3095927"/>
              <a:ext cx="700255" cy="72098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9" name="扇形"/>
            <p:cNvSpPr>
              <a:spLocks noChangeAspect="1"/>
            </p:cNvSpPr>
            <p:nvPr/>
          </p:nvSpPr>
          <p:spPr bwMode="auto">
            <a:xfrm rot="17954738">
              <a:off x="7599661" y="3309789"/>
              <a:ext cx="700255" cy="71940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394" name="组合 52"/>
          <p:cNvGrpSpPr/>
          <p:nvPr/>
        </p:nvGrpSpPr>
        <p:grpSpPr bwMode="auto">
          <a:xfrm>
            <a:off x="6359635" y="3573976"/>
            <a:ext cx="1439862" cy="1439863"/>
            <a:chOff x="6686494" y="3028938"/>
            <a:chExt cx="1440000" cy="1440000"/>
          </a:xfrm>
        </p:grpSpPr>
        <p:cxnSp>
          <p:nvCxnSpPr>
            <p:cNvPr id="71" name="直接连接符 70"/>
            <p:cNvCxnSpPr/>
            <p:nvPr/>
          </p:nvCxnSpPr>
          <p:spPr>
            <a:xfrm rot="1800000">
              <a:off x="7375535" y="3919611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-1800000">
              <a:off x="6746825" y="3910085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>
              <a:off x="7056417" y="3389335"/>
              <a:ext cx="720794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6686494" y="3028938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8"/>
          <p:cNvGrpSpPr/>
          <p:nvPr/>
        </p:nvGrpSpPr>
        <p:grpSpPr bwMode="auto">
          <a:xfrm>
            <a:off x="1790700" y="4985176"/>
            <a:ext cx="476250" cy="830997"/>
            <a:chOff x="562081" y="2702926"/>
            <a:chExt cx="476250" cy="830797"/>
          </a:xfrm>
        </p:grpSpPr>
        <p:sp>
          <p:nvSpPr>
            <p:cNvPr id="17411" name="文本框 3"/>
            <p:cNvSpPr txBox="1">
              <a:spLocks noChangeArrowheads="1"/>
            </p:cNvSpPr>
            <p:nvPr/>
          </p:nvSpPr>
          <p:spPr bwMode="auto">
            <a:xfrm>
              <a:off x="562081" y="2702926"/>
              <a:ext cx="476250" cy="83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 bwMode="auto">
            <a:xfrm flipV="1">
              <a:off x="562081" y="3105628"/>
              <a:ext cx="431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组合 28"/>
          <p:cNvGrpSpPr/>
          <p:nvPr/>
        </p:nvGrpSpPr>
        <p:grpSpPr bwMode="auto">
          <a:xfrm>
            <a:off x="4531242" y="4985176"/>
            <a:ext cx="520184" cy="830997"/>
            <a:chOff x="489572" y="2465070"/>
            <a:chExt cx="520184" cy="830798"/>
          </a:xfrm>
        </p:grpSpPr>
        <p:sp>
          <p:nvSpPr>
            <p:cNvPr id="17414" name="文本框 3"/>
            <p:cNvSpPr txBox="1">
              <a:spLocks noChangeArrowheads="1"/>
            </p:cNvSpPr>
            <p:nvPr/>
          </p:nvSpPr>
          <p:spPr bwMode="auto">
            <a:xfrm>
              <a:off x="533506" y="2465070"/>
              <a:ext cx="476250" cy="8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V="1">
              <a:off x="489572" y="2880469"/>
              <a:ext cx="431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6" name="组合 28"/>
          <p:cNvGrpSpPr/>
          <p:nvPr/>
        </p:nvGrpSpPr>
        <p:grpSpPr bwMode="auto">
          <a:xfrm>
            <a:off x="8755063" y="4985176"/>
            <a:ext cx="685800" cy="830997"/>
            <a:chOff x="635103" y="2733957"/>
            <a:chExt cx="685782" cy="831260"/>
          </a:xfrm>
        </p:grpSpPr>
        <p:sp>
          <p:nvSpPr>
            <p:cNvPr id="17417" name="文本框 3"/>
            <p:cNvSpPr txBox="1">
              <a:spLocks noChangeArrowheads="1"/>
            </p:cNvSpPr>
            <p:nvPr/>
          </p:nvSpPr>
          <p:spPr bwMode="auto">
            <a:xfrm>
              <a:off x="635103" y="2733957"/>
              <a:ext cx="685782" cy="83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11</a:t>
              </a:r>
            </a:p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 bwMode="auto">
            <a:xfrm flipV="1">
              <a:off x="635103" y="3104793"/>
              <a:ext cx="4317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114"/>
          <p:cNvGrpSpPr/>
          <p:nvPr/>
        </p:nvGrpSpPr>
        <p:grpSpPr bwMode="auto">
          <a:xfrm>
            <a:off x="9420225" y="2990851"/>
            <a:ext cx="711200" cy="741363"/>
            <a:chOff x="5393314" y="1200186"/>
            <a:chExt cx="795062" cy="827001"/>
          </a:xfrm>
        </p:grpSpPr>
        <p:sp>
          <p:nvSpPr>
            <p:cNvPr id="116" name="扇形"/>
            <p:cNvSpPr/>
            <p:nvPr/>
          </p:nvSpPr>
          <p:spPr bwMode="auto">
            <a:xfrm rot="10800000">
              <a:off x="5485598" y="1200186"/>
              <a:ext cx="702778" cy="701268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 rot="17281658">
              <a:off x="5664191" y="1536721"/>
              <a:ext cx="219589" cy="761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组合 58"/>
          <p:cNvGrpSpPr/>
          <p:nvPr/>
        </p:nvGrpSpPr>
        <p:grpSpPr bwMode="auto">
          <a:xfrm>
            <a:off x="4711701" y="3003550"/>
            <a:ext cx="1274763" cy="1271588"/>
            <a:chOff x="7471974" y="677258"/>
            <a:chExt cx="1421432" cy="1418599"/>
          </a:xfrm>
        </p:grpSpPr>
        <p:sp>
          <p:nvSpPr>
            <p:cNvPr id="119" name="扇形"/>
            <p:cNvSpPr/>
            <p:nvPr/>
          </p:nvSpPr>
          <p:spPr bwMode="auto">
            <a:xfrm rot="16200000">
              <a:off x="8191366" y="676547"/>
              <a:ext cx="701330" cy="70275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0" name="扇形"/>
            <p:cNvSpPr/>
            <p:nvPr/>
          </p:nvSpPr>
          <p:spPr bwMode="auto">
            <a:xfrm>
              <a:off x="8190655" y="1394527"/>
              <a:ext cx="702751" cy="701330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1" name="扇形"/>
            <p:cNvSpPr/>
            <p:nvPr/>
          </p:nvSpPr>
          <p:spPr bwMode="auto">
            <a:xfrm rot="5400000">
              <a:off x="7472685" y="1393817"/>
              <a:ext cx="701330" cy="70275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59"/>
          <p:cNvGrpSpPr/>
          <p:nvPr/>
        </p:nvGrpSpPr>
        <p:grpSpPr>
          <a:xfrm>
            <a:off x="3355256" y="3003505"/>
            <a:ext cx="1293131" cy="1290286"/>
            <a:chOff x="7464349" y="666800"/>
            <a:chExt cx="1443175" cy="1440000"/>
          </a:xfrm>
          <a:solidFill>
            <a:srgbClr val="06BA17"/>
          </a:solidFill>
        </p:grpSpPr>
        <p:sp>
          <p:nvSpPr>
            <p:cNvPr id="123" name="椭圆 122"/>
            <p:cNvSpPr/>
            <p:nvPr/>
          </p:nvSpPr>
          <p:spPr>
            <a:xfrm>
              <a:off x="7464349" y="666800"/>
              <a:ext cx="1440000" cy="14400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4" name="直接连接符 123"/>
            <p:cNvSpPr/>
            <p:nvPr/>
          </p:nvSpPr>
          <p:spPr>
            <a:xfrm rot="5400000">
              <a:off x="7461881" y="1386800"/>
              <a:ext cx="144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5" name="直接连接符 124"/>
            <p:cNvSpPr/>
            <p:nvPr/>
          </p:nvSpPr>
          <p:spPr>
            <a:xfrm>
              <a:off x="7467524" y="1384332"/>
              <a:ext cx="144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" name="组合 52"/>
          <p:cNvGrpSpPr/>
          <p:nvPr/>
        </p:nvGrpSpPr>
        <p:grpSpPr bwMode="auto">
          <a:xfrm>
            <a:off x="1265239" y="2989264"/>
            <a:ext cx="1290637" cy="1290637"/>
            <a:chOff x="6705544" y="3028938"/>
            <a:chExt cx="1440000" cy="1440000"/>
          </a:xfrm>
        </p:grpSpPr>
        <p:cxnSp>
          <p:nvCxnSpPr>
            <p:cNvPr id="127" name="直接连接符 126"/>
            <p:cNvCxnSpPr/>
            <p:nvPr/>
          </p:nvCxnSpPr>
          <p:spPr>
            <a:xfrm rot="1800000">
              <a:off x="7375065" y="3919860"/>
              <a:ext cx="71911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-1800000">
              <a:off x="6746281" y="3911005"/>
              <a:ext cx="71911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rot="5400000">
              <a:off x="7057131" y="3389381"/>
              <a:ext cx="72088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椭圆 129"/>
            <p:cNvSpPr/>
            <p:nvPr/>
          </p:nvSpPr>
          <p:spPr>
            <a:xfrm>
              <a:off x="6705544" y="3028938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组合 59"/>
          <p:cNvGrpSpPr/>
          <p:nvPr/>
        </p:nvGrpSpPr>
        <p:grpSpPr bwMode="auto">
          <a:xfrm>
            <a:off x="3363913" y="2995614"/>
            <a:ext cx="1293812" cy="1290637"/>
            <a:chOff x="7464349" y="666800"/>
            <a:chExt cx="1443175" cy="1440000"/>
          </a:xfrm>
        </p:grpSpPr>
        <p:sp>
          <p:nvSpPr>
            <p:cNvPr id="132" name="椭圆 131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 rot="5400000">
              <a:off x="7461509" y="1386801"/>
              <a:ext cx="1440000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>
              <a:off x="7467891" y="1384143"/>
              <a:ext cx="1439633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椭圆 134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1" name="组合 52"/>
          <p:cNvGrpSpPr/>
          <p:nvPr/>
        </p:nvGrpSpPr>
        <p:grpSpPr>
          <a:xfrm>
            <a:off x="1266301" y="2984805"/>
            <a:ext cx="1290286" cy="1290286"/>
            <a:chOff x="6705544" y="3028938"/>
            <a:chExt cx="1440000" cy="1440000"/>
          </a:xfrm>
          <a:solidFill>
            <a:srgbClr val="06BA17"/>
          </a:solidFill>
        </p:grpSpPr>
        <p:sp>
          <p:nvSpPr>
            <p:cNvPr id="137" name="椭圆 136"/>
            <p:cNvSpPr/>
            <p:nvPr/>
          </p:nvSpPr>
          <p:spPr>
            <a:xfrm>
              <a:off x="6705544" y="3028938"/>
              <a:ext cx="1440000" cy="1440000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8" name="直接连接符 137"/>
            <p:cNvSpPr/>
            <p:nvPr/>
          </p:nvSpPr>
          <p:spPr>
            <a:xfrm rot="5400000">
              <a:off x="7056726" y="3388938"/>
              <a:ext cx="72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9" name="直接连接符 138"/>
            <p:cNvSpPr/>
            <p:nvPr/>
          </p:nvSpPr>
          <p:spPr>
            <a:xfrm rot="-1800000">
              <a:off x="6746211" y="3910595"/>
              <a:ext cx="72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0" name="直接连接符 139"/>
            <p:cNvSpPr/>
            <p:nvPr/>
          </p:nvSpPr>
          <p:spPr>
            <a:xfrm rot="1800000">
              <a:off x="7374845" y="3920120"/>
              <a:ext cx="72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7438" name="组合 59"/>
          <p:cNvGrpSpPr/>
          <p:nvPr/>
        </p:nvGrpSpPr>
        <p:grpSpPr bwMode="auto">
          <a:xfrm>
            <a:off x="4697413" y="2995614"/>
            <a:ext cx="1293812" cy="1290637"/>
            <a:chOff x="7464349" y="666800"/>
            <a:chExt cx="1443175" cy="1440000"/>
          </a:xfrm>
        </p:grpSpPr>
        <p:sp>
          <p:nvSpPr>
            <p:cNvPr id="142" name="椭圆 141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3" name="直接连接符 142"/>
            <p:cNvCxnSpPr/>
            <p:nvPr/>
          </p:nvCxnSpPr>
          <p:spPr>
            <a:xfrm rot="5400000">
              <a:off x="7461509" y="1386801"/>
              <a:ext cx="1440000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7467891" y="1384143"/>
              <a:ext cx="1439633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椭圆 144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3" name="组合 145"/>
          <p:cNvGrpSpPr/>
          <p:nvPr/>
        </p:nvGrpSpPr>
        <p:grpSpPr bwMode="auto">
          <a:xfrm>
            <a:off x="6759575" y="2992439"/>
            <a:ext cx="1290638" cy="1290637"/>
            <a:chOff x="5562574" y="1276384"/>
            <a:chExt cx="1440000" cy="1440000"/>
          </a:xfrm>
        </p:grpSpPr>
        <p:sp>
          <p:nvSpPr>
            <p:cNvPr id="147" name="椭圆 146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8" name="直接连接符 147"/>
            <p:cNvCxnSpPr/>
            <p:nvPr/>
          </p:nvCxnSpPr>
          <p:spPr>
            <a:xfrm flipH="1">
              <a:off x="6248036" y="1285240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rot="4320000" flipH="1">
              <a:off x="6609364" y="1522583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rot="-4320000" flipH="1">
              <a:off x="5933645" y="1532325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rot="8640000" flipH="1">
              <a:off x="6478294" y="1931735"/>
              <a:ext cx="0" cy="71911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rot="-8640000" flipH="1">
              <a:off x="6049659" y="1912251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50" name="组合 152"/>
          <p:cNvGrpSpPr/>
          <p:nvPr/>
        </p:nvGrpSpPr>
        <p:grpSpPr bwMode="auto">
          <a:xfrm>
            <a:off x="9502775" y="2990850"/>
            <a:ext cx="1290638" cy="1290638"/>
            <a:chOff x="5562574" y="1276384"/>
            <a:chExt cx="1440000" cy="1440000"/>
          </a:xfrm>
        </p:grpSpPr>
        <p:sp>
          <p:nvSpPr>
            <p:cNvPr id="154" name="椭圆 153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>
            <a:xfrm flipH="1">
              <a:off x="6248036" y="128524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rot="4320000" flipH="1">
              <a:off x="6609364" y="1522583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rot="-4320000" flipH="1">
              <a:off x="5933645" y="1532324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rot="8640000" flipH="1">
              <a:off x="6478294" y="1931734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-8640000" flipH="1">
              <a:off x="6049659" y="191225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59"/>
          <p:cNvGrpSpPr/>
          <p:nvPr/>
        </p:nvGrpSpPr>
        <p:grpSpPr bwMode="auto">
          <a:xfrm>
            <a:off x="8140700" y="2994025"/>
            <a:ext cx="1290638" cy="1290638"/>
            <a:chOff x="5562574" y="1276384"/>
            <a:chExt cx="1440000" cy="1440000"/>
          </a:xfrm>
        </p:grpSpPr>
        <p:sp>
          <p:nvSpPr>
            <p:cNvPr id="161" name="椭圆 160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62" name="直接连接符 161"/>
            <p:cNvCxnSpPr/>
            <p:nvPr/>
          </p:nvCxnSpPr>
          <p:spPr>
            <a:xfrm flipH="1">
              <a:off x="6248036" y="128524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rot="4320000" flipH="1">
              <a:off x="6609364" y="1522583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rot="-4320000" flipH="1">
              <a:off x="5933645" y="1532324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8640000" flipH="1">
              <a:off x="6478294" y="1931734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rot="-8640000" flipH="1">
              <a:off x="6049659" y="191225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66"/>
          <p:cNvGrpSpPr/>
          <p:nvPr/>
        </p:nvGrpSpPr>
        <p:grpSpPr>
          <a:xfrm>
            <a:off x="6754494" y="2992431"/>
            <a:ext cx="1290286" cy="1290286"/>
            <a:chOff x="5562574" y="1276384"/>
            <a:chExt cx="1440000" cy="1440000"/>
          </a:xfrm>
          <a:solidFill>
            <a:srgbClr val="06BA17"/>
          </a:solidFill>
        </p:grpSpPr>
        <p:sp>
          <p:nvSpPr>
            <p:cNvPr id="168" name="椭圆 167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9" name="直接连接符 168"/>
            <p:cNvSpPr/>
            <p:nvPr/>
          </p:nvSpPr>
          <p:spPr>
            <a:xfrm flipH="1">
              <a:off x="6248356" y="128590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0" name="直接连接符 169"/>
            <p:cNvSpPr/>
            <p:nvPr/>
          </p:nvSpPr>
          <p:spPr>
            <a:xfrm rot="-4320000" flipH="1">
              <a:off x="5933528" y="1532441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1" name="直接连接符 170"/>
            <p:cNvSpPr/>
            <p:nvPr/>
          </p:nvSpPr>
          <p:spPr>
            <a:xfrm rot="4320000" flipH="1">
              <a:off x="6609786" y="152291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2" name="直接连接符 171"/>
            <p:cNvSpPr/>
            <p:nvPr/>
          </p:nvSpPr>
          <p:spPr>
            <a:xfrm rot="-8640000" flipH="1">
              <a:off x="6050394" y="1912462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3" name="直接连接符 172"/>
            <p:cNvSpPr/>
            <p:nvPr/>
          </p:nvSpPr>
          <p:spPr>
            <a:xfrm rot="8640000" flipH="1">
              <a:off x="6479010" y="1931510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7" name="组合 173"/>
          <p:cNvGrpSpPr/>
          <p:nvPr/>
        </p:nvGrpSpPr>
        <p:grpSpPr>
          <a:xfrm>
            <a:off x="8154636" y="2992431"/>
            <a:ext cx="1290286" cy="1290286"/>
            <a:chOff x="5562574" y="1276384"/>
            <a:chExt cx="1440000" cy="1440000"/>
          </a:xfrm>
          <a:solidFill>
            <a:srgbClr val="06BA17"/>
          </a:solidFill>
        </p:grpSpPr>
        <p:sp>
          <p:nvSpPr>
            <p:cNvPr id="175" name="椭圆 174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6" name="直接连接符 175"/>
            <p:cNvSpPr/>
            <p:nvPr/>
          </p:nvSpPr>
          <p:spPr>
            <a:xfrm flipH="1">
              <a:off x="6248356" y="128590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7" name="直接连接符 176"/>
            <p:cNvSpPr/>
            <p:nvPr/>
          </p:nvSpPr>
          <p:spPr>
            <a:xfrm rot="-4320000" flipH="1">
              <a:off x="5933528" y="1532441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8" name="直接连接符 177"/>
            <p:cNvSpPr/>
            <p:nvPr/>
          </p:nvSpPr>
          <p:spPr>
            <a:xfrm rot="4320000" flipH="1">
              <a:off x="6609786" y="152291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9" name="直接连接符 178"/>
            <p:cNvSpPr/>
            <p:nvPr/>
          </p:nvSpPr>
          <p:spPr>
            <a:xfrm rot="-8640000" flipH="1">
              <a:off x="6050394" y="1912462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0" name="直接连接符 179"/>
            <p:cNvSpPr/>
            <p:nvPr/>
          </p:nvSpPr>
          <p:spPr>
            <a:xfrm rot="8640000" flipH="1">
              <a:off x="6479010" y="1931510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7466" name="左大括号"/>
          <p:cNvSpPr>
            <a:spLocks noChangeArrowheads="1"/>
          </p:cNvSpPr>
          <p:nvPr/>
        </p:nvSpPr>
        <p:spPr bwMode="auto">
          <a:xfrm rot="16200000" flipH="1">
            <a:off x="4598989" y="3255964"/>
            <a:ext cx="155575" cy="2625725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467" name="左大括号"/>
          <p:cNvSpPr>
            <a:spLocks noChangeArrowheads="1"/>
          </p:cNvSpPr>
          <p:nvPr/>
        </p:nvSpPr>
        <p:spPr bwMode="auto">
          <a:xfrm rot="16200000" flipH="1">
            <a:off x="8674100" y="2555875"/>
            <a:ext cx="204788" cy="4033838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417127" y="1333643"/>
            <a:ext cx="9009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གཤམ་གྱི་རི་མོར་ཚོན་བྱུགས་ནས་གྲངས་ཆ་སོ་སོའི་མཚོན་དགོས་པ་མ་ཟད</a:t>
            </a:r>
            <a:r>
              <a:rPr lang="en-US" altLang="zh-CN" sz="3600" b="1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 </a:t>
            </a:r>
            <a:r>
              <a:rPr lang="en-US" altLang="zh-CN" sz="36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གྲངས་ཆ་སོ་སོའི་བུ་ཆ་དང་མ་ཆ</a:t>
            </a:r>
            <a:r>
              <a:rPr lang="en-US" altLang="zh-CN" sz="36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འི</a:t>
            </a:r>
            <a:r>
              <a:rPr lang="en-US" altLang="zh-CN" sz="3600" b="1" dirty="0" err="1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་ཆེ་ཆུང་བསྡུར་དགོས</a:t>
            </a:r>
            <a:r>
              <a:rPr lang="en-US" altLang="zh-CN" sz="3600" b="1" dirty="0" smtClean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34"/>
          <p:cNvGrpSpPr/>
          <p:nvPr/>
        </p:nvGrpSpPr>
        <p:grpSpPr bwMode="auto">
          <a:xfrm>
            <a:off x="1520190" y="1396489"/>
            <a:ext cx="9526588" cy="2722150"/>
            <a:chOff x="2159" y="1463"/>
            <a:chExt cx="15003" cy="4286"/>
          </a:xfrm>
        </p:grpSpPr>
        <p:grpSp>
          <p:nvGrpSpPr>
            <p:cNvPr id="18434" name="组合 28"/>
            <p:cNvGrpSpPr/>
            <p:nvPr/>
          </p:nvGrpSpPr>
          <p:grpSpPr bwMode="auto">
            <a:xfrm>
              <a:off x="2724" y="4250"/>
              <a:ext cx="807" cy="1308"/>
              <a:chOff x="497164" y="2451735"/>
              <a:chExt cx="512592" cy="830832"/>
            </a:xfrm>
          </p:grpSpPr>
          <p:sp>
            <p:nvSpPr>
              <p:cNvPr id="18435" name="文本框 3"/>
              <p:cNvSpPr txBox="1">
                <a:spLocks noChangeArrowheads="1"/>
              </p:cNvSpPr>
              <p:nvPr/>
            </p:nvSpPr>
            <p:spPr bwMode="auto">
              <a:xfrm>
                <a:off x="533506" y="2451735"/>
                <a:ext cx="476250" cy="8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08" name="直接连接符 107"/>
              <p:cNvCxnSpPr/>
              <p:nvPr/>
            </p:nvCxnSpPr>
            <p:spPr bwMode="auto">
              <a:xfrm flipV="1">
                <a:off x="497164" y="2867078"/>
                <a:ext cx="43181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37" name="组合 28"/>
            <p:cNvGrpSpPr/>
            <p:nvPr/>
          </p:nvGrpSpPr>
          <p:grpSpPr bwMode="auto">
            <a:xfrm>
              <a:off x="7222" y="4292"/>
              <a:ext cx="842" cy="1308"/>
              <a:chOff x="474876" y="2465070"/>
              <a:chExt cx="534880" cy="830832"/>
            </a:xfrm>
          </p:grpSpPr>
          <p:sp>
            <p:nvSpPr>
              <p:cNvPr id="18438" name="文本框 3"/>
              <p:cNvSpPr txBox="1">
                <a:spLocks noChangeArrowheads="1"/>
              </p:cNvSpPr>
              <p:nvPr/>
            </p:nvSpPr>
            <p:spPr bwMode="auto">
              <a:xfrm>
                <a:off x="533506" y="2465070"/>
                <a:ext cx="476250" cy="8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 bwMode="auto">
              <a:xfrm flipV="1">
                <a:off x="474876" y="2880485"/>
                <a:ext cx="43181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0" name="组合 28"/>
            <p:cNvGrpSpPr/>
            <p:nvPr/>
          </p:nvGrpSpPr>
          <p:grpSpPr bwMode="auto">
            <a:xfrm>
              <a:off x="13634" y="4441"/>
              <a:ext cx="1080" cy="1308"/>
              <a:chOff x="533506" y="2460064"/>
              <a:chExt cx="685782" cy="830297"/>
            </a:xfrm>
          </p:grpSpPr>
          <p:sp>
            <p:nvSpPr>
              <p:cNvPr id="18441" name="文本框 3"/>
              <p:cNvSpPr txBox="1">
                <a:spLocks noChangeArrowheads="1"/>
              </p:cNvSpPr>
              <p:nvPr/>
            </p:nvSpPr>
            <p:spPr bwMode="auto">
              <a:xfrm>
                <a:off x="533506" y="2460064"/>
                <a:ext cx="685782" cy="830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 bwMode="auto">
              <a:xfrm flipV="1">
                <a:off x="559275" y="2865941"/>
                <a:ext cx="43180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3" name="组合 114"/>
            <p:cNvGrpSpPr/>
            <p:nvPr/>
          </p:nvGrpSpPr>
          <p:grpSpPr bwMode="auto">
            <a:xfrm>
              <a:off x="15000" y="1486"/>
              <a:ext cx="1120" cy="1167"/>
              <a:chOff x="5393314" y="1200186"/>
              <a:chExt cx="795062" cy="827001"/>
            </a:xfrm>
          </p:grpSpPr>
          <p:sp>
            <p:nvSpPr>
              <p:cNvPr id="116" name="扇形"/>
              <p:cNvSpPr/>
              <p:nvPr/>
            </p:nvSpPr>
            <p:spPr bwMode="auto">
              <a:xfrm rot="10800000">
                <a:off x="5485904" y="1200185"/>
                <a:ext cx="702802" cy="701430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 rot="17281658">
                <a:off x="5664482" y="1536872"/>
                <a:ext cx="219640" cy="761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46" name="组合 58"/>
            <p:cNvGrpSpPr/>
            <p:nvPr/>
          </p:nvGrpSpPr>
          <p:grpSpPr bwMode="auto">
            <a:xfrm>
              <a:off x="7586" y="1505"/>
              <a:ext cx="2007" cy="2002"/>
              <a:chOff x="7471974" y="677258"/>
              <a:chExt cx="1421432" cy="1418599"/>
            </a:xfrm>
          </p:grpSpPr>
          <p:sp>
            <p:nvSpPr>
              <p:cNvPr id="119" name="扇形"/>
              <p:cNvSpPr/>
              <p:nvPr/>
            </p:nvSpPr>
            <p:spPr bwMode="auto">
              <a:xfrm rot="16200000">
                <a:off x="8191070" y="677170"/>
                <a:ext cx="701366" cy="702949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扇形"/>
              <p:cNvSpPr/>
              <p:nvPr/>
            </p:nvSpPr>
            <p:spPr bwMode="auto">
              <a:xfrm>
                <a:off x="8190278" y="1395269"/>
                <a:ext cx="702949" cy="70136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扇形"/>
              <p:cNvSpPr/>
              <p:nvPr/>
            </p:nvSpPr>
            <p:spPr bwMode="auto">
              <a:xfrm rot="5400000">
                <a:off x="7472186" y="1394477"/>
                <a:ext cx="701366" cy="702949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" name="组合 59"/>
            <p:cNvGrpSpPr/>
            <p:nvPr/>
          </p:nvGrpSpPr>
          <p:grpSpPr>
            <a:xfrm>
              <a:off x="5450" y="1506"/>
              <a:ext cx="2036" cy="2032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23" name="椭圆 122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直接连接符 123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直接连接符 124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51" name="组合 52"/>
            <p:cNvGrpSpPr/>
            <p:nvPr/>
          </p:nvGrpSpPr>
          <p:grpSpPr bwMode="auto">
            <a:xfrm>
              <a:off x="2159" y="1484"/>
              <a:ext cx="2032" cy="2032"/>
              <a:chOff x="6705544" y="3028938"/>
              <a:chExt cx="1440000" cy="1440000"/>
            </a:xfrm>
          </p:grpSpPr>
          <p:cxnSp>
            <p:nvCxnSpPr>
              <p:cNvPr id="127" name="直接连接符 126"/>
              <p:cNvCxnSpPr/>
              <p:nvPr/>
            </p:nvCxnSpPr>
            <p:spPr>
              <a:xfrm rot="1800000">
                <a:off x="7375960" y="3919548"/>
                <a:ext cx="717544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-1800000">
                <a:off x="6747003" y="3910692"/>
                <a:ext cx="717543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7058021" y="3389043"/>
                <a:ext cx="72091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椭圆 129"/>
              <p:cNvSpPr/>
              <p:nvPr/>
            </p:nvSpPr>
            <p:spPr>
              <a:xfrm>
                <a:off x="6706253" y="3028583"/>
                <a:ext cx="1438631" cy="144006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56" name="组合 59"/>
            <p:cNvGrpSpPr/>
            <p:nvPr/>
          </p:nvGrpSpPr>
          <p:grpSpPr bwMode="auto">
            <a:xfrm>
              <a:off x="5463" y="1492"/>
              <a:ext cx="2037" cy="2032"/>
              <a:chOff x="7464349" y="666800"/>
              <a:chExt cx="1443175" cy="1440000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746407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" name="直接连接符 132"/>
              <p:cNvCxnSpPr/>
              <p:nvPr/>
            </p:nvCxnSpPr>
            <p:spPr>
              <a:xfrm rot="5400000">
                <a:off x="7461399" y="1386124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7467616" y="1383467"/>
                <a:ext cx="1440034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椭圆 134"/>
              <p:cNvSpPr/>
              <p:nvPr/>
            </p:nvSpPr>
            <p:spPr>
              <a:xfrm>
                <a:off x="746407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" name="组合 52"/>
            <p:cNvGrpSpPr/>
            <p:nvPr/>
          </p:nvGrpSpPr>
          <p:grpSpPr>
            <a:xfrm>
              <a:off x="2160" y="1463"/>
              <a:ext cx="2032" cy="2032"/>
              <a:chOff x="6705544" y="3020172"/>
              <a:chExt cx="1440000" cy="1440000"/>
            </a:xfrm>
            <a:solidFill>
              <a:srgbClr val="06BA17"/>
            </a:solidFill>
          </p:grpSpPr>
          <p:sp>
            <p:nvSpPr>
              <p:cNvPr id="137" name="椭圆 136"/>
              <p:cNvSpPr/>
              <p:nvPr/>
            </p:nvSpPr>
            <p:spPr>
              <a:xfrm>
                <a:off x="6705544" y="3020172"/>
                <a:ext cx="1440000" cy="1440000"/>
              </a:xfrm>
              <a:prstGeom prst="ellips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直接连接符 137"/>
              <p:cNvSpPr/>
              <p:nvPr/>
            </p:nvSpPr>
            <p:spPr>
              <a:xfrm rot="5400000">
                <a:off x="7056726" y="3388938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直接连接符 138"/>
              <p:cNvSpPr/>
              <p:nvPr/>
            </p:nvSpPr>
            <p:spPr>
              <a:xfrm rot="-1800000">
                <a:off x="6746211" y="3910595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直接连接符 139"/>
              <p:cNvSpPr/>
              <p:nvPr/>
            </p:nvSpPr>
            <p:spPr>
              <a:xfrm rot="1800000">
                <a:off x="7374845" y="3920120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62" name="组合 59"/>
            <p:cNvGrpSpPr/>
            <p:nvPr/>
          </p:nvGrpSpPr>
          <p:grpSpPr bwMode="auto">
            <a:xfrm>
              <a:off x="7563" y="1492"/>
              <a:ext cx="2037" cy="2032"/>
              <a:chOff x="7464349" y="666800"/>
              <a:chExt cx="1443175" cy="1440000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746412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43" name="直接连接符 142"/>
              <p:cNvCxnSpPr/>
              <p:nvPr/>
            </p:nvCxnSpPr>
            <p:spPr>
              <a:xfrm rot="5400000">
                <a:off x="7461448" y="1386124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7467665" y="1383467"/>
                <a:ext cx="1440034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椭圆 144"/>
              <p:cNvSpPr/>
              <p:nvPr/>
            </p:nvSpPr>
            <p:spPr>
              <a:xfrm>
                <a:off x="746412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67" name="组合 145"/>
            <p:cNvGrpSpPr/>
            <p:nvPr/>
          </p:nvGrpSpPr>
          <p:grpSpPr bwMode="auto">
            <a:xfrm>
              <a:off x="10810" y="1488"/>
              <a:ext cx="2032" cy="2032"/>
              <a:chOff x="5562574" y="1276384"/>
              <a:chExt cx="1440000" cy="144000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5562778" y="1276737"/>
                <a:ext cx="1440403" cy="1440068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 flipH="1">
                <a:off x="6248432" y="1285593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4320000" flipH="1">
                <a:off x="6609861" y="1522864"/>
                <a:ext cx="0" cy="719315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-4320000" flipH="1">
                <a:off x="5933953" y="1532605"/>
                <a:ext cx="0" cy="72108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8640000" flipH="1">
                <a:off x="6478754" y="1932118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-8640000" flipH="1">
                <a:off x="6050000" y="1912633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74" name="组合 152"/>
            <p:cNvGrpSpPr/>
            <p:nvPr/>
          </p:nvGrpSpPr>
          <p:grpSpPr bwMode="auto">
            <a:xfrm>
              <a:off x="15130" y="1486"/>
              <a:ext cx="2032" cy="2032"/>
              <a:chOff x="5562574" y="1276384"/>
              <a:chExt cx="1440000" cy="14400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5562880" y="1276383"/>
                <a:ext cx="1440403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55" name="直接连接符 154"/>
              <p:cNvCxnSpPr/>
              <p:nvPr/>
            </p:nvCxnSpPr>
            <p:spPr>
              <a:xfrm flipH="1">
                <a:off x="6248533" y="1285240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rot="4320000" flipH="1">
                <a:off x="6609962" y="1522510"/>
                <a:ext cx="0" cy="719315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-4320000" flipH="1">
                <a:off x="5934054" y="1532252"/>
                <a:ext cx="0" cy="72108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rot="8640000" flipH="1">
                <a:off x="6478856" y="1931765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rot="-8640000" flipH="1">
                <a:off x="6050101" y="1912281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81" name="组合 159"/>
            <p:cNvGrpSpPr/>
            <p:nvPr/>
          </p:nvGrpSpPr>
          <p:grpSpPr bwMode="auto">
            <a:xfrm>
              <a:off x="12985" y="1491"/>
              <a:ext cx="2032" cy="2032"/>
              <a:chOff x="5562574" y="1276384"/>
              <a:chExt cx="1440000" cy="1440000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5562830" y="1276382"/>
                <a:ext cx="1440403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 flipH="1">
                <a:off x="6248483" y="1285239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rot="4320000" flipH="1">
                <a:off x="6609912" y="1522509"/>
                <a:ext cx="0" cy="719315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-4320000" flipH="1">
                <a:off x="5934004" y="1532251"/>
                <a:ext cx="0" cy="72108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8640000" flipH="1">
                <a:off x="6478806" y="1931764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-8640000" flipH="1">
                <a:off x="6050051" y="1912280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166"/>
            <p:cNvGrpSpPr/>
            <p:nvPr/>
          </p:nvGrpSpPr>
          <p:grpSpPr>
            <a:xfrm>
              <a:off x="10803" y="1488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68" name="椭圆 167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直接连接符 168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直接连接符 169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直接连接符 170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直接连接符 171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直接连接符 172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3" name="组合 173"/>
            <p:cNvGrpSpPr/>
            <p:nvPr/>
          </p:nvGrpSpPr>
          <p:grpSpPr>
            <a:xfrm>
              <a:off x="13008" y="1488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75" name="椭圆 174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直接连接符 175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直接连接符 176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直接连接符 177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直接连接符 178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直接连接符 179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8490" name="左大括号"/>
            <p:cNvSpPr>
              <a:spLocks noChangeArrowheads="1"/>
            </p:cNvSpPr>
            <p:nvPr/>
          </p:nvSpPr>
          <p:spPr bwMode="auto">
            <a:xfrm rot="16200000" flipH="1">
              <a:off x="7405" y="1904"/>
              <a:ext cx="247" cy="4132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91" name="左大括号"/>
            <p:cNvSpPr>
              <a:spLocks noChangeArrowheads="1"/>
            </p:cNvSpPr>
            <p:nvPr/>
          </p:nvSpPr>
          <p:spPr bwMode="auto">
            <a:xfrm rot="16200000" flipH="1">
              <a:off x="13820" y="794"/>
              <a:ext cx="321" cy="63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7" name="文本框 9"/>
          <p:cNvSpPr txBox="1">
            <a:spLocks noChangeArrowheads="1"/>
          </p:cNvSpPr>
          <p:nvPr/>
        </p:nvSpPr>
        <p:spPr bwMode="auto">
          <a:xfrm>
            <a:off x="1431814" y="4065589"/>
            <a:ext cx="2833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བུ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་ཆ</a:t>
            </a:r>
            <a:r>
              <a:rPr lang="en-US" altLang="zh-CN" sz="28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མ་ཆ</a:t>
            </a:r>
            <a:r>
              <a:rPr lang="en-US" altLang="zh-CN" sz="28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endParaRPr lang="zh-CN" altLang="en-US" sz="28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6234287" y="4065589"/>
            <a:ext cx="37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བུ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་ཆ</a:t>
            </a:r>
            <a:r>
              <a:rPr lang="en-US" altLang="zh-CN" sz="28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zh-CN" altLang="en-US" sz="24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＞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མ་ཆ</a:t>
            </a:r>
            <a:r>
              <a:rPr lang="en-US" altLang="zh-CN" sz="28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endParaRPr lang="zh-CN" altLang="en-US" sz="28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" name="尖尾箭头"/>
          <p:cNvSpPr/>
          <p:nvPr/>
        </p:nvSpPr>
        <p:spPr>
          <a:xfrm rot="19080000" flipH="1" flipV="1">
            <a:off x="7602205" y="3767747"/>
            <a:ext cx="1104900" cy="247650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4" name="尖尾箭头"/>
          <p:cNvSpPr/>
          <p:nvPr/>
        </p:nvSpPr>
        <p:spPr>
          <a:xfrm rot="2700000" flipV="1">
            <a:off x="5226051" y="3514725"/>
            <a:ext cx="1063625" cy="298450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887411" y="4660992"/>
            <a:ext cx="10580689" cy="55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བུ་ཆ་དེ་མ་ཆ་ལས་ཆེ་</a:t>
            </a:r>
            <a:r>
              <a:rPr lang="en-US" altLang="zh-CN" sz="32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བ</a:t>
            </a:r>
            <a:r>
              <a:rPr lang="en-US" altLang="zh-CN" sz="32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་འམ་ཡང་ན་བུ་ཆ་དང་མ་ཆ་མཚུངས་པའི་གྲངས་ཆར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གྲངས་ཆ་རྫུན་མ</a:t>
            </a:r>
            <a:r>
              <a:rPr lang="en-US" altLang="zh-CN" sz="3200" b="1" dirty="0" smtClean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en-US" altLang="zh-CN" sz="32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ཟེར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 </a:t>
            </a:r>
            <a:r>
              <a:rPr lang="en-US" altLang="zh-CN" sz="32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གྲངས་ཆ་རྫུན་མ་ནི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 </a:t>
            </a:r>
            <a:r>
              <a:rPr lang="en-US" altLang="zh-CN" sz="28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en-US" altLang="zh-CN" sz="32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ལས་ཆེ་བའམ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zh-CN" altLang="en-US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8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3200" b="1" dirty="0" err="1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དང་མཚུངས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་</a:t>
            </a:r>
            <a:r>
              <a:rPr lang="en-US" altLang="zh-CN" sz="3200" b="1" dirty="0" smtClean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།</a:t>
            </a:r>
            <a:endParaRPr lang="zh-CN" altLang="en-US" sz="32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3"/>
          <p:cNvGrpSpPr/>
          <p:nvPr/>
        </p:nvGrpSpPr>
        <p:grpSpPr bwMode="auto">
          <a:xfrm>
            <a:off x="1273174" y="4276421"/>
            <a:ext cx="9945285" cy="1474812"/>
            <a:chOff x="533505" y="2606152"/>
            <a:chExt cx="7645512" cy="1133408"/>
          </a:xfrm>
        </p:grpSpPr>
        <p:sp>
          <p:nvSpPr>
            <p:cNvPr id="19458" name="Rectangle 27"/>
            <p:cNvSpPr>
              <a:spLocks noChangeArrowheads="1"/>
            </p:cNvSpPr>
            <p:nvPr/>
          </p:nvSpPr>
          <p:spPr bwMode="auto">
            <a:xfrm>
              <a:off x="533505" y="2606152"/>
              <a:ext cx="7645512" cy="106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ཚོན་བྱུགས་པ་ལས་མཐོང་བ་ནི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། 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ནི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      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དེ་ནི་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ཡིན་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དང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ལས་གྲུབ་པའི་གྲངས་སུ་ངོས་བཟུང་ཆོག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དེ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་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    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ལྟར་འབྲི་ཞིང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། 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གཉིས་ཡང་ལྔ་ཆ་གཅིག་ཅེས་ཀློག་དགོས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།</a:t>
              </a:r>
              <a:endPara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59" name="组合 28"/>
            <p:cNvGrpSpPr/>
            <p:nvPr/>
          </p:nvGrpSpPr>
          <p:grpSpPr bwMode="auto">
            <a:xfrm>
              <a:off x="3263311" y="2628313"/>
              <a:ext cx="694178" cy="638631"/>
              <a:chOff x="-622787" y="2628315"/>
              <a:chExt cx="694178" cy="638631"/>
            </a:xfrm>
          </p:grpSpPr>
          <p:sp>
            <p:nvSpPr>
              <p:cNvPr id="19460" name="文本框 3"/>
              <p:cNvSpPr txBox="1">
                <a:spLocks noChangeArrowheads="1"/>
              </p:cNvSpPr>
              <p:nvPr/>
            </p:nvSpPr>
            <p:spPr bwMode="auto">
              <a:xfrm>
                <a:off x="-614391" y="2628315"/>
                <a:ext cx="685782" cy="63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 bwMode="auto">
              <a:xfrm flipV="1">
                <a:off x="-622787" y="2924207"/>
                <a:ext cx="4320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2" name="组合 28"/>
            <p:cNvGrpSpPr/>
            <p:nvPr/>
          </p:nvGrpSpPr>
          <p:grpSpPr bwMode="auto">
            <a:xfrm>
              <a:off x="1010715" y="3100930"/>
              <a:ext cx="744698" cy="638630"/>
              <a:chOff x="-5875682" y="3110456"/>
              <a:chExt cx="744698" cy="638630"/>
            </a:xfrm>
          </p:grpSpPr>
          <p:sp>
            <p:nvSpPr>
              <p:cNvPr id="19463" name="文本框 3"/>
              <p:cNvSpPr txBox="1">
                <a:spLocks noChangeArrowheads="1"/>
              </p:cNvSpPr>
              <p:nvPr/>
            </p:nvSpPr>
            <p:spPr bwMode="auto">
              <a:xfrm>
                <a:off x="-5816767" y="3110456"/>
                <a:ext cx="685783" cy="63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57" name="直接连接符 156"/>
              <p:cNvCxnSpPr/>
              <p:nvPr/>
            </p:nvCxnSpPr>
            <p:spPr bwMode="auto">
              <a:xfrm flipV="1">
                <a:off x="-5875682" y="3423987"/>
                <a:ext cx="4320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5" name="组合 28"/>
            <p:cNvGrpSpPr/>
            <p:nvPr/>
          </p:nvGrpSpPr>
          <p:grpSpPr bwMode="auto">
            <a:xfrm>
              <a:off x="2418574" y="2615137"/>
              <a:ext cx="726366" cy="638631"/>
              <a:chOff x="132634" y="1929356"/>
              <a:chExt cx="726366" cy="638631"/>
            </a:xfrm>
          </p:grpSpPr>
          <p:sp>
            <p:nvSpPr>
              <p:cNvPr id="19466" name="文本框 3"/>
              <p:cNvSpPr txBox="1">
                <a:spLocks noChangeArrowheads="1"/>
              </p:cNvSpPr>
              <p:nvPr/>
            </p:nvSpPr>
            <p:spPr bwMode="auto">
              <a:xfrm>
                <a:off x="173218" y="1929356"/>
                <a:ext cx="685782" cy="63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0" name="直接连接符 159"/>
              <p:cNvCxnSpPr/>
              <p:nvPr/>
            </p:nvCxnSpPr>
            <p:spPr bwMode="auto">
              <a:xfrm flipV="1">
                <a:off x="132634" y="2238186"/>
                <a:ext cx="4320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8" name="组合 28"/>
            <p:cNvGrpSpPr/>
            <p:nvPr/>
          </p:nvGrpSpPr>
          <p:grpSpPr bwMode="auto">
            <a:xfrm>
              <a:off x="5260885" y="2642216"/>
              <a:ext cx="685782" cy="638630"/>
              <a:chOff x="-606359" y="1946911"/>
              <a:chExt cx="685782" cy="638630"/>
            </a:xfrm>
          </p:grpSpPr>
          <p:sp>
            <p:nvSpPr>
              <p:cNvPr id="19469" name="文本框 3"/>
              <p:cNvSpPr txBox="1">
                <a:spLocks noChangeArrowheads="1"/>
              </p:cNvSpPr>
              <p:nvPr/>
            </p:nvSpPr>
            <p:spPr bwMode="auto">
              <a:xfrm>
                <a:off x="-606359" y="1946911"/>
                <a:ext cx="685782" cy="63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-606358" y="2245251"/>
                <a:ext cx="4320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1" name="组合 36"/>
          <p:cNvGrpSpPr/>
          <p:nvPr/>
        </p:nvGrpSpPr>
        <p:grpSpPr bwMode="auto">
          <a:xfrm>
            <a:off x="3776663" y="1397953"/>
            <a:ext cx="4038600" cy="2740025"/>
            <a:chOff x="5713" y="938"/>
            <a:chExt cx="6360" cy="4315"/>
          </a:xfrm>
        </p:grpSpPr>
        <p:grpSp>
          <p:nvGrpSpPr>
            <p:cNvPr id="19472" name="组合 28"/>
            <p:cNvGrpSpPr/>
            <p:nvPr/>
          </p:nvGrpSpPr>
          <p:grpSpPr bwMode="auto">
            <a:xfrm>
              <a:off x="8583" y="3944"/>
              <a:ext cx="1080" cy="1309"/>
              <a:chOff x="630023" y="2705667"/>
              <a:chExt cx="685782" cy="830461"/>
            </a:xfrm>
          </p:grpSpPr>
          <p:sp>
            <p:nvSpPr>
              <p:cNvPr id="19473" name="文本框 3"/>
              <p:cNvSpPr txBox="1">
                <a:spLocks noChangeArrowheads="1"/>
              </p:cNvSpPr>
              <p:nvPr/>
            </p:nvSpPr>
            <p:spPr bwMode="auto">
              <a:xfrm>
                <a:off x="630023" y="2705667"/>
                <a:ext cx="685782" cy="830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 bwMode="auto">
              <a:xfrm flipV="1">
                <a:off x="634785" y="3103856"/>
                <a:ext cx="43178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5" name="组合 114"/>
            <p:cNvGrpSpPr/>
            <p:nvPr/>
          </p:nvGrpSpPr>
          <p:grpSpPr bwMode="auto">
            <a:xfrm>
              <a:off x="9911" y="938"/>
              <a:ext cx="1120" cy="1168"/>
              <a:chOff x="5393314" y="1200186"/>
              <a:chExt cx="795062" cy="827001"/>
            </a:xfrm>
          </p:grpSpPr>
          <p:sp>
            <p:nvSpPr>
              <p:cNvPr id="4" name="扇形"/>
              <p:cNvSpPr/>
              <p:nvPr/>
            </p:nvSpPr>
            <p:spPr bwMode="auto">
              <a:xfrm rot="10800000">
                <a:off x="5485242" y="1200186"/>
                <a:ext cx="702778" cy="700968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 rot="17281658">
                <a:off x="5663883" y="1536413"/>
                <a:ext cx="219495" cy="7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478" name="组合 145"/>
            <p:cNvGrpSpPr/>
            <p:nvPr/>
          </p:nvGrpSpPr>
          <p:grpSpPr bwMode="auto">
            <a:xfrm>
              <a:off x="5721" y="941"/>
              <a:ext cx="2032" cy="2032"/>
              <a:chOff x="5562574" y="1276384"/>
              <a:chExt cx="1440000" cy="144000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5562219" y="1276029"/>
                <a:ext cx="1440355" cy="1440355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 flipH="1">
                <a:off x="6247850" y="1284888"/>
                <a:ext cx="0" cy="72106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4320000" flipH="1">
                <a:off x="6609267" y="1522288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-4320000" flipH="1">
                <a:off x="5933381" y="1532032"/>
                <a:ext cx="0" cy="721064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8640000" flipH="1">
                <a:off x="6478165" y="1931541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-8640000" flipH="1">
                <a:off x="6049424" y="1912053"/>
                <a:ext cx="0" cy="72106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5" name="组合 152"/>
            <p:cNvGrpSpPr/>
            <p:nvPr/>
          </p:nvGrpSpPr>
          <p:grpSpPr bwMode="auto">
            <a:xfrm>
              <a:off x="10041" y="938"/>
              <a:ext cx="2032" cy="2033"/>
              <a:chOff x="5562574" y="1276384"/>
              <a:chExt cx="1440000" cy="14400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5562219" y="1276384"/>
                <a:ext cx="1440355" cy="143964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55" name="直接连接符 154"/>
              <p:cNvCxnSpPr/>
              <p:nvPr/>
            </p:nvCxnSpPr>
            <p:spPr>
              <a:xfrm flipH="1">
                <a:off x="6247850" y="1285237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rot="4320000" flipH="1">
                <a:off x="6609267" y="1522345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-4320000" flipH="1">
                <a:off x="5933381" y="1532084"/>
                <a:ext cx="0" cy="721064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rot="8640000" flipH="1">
                <a:off x="6478165" y="1931573"/>
                <a:ext cx="0" cy="71893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rot="-8640000" flipH="1">
                <a:off x="6049424" y="1912094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2" name="组合 159"/>
            <p:cNvGrpSpPr/>
            <p:nvPr/>
          </p:nvGrpSpPr>
          <p:grpSpPr bwMode="auto">
            <a:xfrm>
              <a:off x="7896" y="943"/>
              <a:ext cx="2032" cy="2033"/>
              <a:chOff x="5562574" y="1276384"/>
              <a:chExt cx="1440000" cy="1440000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5562219" y="1276384"/>
                <a:ext cx="1440355" cy="1439645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 flipH="1">
                <a:off x="6247850" y="1285237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4320000" flipH="1">
                <a:off x="6609267" y="1522345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-4320000" flipH="1">
                <a:off x="5933381" y="1532084"/>
                <a:ext cx="0" cy="721064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8640000" flipH="1">
                <a:off x="6478165" y="1931573"/>
                <a:ext cx="0" cy="71893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-8640000" flipH="1">
                <a:off x="6049424" y="1912094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166"/>
            <p:cNvGrpSpPr/>
            <p:nvPr/>
          </p:nvGrpSpPr>
          <p:grpSpPr>
            <a:xfrm>
              <a:off x="5713" y="940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68" name="椭圆 167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直接连接符 168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直接连接符 169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直接连接符 170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直接连接符 171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直接连接符 172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6" name="组合 173"/>
            <p:cNvGrpSpPr/>
            <p:nvPr/>
          </p:nvGrpSpPr>
          <p:grpSpPr>
            <a:xfrm>
              <a:off x="7918" y="940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75" name="椭圆 174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直接连接符 175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直接连接符 176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直接连接符 177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直接连接符 178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直接连接符 179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9501" name="左大括号"/>
            <p:cNvSpPr>
              <a:spLocks noChangeArrowheads="1"/>
            </p:cNvSpPr>
            <p:nvPr/>
          </p:nvSpPr>
          <p:spPr bwMode="auto">
            <a:xfrm rot="16200000" flipH="1">
              <a:off x="8730" y="246"/>
              <a:ext cx="321" cy="63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文本框 61"/>
          <p:cNvSpPr txBox="1"/>
          <p:nvPr/>
        </p:nvSpPr>
        <p:spPr>
          <a:xfrm>
            <a:off x="231776" y="196851"/>
            <a:ext cx="8366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</a:t>
            </a:r>
          </a:p>
        </p:txBody>
      </p:sp>
      <p:grpSp>
        <p:nvGrpSpPr>
          <p:cNvPr id="3" name="组合 163"/>
          <p:cNvGrpSpPr/>
          <p:nvPr/>
        </p:nvGrpSpPr>
        <p:grpSpPr bwMode="auto">
          <a:xfrm>
            <a:off x="1298987" y="4844581"/>
            <a:ext cx="9910763" cy="1508105"/>
            <a:chOff x="686004" y="3333596"/>
            <a:chExt cx="7619800" cy="1309720"/>
          </a:xfrm>
        </p:grpSpPr>
        <p:sp>
          <p:nvSpPr>
            <p:cNvPr id="21507" name="Rectangle 27"/>
            <p:cNvSpPr>
              <a:spLocks noChangeArrowheads="1"/>
            </p:cNvSpPr>
            <p:nvPr/>
          </p:nvSpPr>
          <p:spPr bwMode="auto">
            <a:xfrm>
              <a:off x="686004" y="3333596"/>
              <a:ext cx="7619800" cy="130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</a:t>
              </a:r>
              <a:r>
                <a:rPr lang="en-US" altLang="zh-CN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        </a:t>
              </a: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     </a:t>
              </a:r>
              <a:r>
                <a:rPr lang="en-US" altLang="zh-CN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</a:t>
              </a:r>
              <a:r>
                <a:rPr lang="zh-CN" altLang="en-US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 </a:t>
              </a:r>
              <a:r>
                <a:rPr lang="en-US" altLang="zh-CN" sz="32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དེ་ལྟ་བུ་ཧྲིལ་གྲངས་དང་གྲངས་ཆ་ངོ་མ་ལས་གྲུབ་པའི་གྲངས་ལ་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གྲངས་ཆ་སྦྲགས་མ་</a:t>
              </a:r>
              <a:r>
                <a:rPr lang="en-US" altLang="zh-CN" sz="3200" b="1" dirty="0" smtClean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ཟེར།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1508" name="组合 28"/>
            <p:cNvGrpSpPr/>
            <p:nvPr/>
          </p:nvGrpSpPr>
          <p:grpSpPr bwMode="auto">
            <a:xfrm>
              <a:off x="1174664" y="3376961"/>
              <a:ext cx="706695" cy="721682"/>
              <a:chOff x="-1111276" y="2691180"/>
              <a:chExt cx="706695" cy="721682"/>
            </a:xfrm>
          </p:grpSpPr>
          <p:sp>
            <p:nvSpPr>
              <p:cNvPr id="21509" name="文本框 3"/>
              <p:cNvSpPr txBox="1">
                <a:spLocks noChangeArrowheads="1"/>
              </p:cNvSpPr>
              <p:nvPr/>
            </p:nvSpPr>
            <p:spPr bwMode="auto">
              <a:xfrm>
                <a:off x="-1090362" y="2691180"/>
                <a:ext cx="685781" cy="721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</a:t>
                </a: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cxnSp>
            <p:nvCxnSpPr>
              <p:cNvPr id="160" name="直接连接符 159"/>
              <p:cNvCxnSpPr/>
              <p:nvPr/>
            </p:nvCxnSpPr>
            <p:spPr bwMode="auto">
              <a:xfrm flipV="1">
                <a:off x="-1111276" y="3037888"/>
                <a:ext cx="4320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1" name="组合 28"/>
            <p:cNvGrpSpPr/>
            <p:nvPr/>
          </p:nvGrpSpPr>
          <p:grpSpPr bwMode="auto">
            <a:xfrm>
              <a:off x="2104054" y="3385064"/>
              <a:ext cx="685782" cy="721683"/>
              <a:chOff x="-3763190" y="2689758"/>
              <a:chExt cx="685782" cy="721683"/>
            </a:xfrm>
          </p:grpSpPr>
          <p:sp>
            <p:nvSpPr>
              <p:cNvPr id="21512" name="文本框 3"/>
              <p:cNvSpPr txBox="1">
                <a:spLocks noChangeArrowheads="1"/>
              </p:cNvSpPr>
              <p:nvPr/>
            </p:nvSpPr>
            <p:spPr bwMode="auto">
              <a:xfrm>
                <a:off x="-3763190" y="2689758"/>
                <a:ext cx="685782" cy="721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</a:t>
                </a:r>
              </a:p>
            </p:txBody>
          </p: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-3761406" y="3040215"/>
                <a:ext cx="4320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14" name="组合 46"/>
          <p:cNvGrpSpPr/>
          <p:nvPr/>
        </p:nvGrpSpPr>
        <p:grpSpPr bwMode="auto">
          <a:xfrm>
            <a:off x="2376805" y="1508081"/>
            <a:ext cx="7438390" cy="2857432"/>
            <a:chOff x="4817" y="1150"/>
            <a:chExt cx="11712" cy="4499"/>
          </a:xfrm>
        </p:grpSpPr>
        <p:grpSp>
          <p:nvGrpSpPr>
            <p:cNvPr id="21515" name="组合 28"/>
            <p:cNvGrpSpPr/>
            <p:nvPr/>
          </p:nvGrpSpPr>
          <p:grpSpPr bwMode="auto">
            <a:xfrm>
              <a:off x="6509" y="4341"/>
              <a:ext cx="795" cy="1308"/>
              <a:chOff x="423564" y="2709770"/>
              <a:chExt cx="505001" cy="830832"/>
            </a:xfrm>
          </p:grpSpPr>
          <p:sp>
            <p:nvSpPr>
              <p:cNvPr id="21516" name="文本框 3"/>
              <p:cNvSpPr txBox="1">
                <a:spLocks noChangeArrowheads="1"/>
              </p:cNvSpPr>
              <p:nvPr/>
            </p:nvSpPr>
            <p:spPr bwMode="auto">
              <a:xfrm>
                <a:off x="452315" y="2709770"/>
                <a:ext cx="476250" cy="8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 bwMode="auto">
              <a:xfrm flipV="1">
                <a:off x="423564" y="3104669"/>
                <a:ext cx="4317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8" name="组合 28"/>
            <p:cNvGrpSpPr/>
            <p:nvPr/>
          </p:nvGrpSpPr>
          <p:grpSpPr bwMode="auto">
            <a:xfrm>
              <a:off x="12755" y="4320"/>
              <a:ext cx="1080" cy="1308"/>
              <a:chOff x="377361" y="2596807"/>
              <a:chExt cx="685782" cy="830297"/>
            </a:xfrm>
          </p:grpSpPr>
          <p:sp>
            <p:nvSpPr>
              <p:cNvPr id="21519" name="文本框 3"/>
              <p:cNvSpPr txBox="1">
                <a:spLocks noChangeArrowheads="1"/>
              </p:cNvSpPr>
              <p:nvPr/>
            </p:nvSpPr>
            <p:spPr bwMode="auto">
              <a:xfrm>
                <a:off x="377361" y="2596807"/>
                <a:ext cx="685782" cy="830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 bwMode="auto">
              <a:xfrm flipV="1">
                <a:off x="406741" y="2999952"/>
                <a:ext cx="43171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1" name="组合 114"/>
            <p:cNvGrpSpPr/>
            <p:nvPr/>
          </p:nvGrpSpPr>
          <p:grpSpPr bwMode="auto">
            <a:xfrm>
              <a:off x="14367" y="1150"/>
              <a:ext cx="1120" cy="1167"/>
              <a:chOff x="5393314" y="1200186"/>
              <a:chExt cx="795062" cy="827001"/>
            </a:xfrm>
          </p:grpSpPr>
          <p:sp>
            <p:nvSpPr>
              <p:cNvPr id="116" name="扇形"/>
              <p:cNvSpPr/>
              <p:nvPr/>
            </p:nvSpPr>
            <p:spPr bwMode="auto">
              <a:xfrm rot="10800000">
                <a:off x="5486200" y="1200186"/>
                <a:ext cx="702658" cy="701430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 rot="17281658">
                <a:off x="5664719" y="1536951"/>
                <a:ext cx="219640" cy="7612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24" name="组合 58"/>
            <p:cNvGrpSpPr/>
            <p:nvPr/>
          </p:nvGrpSpPr>
          <p:grpSpPr bwMode="auto">
            <a:xfrm>
              <a:off x="6953" y="1169"/>
              <a:ext cx="2007" cy="2002"/>
              <a:chOff x="7471974" y="677258"/>
              <a:chExt cx="1421432" cy="1418599"/>
            </a:xfrm>
          </p:grpSpPr>
          <p:sp>
            <p:nvSpPr>
              <p:cNvPr id="119" name="扇形"/>
              <p:cNvSpPr/>
              <p:nvPr/>
            </p:nvSpPr>
            <p:spPr bwMode="auto">
              <a:xfrm rot="16200000">
                <a:off x="8190465" y="677244"/>
                <a:ext cx="701366" cy="7028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扇形"/>
              <p:cNvSpPr/>
              <p:nvPr/>
            </p:nvSpPr>
            <p:spPr bwMode="auto">
              <a:xfrm>
                <a:off x="8189745" y="1395271"/>
                <a:ext cx="702806" cy="70136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" name="扇形"/>
              <p:cNvSpPr/>
              <p:nvPr/>
            </p:nvSpPr>
            <p:spPr bwMode="auto">
              <a:xfrm rot="5400000">
                <a:off x="7473498" y="1394551"/>
                <a:ext cx="701366" cy="702805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" name="组合 59"/>
            <p:cNvGrpSpPr/>
            <p:nvPr/>
          </p:nvGrpSpPr>
          <p:grpSpPr>
            <a:xfrm>
              <a:off x="4817" y="1170"/>
              <a:ext cx="2036" cy="2032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23" name="椭圆 122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直接连接符 123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直接连接符 124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29" name="组合 59"/>
            <p:cNvGrpSpPr/>
            <p:nvPr/>
          </p:nvGrpSpPr>
          <p:grpSpPr bwMode="auto">
            <a:xfrm>
              <a:off x="4830" y="1156"/>
              <a:ext cx="2037" cy="2032"/>
              <a:chOff x="7464349" y="666800"/>
              <a:chExt cx="1443175" cy="1440000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7463994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" name="直接连接符 132"/>
              <p:cNvCxnSpPr/>
              <p:nvPr/>
            </p:nvCxnSpPr>
            <p:spPr>
              <a:xfrm rot="5400000">
                <a:off x="7461173" y="1386125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7467536" y="1383468"/>
                <a:ext cx="1439740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7463994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34" name="组合 59"/>
            <p:cNvGrpSpPr/>
            <p:nvPr/>
          </p:nvGrpSpPr>
          <p:grpSpPr bwMode="auto">
            <a:xfrm>
              <a:off x="6930" y="1156"/>
              <a:ext cx="2037" cy="2032"/>
              <a:chOff x="7464349" y="666800"/>
              <a:chExt cx="1443175" cy="14400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7463740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rot="5400000">
                <a:off x="7460919" y="1386125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7467282" y="1383468"/>
                <a:ext cx="1439740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463740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39" name="组合 145"/>
            <p:cNvGrpSpPr/>
            <p:nvPr/>
          </p:nvGrpSpPr>
          <p:grpSpPr bwMode="auto">
            <a:xfrm>
              <a:off x="10177" y="1152"/>
              <a:ext cx="2032" cy="2032"/>
              <a:chOff x="5562574" y="1276384"/>
              <a:chExt cx="1440000" cy="14400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561926" y="1276739"/>
                <a:ext cx="1440109" cy="1440068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flipH="1">
                <a:off x="6247439" y="1285595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4320000" flipH="1">
                <a:off x="6608795" y="1522939"/>
                <a:ext cx="0" cy="71916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rot="-4320000" flipH="1">
                <a:off x="5933025" y="1532681"/>
                <a:ext cx="0" cy="72094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8640000" flipH="1">
                <a:off x="6477715" y="1932121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-8640000" flipH="1">
                <a:off x="6049048" y="1912636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46" name="组合 152"/>
            <p:cNvGrpSpPr/>
            <p:nvPr/>
          </p:nvGrpSpPr>
          <p:grpSpPr bwMode="auto">
            <a:xfrm>
              <a:off x="14497" y="1150"/>
              <a:ext cx="2032" cy="2032"/>
              <a:chOff x="5562574" y="1276384"/>
              <a:chExt cx="1440000" cy="1440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563174" y="1276384"/>
                <a:ext cx="1440108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 flipH="1">
                <a:off x="6248687" y="1285241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rot="4320000" flipH="1">
                <a:off x="6610044" y="1522584"/>
                <a:ext cx="0" cy="71916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-4320000" flipH="1">
                <a:off x="5934272" y="1532327"/>
                <a:ext cx="0" cy="72094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8640000" flipH="1">
                <a:off x="6478962" y="1931766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rot="-8640000" flipH="1">
                <a:off x="6050295" y="1912282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53" name="组合 159"/>
            <p:cNvGrpSpPr/>
            <p:nvPr/>
          </p:nvGrpSpPr>
          <p:grpSpPr bwMode="auto">
            <a:xfrm>
              <a:off x="12352" y="1155"/>
              <a:ext cx="2032" cy="2032"/>
              <a:chOff x="5562574" y="1276384"/>
              <a:chExt cx="1440000" cy="14400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563434" y="1276383"/>
                <a:ext cx="1438337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 flipH="1">
                <a:off x="6248947" y="1285240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4320000" flipH="1">
                <a:off x="6609418" y="1523469"/>
                <a:ext cx="0" cy="717397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-4320000" flipH="1">
                <a:off x="5933647" y="1533211"/>
                <a:ext cx="0" cy="71916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8640000" flipH="1">
                <a:off x="6477452" y="1931765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-8640000" flipH="1">
                <a:off x="6050555" y="1912281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166"/>
            <p:cNvGrpSpPr/>
            <p:nvPr/>
          </p:nvGrpSpPr>
          <p:grpSpPr>
            <a:xfrm>
              <a:off x="10170" y="1152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直接连接符 36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直接连接符 37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直接连接符 38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直接连接符 39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直接连接符 172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41" name="组合 173"/>
            <p:cNvGrpSpPr/>
            <p:nvPr/>
          </p:nvGrpSpPr>
          <p:grpSpPr>
            <a:xfrm>
              <a:off x="12375" y="1152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42" name="椭圆 41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直接连接符 42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直接连接符 43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直接连接符 44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直接连接符 45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直接连接符 179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562" name="左大括号"/>
            <p:cNvSpPr>
              <a:spLocks noChangeArrowheads="1"/>
            </p:cNvSpPr>
            <p:nvPr/>
          </p:nvSpPr>
          <p:spPr bwMode="auto">
            <a:xfrm rot="16200000" flipH="1">
              <a:off x="6772" y="1568"/>
              <a:ext cx="247" cy="4132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563" name="左大括号"/>
            <p:cNvSpPr>
              <a:spLocks noChangeArrowheads="1"/>
            </p:cNvSpPr>
            <p:nvPr/>
          </p:nvSpPr>
          <p:spPr bwMode="auto">
            <a:xfrm rot="16200000" flipH="1">
              <a:off x="13187" y="458"/>
              <a:ext cx="321" cy="63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8" name="组合 186"/>
          <p:cNvGrpSpPr/>
          <p:nvPr/>
        </p:nvGrpSpPr>
        <p:grpSpPr bwMode="auto">
          <a:xfrm>
            <a:off x="4485639" y="3479854"/>
            <a:ext cx="933450" cy="830997"/>
            <a:chOff x="3409982" y="1971144"/>
            <a:chExt cx="933424" cy="830262"/>
          </a:xfrm>
        </p:grpSpPr>
        <p:grpSp>
          <p:nvGrpSpPr>
            <p:cNvPr id="21565" name="组合 184"/>
            <p:cNvGrpSpPr/>
            <p:nvPr/>
          </p:nvGrpSpPr>
          <p:grpSpPr bwMode="auto">
            <a:xfrm>
              <a:off x="3657625" y="1971144"/>
              <a:ext cx="685781" cy="830262"/>
              <a:chOff x="228715" y="1513956"/>
              <a:chExt cx="685781" cy="830262"/>
            </a:xfrm>
          </p:grpSpPr>
          <p:sp>
            <p:nvSpPr>
              <p:cNvPr id="21566" name="文本框 3"/>
              <p:cNvSpPr txBox="1">
                <a:spLocks noChangeArrowheads="1"/>
              </p:cNvSpPr>
              <p:nvPr/>
            </p:nvSpPr>
            <p:spPr bwMode="auto">
              <a:xfrm>
                <a:off x="228715" y="1513956"/>
                <a:ext cx="685781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3</a:t>
                </a: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 bwMode="auto">
              <a:xfrm flipV="1">
                <a:off x="286817" y="1929087"/>
                <a:ext cx="4317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68" name="TextBox 185"/>
            <p:cNvSpPr txBox="1">
              <a:spLocks noChangeArrowheads="1"/>
            </p:cNvSpPr>
            <p:nvPr/>
          </p:nvSpPr>
          <p:spPr bwMode="auto">
            <a:xfrm>
              <a:off x="3409982" y="2271445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53" name="组合 187"/>
          <p:cNvGrpSpPr/>
          <p:nvPr/>
        </p:nvGrpSpPr>
        <p:grpSpPr bwMode="auto">
          <a:xfrm>
            <a:off x="8030394" y="3429538"/>
            <a:ext cx="933450" cy="830997"/>
            <a:chOff x="3409982" y="1971144"/>
            <a:chExt cx="933424" cy="830262"/>
          </a:xfrm>
        </p:grpSpPr>
        <p:grpSp>
          <p:nvGrpSpPr>
            <p:cNvPr id="21570" name="组合 188"/>
            <p:cNvGrpSpPr/>
            <p:nvPr/>
          </p:nvGrpSpPr>
          <p:grpSpPr bwMode="auto">
            <a:xfrm>
              <a:off x="3657625" y="1971144"/>
              <a:ext cx="685781" cy="830262"/>
              <a:chOff x="228715" y="1513956"/>
              <a:chExt cx="685781" cy="830262"/>
            </a:xfrm>
          </p:grpSpPr>
          <p:sp>
            <p:nvSpPr>
              <p:cNvPr id="21571" name="文本框 3"/>
              <p:cNvSpPr txBox="1">
                <a:spLocks noChangeArrowheads="1"/>
              </p:cNvSpPr>
              <p:nvPr/>
            </p:nvSpPr>
            <p:spPr bwMode="auto">
              <a:xfrm>
                <a:off x="228715" y="1513956"/>
                <a:ext cx="685781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</a:t>
                </a:r>
              </a:p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 bwMode="auto">
              <a:xfrm flipV="1">
                <a:off x="273959" y="1931031"/>
                <a:ext cx="4317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73" name="TextBox 189"/>
            <p:cNvSpPr txBox="1">
              <a:spLocks noChangeArrowheads="1"/>
            </p:cNvSpPr>
            <p:nvPr/>
          </p:nvSpPr>
          <p:spPr bwMode="auto">
            <a:xfrm>
              <a:off x="3409982" y="2271445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643</Words>
  <Application>Microsoft Office PowerPoint</Application>
  <PresentationFormat>自定义</PresentationFormat>
  <Paragraphs>200</Paragraphs>
  <Slides>15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OPPOSans R</vt:lpstr>
      <vt:lpstr>等线</vt:lpstr>
      <vt:lpstr>FandolFang R</vt:lpstr>
      <vt:lpstr>OPPOSans H</vt:lpstr>
      <vt:lpstr>黑体</vt:lpstr>
      <vt:lpstr>Calibri</vt:lpstr>
      <vt:lpstr>办公资源网：www.bangongziyuan.com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QWX057</dc:creator>
  <cp:lastModifiedBy>QWX057</cp:lastModifiedBy>
  <cp:revision>493</cp:revision>
  <dcterms:created xsi:type="dcterms:W3CDTF">2020-07-01T00:49:00Z</dcterms:created>
  <dcterms:modified xsi:type="dcterms:W3CDTF">2021-04-20T12:20:54Z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