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21" r:id="rId2"/>
    <p:sldId id="424" r:id="rId3"/>
    <p:sldId id="422" r:id="rId4"/>
    <p:sldId id="423" r:id="rId5"/>
    <p:sldId id="425" r:id="rId6"/>
    <p:sldId id="426" r:id="rId7"/>
    <p:sldId id="427" r:id="rId8"/>
    <p:sldId id="428" r:id="rId9"/>
    <p:sldId id="429" r:id="rId10"/>
    <p:sldId id="430" r:id="rId11"/>
    <p:sldId id="436" r:id="rId12"/>
    <p:sldId id="437" r:id="rId13"/>
    <p:sldId id="431" r:id="rId14"/>
    <p:sldId id="441" r:id="rId15"/>
    <p:sldId id="440" r:id="rId16"/>
  </p:sldIdLst>
  <p:sldSz cx="120253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78"/>
      </p:cViewPr>
      <p:guideLst>
        <p:guide orient="horz" pos="2160"/>
        <p:guide pos="37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5738" y="766763"/>
            <a:ext cx="672782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1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ctrTitle"/>
          </p:nvPr>
        </p:nvSpPr>
        <p:spPr>
          <a:xfrm>
            <a:off x="901899" y="1122363"/>
            <a:ext cx="1022151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7" name="Subtitle 2"/>
          <p:cNvSpPr>
            <a:spLocks noGrp="1"/>
          </p:cNvSpPr>
          <p:nvPr>
            <p:ph type="subTitle" idx="1"/>
          </p:nvPr>
        </p:nvSpPr>
        <p:spPr>
          <a:xfrm>
            <a:off x="1503164" y="3602038"/>
            <a:ext cx="90189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Vertical Title 1"/>
          <p:cNvSpPr>
            <a:spLocks noGrp="1"/>
          </p:cNvSpPr>
          <p:nvPr>
            <p:ph type="title" orient="vert"/>
          </p:nvPr>
        </p:nvSpPr>
        <p:spPr>
          <a:xfrm>
            <a:off x="8605615" y="365125"/>
            <a:ext cx="259295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6741" y="365125"/>
            <a:ext cx="762855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820478" y="1709740"/>
            <a:ext cx="1037183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820478" y="4589465"/>
            <a:ext cx="103718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sz="half" idx="1"/>
          </p:nvPr>
        </p:nvSpPr>
        <p:spPr>
          <a:xfrm>
            <a:off x="826740" y="1825625"/>
            <a:ext cx="5110758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12" name="Content Placeholder 3"/>
          <p:cNvSpPr>
            <a:spLocks noGrp="1"/>
          </p:cNvSpPr>
          <p:nvPr>
            <p:ph sz="half" idx="2"/>
          </p:nvPr>
        </p:nvSpPr>
        <p:spPr>
          <a:xfrm>
            <a:off x="6087815" y="1825625"/>
            <a:ext cx="5110758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828307" y="365127"/>
            <a:ext cx="1037183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828308" y="1681163"/>
            <a:ext cx="50872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18" name="Content Placeholder 3"/>
          <p:cNvSpPr>
            <a:spLocks noGrp="1"/>
          </p:cNvSpPr>
          <p:nvPr>
            <p:ph sz="half" idx="2"/>
          </p:nvPr>
        </p:nvSpPr>
        <p:spPr>
          <a:xfrm>
            <a:off x="828308" y="2505075"/>
            <a:ext cx="508727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7816" y="1681163"/>
            <a:ext cx="51123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20" name="Content Placeholder 5"/>
          <p:cNvSpPr>
            <a:spLocks noGrp="1"/>
          </p:cNvSpPr>
          <p:nvPr>
            <p:ph sz="quarter" idx="4"/>
          </p:nvPr>
        </p:nvSpPr>
        <p:spPr>
          <a:xfrm>
            <a:off x="6087816" y="2505075"/>
            <a:ext cx="5112324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2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2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828307" y="457200"/>
            <a:ext cx="38784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5112324" y="987427"/>
            <a:ext cx="60878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307" y="2057400"/>
            <a:ext cx="38784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28307" y="457200"/>
            <a:ext cx="38784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3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324" y="987427"/>
            <a:ext cx="60878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307" y="2057400"/>
            <a:ext cx="38784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26741" y="365127"/>
            <a:ext cx="10371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26741" y="1825625"/>
            <a:ext cx="10371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26740" y="6356352"/>
            <a:ext cx="2705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385" y="6356352"/>
            <a:ext cx="4058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878" y="6356352"/>
            <a:ext cx="2705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文本框 1048600"/>
          <p:cNvSpPr txBox="1"/>
          <p:nvPr/>
        </p:nvSpPr>
        <p:spPr>
          <a:xfrm>
            <a:off x="3081681" y="1794294"/>
            <a:ext cx="535312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US" sz="6000" dirty="0"/>
              <a:t>   ༄༅། །</a:t>
            </a:r>
            <a:r>
              <a:rPr lang="zh-CN" altLang="en-US" sz="6000" dirty="0"/>
              <a:t>ཆུ་དང་སྐར་མ་རྀ་ཥི།</a:t>
            </a:r>
            <a:endParaRPr lang="zh-CN" sz="2800" dirty="0">
              <a:solidFill>
                <a:srgbClr val="000000"/>
              </a:solidFill>
            </a:endParaRPr>
          </a:p>
        </p:txBody>
      </p:sp>
      <p:sp>
        <p:nvSpPr>
          <p:cNvPr id="1048602" name="文本框 1048601"/>
          <p:cNvSpPr txBox="1"/>
          <p:nvPr/>
        </p:nvSpPr>
        <p:spPr>
          <a:xfrm>
            <a:off x="2691073" y="3947924"/>
            <a:ext cx="644481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</a:rPr>
              <a:t>                     </a:t>
            </a:r>
            <a:r>
              <a:rPr lang="en-US" sz="3600" dirty="0" err="1">
                <a:solidFill>
                  <a:srgbClr val="000000"/>
                </a:solidFill>
              </a:rPr>
              <a:t>བོད་ལྗོངས་སྨན་རྩིས་ཁང</a:t>
            </a:r>
            <a:r>
              <a:rPr lang="en-US" sz="3600" dirty="0">
                <a:solidFill>
                  <a:srgbClr val="000000"/>
                </a:solidFill>
              </a:rPr>
              <a:t>་།</a:t>
            </a:r>
          </a:p>
          <a:p>
            <a:endParaRPr lang="en-US" altLang="zh-CN" sz="3600" dirty="0">
              <a:solidFill>
                <a:srgbClr val="00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455443" y="317772"/>
            <a:ext cx="2095068" cy="5042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</a:rPr>
              <a:t>སློབ་ཚན་བཅུ་དྲུག་པ།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303632" y="340411"/>
            <a:ext cx="2474259" cy="504266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ལོ་རིམ་དགུ་པའི་སྟོད་ཆ།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  <p:bldP spid="5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减号 3"/>
          <p:cNvSpPr/>
          <p:nvPr/>
        </p:nvSpPr>
        <p:spPr>
          <a:xfrm>
            <a:off x="-1651945" y="1472626"/>
            <a:ext cx="15621396" cy="32861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38788" y="258648"/>
            <a:ext cx="934571" cy="1213977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༢</a:t>
            </a:r>
            <a:endParaRPr lang="zh-CN" altLang="en-US" sz="6000" dirty="0"/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816907" y="2801240"/>
            <a:ext cx="2598646" cy="11733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600" dirty="0" err="1">
                <a:solidFill>
                  <a:schemeClr val="tx1"/>
                </a:solidFill>
              </a:rPr>
              <a:t>རྩོམ་པ་པོ་ངོ་སྤྲོད</a:t>
            </a:r>
            <a:r>
              <a:rPr lang="en-US" altLang="zh-CN" sz="3600" dirty="0">
                <a:solidFill>
                  <a:schemeClr val="tx1"/>
                </a:solidFill>
              </a:rPr>
              <a:t>་མདོར་བསྡུས།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8" name="MH_Other_1"/>
          <p:cNvCxnSpPr/>
          <p:nvPr>
            <p:custDataLst>
              <p:tags r:id="rId2"/>
            </p:custDataLst>
          </p:nvPr>
        </p:nvCxnSpPr>
        <p:spPr bwMode="auto">
          <a:xfrm>
            <a:off x="908131" y="4094500"/>
            <a:ext cx="2359959" cy="0"/>
          </a:xfrm>
          <a:prstGeom prst="line">
            <a:avLst/>
          </a:prstGeom>
          <a:solidFill>
            <a:srgbClr val="49ACC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2"/>
          <p:cNvSpPr/>
          <p:nvPr>
            <p:custDataLst>
              <p:tags r:id="rId3"/>
            </p:custDataLst>
          </p:nvPr>
        </p:nvSpPr>
        <p:spPr>
          <a:xfrm rot="18722353">
            <a:off x="1115074" y="4466843"/>
            <a:ext cx="127359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solidFill>
                <a:srgbClr val="FEFFFF"/>
              </a:solidFill>
            </a:endParaRPr>
          </a:p>
        </p:txBody>
      </p:sp>
      <p:sp>
        <p:nvSpPr>
          <p:cNvPr id="10" name="MH_SubTitle_2"/>
          <p:cNvSpPr/>
          <p:nvPr>
            <p:custDataLst>
              <p:tags r:id="rId4"/>
            </p:custDataLst>
          </p:nvPr>
        </p:nvSpPr>
        <p:spPr>
          <a:xfrm>
            <a:off x="4518211" y="1996967"/>
            <a:ext cx="3092824" cy="1545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altLang="en-US" sz="3600" dirty="0"/>
              <a:t> </a:t>
            </a:r>
            <a:r>
              <a:rPr lang="en-US" altLang="en-US" sz="3600" dirty="0" err="1">
                <a:solidFill>
                  <a:schemeClr val="tx1"/>
                </a:solidFill>
              </a:rPr>
              <a:t>གསལ་བཤད་རྩོམ་ཡིག་གི་གོ་དོན</a:t>
            </a:r>
            <a:r>
              <a:rPr lang="en-US" altLang="en-US" sz="3600" dirty="0">
                <a:solidFill>
                  <a:schemeClr val="tx1"/>
                </a:solidFill>
              </a:rPr>
              <a:t>། </a:t>
            </a:r>
            <a:r>
              <a:rPr lang="en-US" altLang="en-US" sz="3600" dirty="0" err="1">
                <a:solidFill>
                  <a:schemeClr val="tx1"/>
                </a:solidFill>
              </a:rPr>
              <a:t>ནུས་པ</a:t>
            </a:r>
            <a:r>
              <a:rPr lang="en-US" altLang="en-US" sz="3600" dirty="0">
                <a:solidFill>
                  <a:schemeClr val="tx1"/>
                </a:solidFill>
              </a:rPr>
              <a:t>།  </a:t>
            </a:r>
            <a:r>
              <a:rPr lang="en-US" altLang="en-US" sz="3600" dirty="0" err="1">
                <a:solidFill>
                  <a:schemeClr val="tx1"/>
                </a:solidFill>
              </a:rPr>
              <a:t>ཁྱད་ཆོས</a:t>
            </a:r>
            <a:r>
              <a:rPr lang="en-US" altLang="en-US" sz="3600" dirty="0">
                <a:solidFill>
                  <a:schemeClr val="tx1"/>
                </a:solidFill>
              </a:rPr>
              <a:t>།  </a:t>
            </a:r>
            <a:r>
              <a:rPr lang="en-US" altLang="en-US" sz="3600" dirty="0" err="1">
                <a:solidFill>
                  <a:schemeClr val="tx1"/>
                </a:solidFill>
              </a:rPr>
              <a:t>གསལ་བཤད་བྱ་ཐབས</a:t>
            </a:r>
            <a:r>
              <a:rPr lang="en-US" altLang="en-US" sz="3600" dirty="0">
                <a:solidFill>
                  <a:schemeClr val="tx1"/>
                </a:solidFill>
              </a:rPr>
              <a:t>།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cxnSp>
        <p:nvCxnSpPr>
          <p:cNvPr id="11" name="MH_Other_3"/>
          <p:cNvCxnSpPr/>
          <p:nvPr>
            <p:custDataLst>
              <p:tags r:id="rId5"/>
            </p:custDataLst>
          </p:nvPr>
        </p:nvCxnSpPr>
        <p:spPr bwMode="auto">
          <a:xfrm>
            <a:off x="4518211" y="3542881"/>
            <a:ext cx="3092824" cy="0"/>
          </a:xfrm>
          <a:prstGeom prst="line">
            <a:avLst/>
          </a:prstGeom>
          <a:solidFill>
            <a:srgbClr val="BAD328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Other_4"/>
          <p:cNvSpPr/>
          <p:nvPr>
            <p:custDataLst>
              <p:tags r:id="rId6"/>
            </p:custDataLst>
          </p:nvPr>
        </p:nvSpPr>
        <p:spPr>
          <a:xfrm rot="16200000">
            <a:off x="5472579" y="3946069"/>
            <a:ext cx="1372348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>
            <a:off x="8592672" y="2774742"/>
            <a:ext cx="2541492" cy="1270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sz="3600" dirty="0" err="1">
                <a:solidFill>
                  <a:schemeClr val="tx1"/>
                </a:solidFill>
              </a:rPr>
              <a:t>ཐ་སྙད་འགྲེལ་བཤད་དག་བློ་ལ་འཛིན་དགོས</a:t>
            </a:r>
            <a:r>
              <a:rPr lang="en-US" altLang="zh-CN" sz="3600" dirty="0">
                <a:solidFill>
                  <a:schemeClr val="tx1"/>
                </a:solidFill>
              </a:rPr>
              <a:t>།</a:t>
            </a:r>
            <a:endParaRPr lang="zh-CN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MH_Other_5"/>
          <p:cNvCxnSpPr/>
          <p:nvPr>
            <p:custDataLst>
              <p:tags r:id="rId8"/>
            </p:custDataLst>
          </p:nvPr>
        </p:nvCxnSpPr>
        <p:spPr bwMode="auto">
          <a:xfrm>
            <a:off x="8674746" y="4193118"/>
            <a:ext cx="2407022" cy="0"/>
          </a:xfrm>
          <a:prstGeom prst="line">
            <a:avLst/>
          </a:prstGeom>
          <a:solidFill>
            <a:srgbClr val="40C2A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6"/>
          <p:cNvSpPr/>
          <p:nvPr>
            <p:custDataLst>
              <p:tags r:id="rId9"/>
            </p:custDataLst>
          </p:nvPr>
        </p:nvSpPr>
        <p:spPr>
          <a:xfrm rot="13177526">
            <a:off x="9577236" y="4490990"/>
            <a:ext cx="1343674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4" name="MH_Desc_1"/>
          <p:cNvSpPr/>
          <p:nvPr>
            <p:custDataLst>
              <p:tags r:id="rId10"/>
            </p:custDataLst>
          </p:nvPr>
        </p:nvSpPr>
        <p:spPr>
          <a:xfrm>
            <a:off x="1566581" y="5468558"/>
            <a:ext cx="9216278" cy="115634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30000"/>
              </a:lnSpc>
            </a:pPr>
            <a:endParaRPr lang="zh-CN" altLang="en-US" sz="1600" dirty="0"/>
          </a:p>
        </p:txBody>
      </p:sp>
      <p:sp>
        <p:nvSpPr>
          <p:cNvPr id="22" name="矩形 21"/>
          <p:cNvSpPr/>
          <p:nvPr/>
        </p:nvSpPr>
        <p:spPr>
          <a:xfrm>
            <a:off x="1382593" y="5448194"/>
            <a:ext cx="9938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   རང་བྱུང་ཁམས་ཀྱི་སྣང་ཚུལ་དང་སྲོལ་རྒྱུན་གྱི་བཤད་ཚུལ་གང་ཞིག་ཡི</a:t>
            </a:r>
            <a:r>
              <a:rPr lang="en-US" altLang="zh-CN" sz="3600" dirty="0" err="1"/>
              <a:t>ན་རུ</a:t>
            </a:r>
            <a:r>
              <a:rPr lang="en-US" altLang="zh-CN" sz="3600" dirty="0"/>
              <a:t>ང་དེར་ཚན་རིག་དང་མཐུན་པའི་སྒོ་ནས་ཞིབ་འཇུག་བྱེད་དགོས།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6741" y="1825625"/>
            <a:ext cx="10371832" cy="1982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zh-CN" sz="3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前凸带形 4"/>
          <p:cNvSpPr/>
          <p:nvPr/>
        </p:nvSpPr>
        <p:spPr>
          <a:xfrm>
            <a:off x="1519519" y="387917"/>
            <a:ext cx="8148916" cy="6767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tx1"/>
                </a:solidFill>
              </a:rPr>
              <a:t>བདུན</a:t>
            </a:r>
            <a:r>
              <a:rPr lang="en-US" altLang="zh-CN" sz="4000" dirty="0">
                <a:solidFill>
                  <a:schemeClr val="tx1"/>
                </a:solidFill>
              </a:rPr>
              <a:t>།</a:t>
            </a:r>
            <a:r>
              <a:rPr lang="bo-CN" altLang="zh-CN" sz="4000" dirty="0">
                <a:solidFill>
                  <a:schemeClr val="tx1"/>
                </a:solidFill>
              </a:rPr>
              <a:t>  བསམ་གཞིག་དང་ལག་ལེན།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880" y="1966587"/>
            <a:ext cx="6275539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3300" dirty="0" err="1"/>
              <a:t>སྐར་མ་རི་ཥི་དུས་ནམ་ཞིག</a:t>
            </a:r>
            <a:r>
              <a:rPr lang="en-US" altLang="zh-CN" sz="3300" dirty="0"/>
              <a:t>་</a:t>
            </a:r>
            <a:r>
              <a:rPr lang="bo-CN" altLang="zh-CN" sz="3300" dirty="0"/>
              <a:t>ལ་</a:t>
            </a:r>
            <a:r>
              <a:rPr lang="en-US" altLang="zh-CN" sz="3300" dirty="0" err="1"/>
              <a:t>ཕྱོགས་གང་ནས་ཤར་བ་མཐོང་ཐུབ</a:t>
            </a:r>
            <a:r>
              <a:rPr lang="en-US" altLang="zh-CN" sz="3300" dirty="0"/>
              <a:t>།</a:t>
            </a:r>
            <a:endParaRPr lang="zh-CN" altLang="zh-CN" sz="3300" dirty="0"/>
          </a:p>
        </p:txBody>
      </p:sp>
      <p:sp>
        <p:nvSpPr>
          <p:cNvPr id="8" name="TextBox 7"/>
          <p:cNvSpPr txBox="1"/>
          <p:nvPr/>
        </p:nvSpPr>
        <p:spPr>
          <a:xfrm>
            <a:off x="663880" y="2566750"/>
            <a:ext cx="98955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300" dirty="0"/>
              <a:t>  </a:t>
            </a:r>
            <a:r>
              <a:rPr lang="en-US" altLang="zh-CN" sz="3300" dirty="0" err="1"/>
              <a:t>ལན</a:t>
            </a:r>
            <a:r>
              <a:rPr lang="en-US" altLang="zh-CN" sz="3300" dirty="0"/>
              <a:t>། བོད་ལྗོངས་ས་མཐོར་སྐར་མ་རྀ་ཥིའི་སྟོན་ཟླ་འབྲིང་པོའི་ནང་དུ་ལྷོ་ཕྱོགས་རི་བོའི་རྩེ་ནས་ཐོ་རེངས་ཀྱི་དུས་སུ་ཐོག་མར་མཐོང་བ་དང་། དགུན་སྨད་དང་དཔྱིད་དུས་ཀྱི་མཚམས་སུ་ལྷོ་ཕྱོགས་ནས་ས་སྲོས་ཀྱི་དུས་སུ་མཐོང་ཐུབ།</a:t>
            </a:r>
            <a:endParaRPr lang="zh-CN" altLang="en-US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607511" y="4623530"/>
            <a:ext cx="3131506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3300" dirty="0"/>
              <a:t> </a:t>
            </a:r>
            <a:r>
              <a:rPr lang="en-US" altLang="zh-CN" sz="3300" dirty="0" err="1"/>
              <a:t>ཡན་ལག་བརྒྱད་ལྡན་གྱི་ཆུ</a:t>
            </a:r>
            <a:r>
              <a:rPr lang="en-US" altLang="zh-CN" sz="3300" dirty="0"/>
              <a:t>།</a:t>
            </a:r>
            <a:endParaRPr lang="zh-CN" altLang="zh-CN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607511" y="5223694"/>
            <a:ext cx="8768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300" dirty="0"/>
              <a:t>  </a:t>
            </a:r>
            <a:r>
              <a:rPr lang="en-US" altLang="zh-CN" sz="3300" dirty="0" err="1"/>
              <a:t>ལན</a:t>
            </a:r>
            <a:r>
              <a:rPr lang="en-US" altLang="zh-CN" sz="3300" dirty="0"/>
              <a:t>། </a:t>
            </a:r>
            <a:r>
              <a:rPr lang="en-US" altLang="zh-CN" sz="3300" dirty="0" err="1"/>
              <a:t>དྭངས་པ</a:t>
            </a:r>
            <a:r>
              <a:rPr lang="en-US" altLang="zh-CN" sz="3300" dirty="0"/>
              <a:t>།  </a:t>
            </a:r>
            <a:r>
              <a:rPr lang="en-US" altLang="zh-CN" sz="3300" dirty="0" err="1"/>
              <a:t>ཡང་བ</a:t>
            </a:r>
            <a:r>
              <a:rPr lang="en-US" altLang="zh-CN" sz="3300" dirty="0"/>
              <a:t>།  </a:t>
            </a:r>
            <a:r>
              <a:rPr lang="en-US" altLang="zh-CN" sz="3300" dirty="0" err="1"/>
              <a:t>འཇམ་པ</a:t>
            </a:r>
            <a:r>
              <a:rPr lang="en-US" altLang="zh-CN" sz="3300" dirty="0"/>
              <a:t>། </a:t>
            </a:r>
            <a:r>
              <a:rPr lang="en-US" altLang="zh-CN" sz="3300" dirty="0" err="1"/>
              <a:t>ཞིམ་པ</a:t>
            </a:r>
            <a:r>
              <a:rPr lang="en-US" altLang="zh-CN" sz="3300" dirty="0"/>
              <a:t>།  </a:t>
            </a:r>
            <a:r>
              <a:rPr lang="en-US" altLang="zh-CN" sz="3300" dirty="0" err="1"/>
              <a:t>བསིལ་བ</a:t>
            </a:r>
            <a:r>
              <a:rPr lang="en-US" altLang="zh-CN" sz="3300" dirty="0"/>
              <a:t>།  </a:t>
            </a:r>
            <a:r>
              <a:rPr lang="en-US" altLang="zh-CN" sz="3300" dirty="0" err="1"/>
              <a:t>དྲི་མི་ང་བ</a:t>
            </a:r>
            <a:r>
              <a:rPr lang="en-US" altLang="zh-CN" sz="3300" dirty="0"/>
              <a:t>།  </a:t>
            </a:r>
            <a:r>
              <a:rPr lang="en-US" altLang="zh-CN" sz="3300" dirty="0" err="1"/>
              <a:t>འཐུང་ན་མགྲིན་པར་མི་གནོད་པ</a:t>
            </a:r>
            <a:r>
              <a:rPr lang="en-US" altLang="zh-CN" sz="3300" dirty="0"/>
              <a:t>།  </a:t>
            </a:r>
            <a:r>
              <a:rPr lang="en-US" altLang="zh-CN" sz="3300" dirty="0" err="1"/>
              <a:t>ཕོ་བ་བདེ་བ</a:t>
            </a:r>
            <a:r>
              <a:rPr lang="en-US" altLang="zh-CN" sz="3300" dirty="0"/>
              <a:t>།</a:t>
            </a:r>
            <a:endParaRPr lang="zh-CN" altLang="zh-CN" sz="33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308" y="2017202"/>
            <a:ext cx="338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300" dirty="0"/>
              <a:t>༡</a:t>
            </a:r>
            <a:endParaRPr lang="zh-CN" altLang="en-US" sz="3300" dirty="0"/>
          </a:p>
        </p:txBody>
      </p:sp>
      <p:sp>
        <p:nvSpPr>
          <p:cNvPr id="12" name="TextBox 11"/>
          <p:cNvSpPr txBox="1"/>
          <p:nvPr/>
        </p:nvSpPr>
        <p:spPr>
          <a:xfrm>
            <a:off x="194149" y="4623530"/>
            <a:ext cx="338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300" dirty="0"/>
              <a:t>༢</a:t>
            </a:r>
            <a:endParaRPr lang="zh-CN" altLang="en-US" sz="3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052" y="493138"/>
            <a:ext cx="3955473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3300" dirty="0" err="1"/>
              <a:t>ཆུའི་རྩ་བའི་འབྱུང་ཁུངས་སྒོ་ནས་དབྱེ་ན</a:t>
            </a:r>
            <a:r>
              <a:rPr lang="en-US" altLang="zh-CN" sz="3300" dirty="0"/>
              <a:t>།</a:t>
            </a:r>
            <a:r>
              <a:rPr lang="en-US" altLang="zh-CN" sz="3300" b="1" dirty="0">
                <a:solidFill>
                  <a:srgbClr val="C00000"/>
                </a:solidFill>
              </a:rPr>
              <a:t>  </a:t>
            </a:r>
            <a:endParaRPr lang="zh-CN" altLang="zh-CN" sz="3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2020" y="4334047"/>
            <a:ext cx="59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ཡུལ།</a:t>
            </a:r>
            <a:endParaRPr lang="zh-CN" altLang="zh-CN" sz="3200" b="1" dirty="0">
              <a:solidFill>
                <a:srgbClr val="C00000"/>
              </a:solidFill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423690" y="3335005"/>
            <a:ext cx="147916" cy="255494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91782" y="5649670"/>
            <a:ext cx="11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ཆུ་བཟང་།</a:t>
            </a:r>
            <a:endParaRPr lang="zh-CN" altLang="zh-C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618672" y="3021179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ཆུ་ངན།</a:t>
            </a:r>
            <a:endParaRPr lang="zh-CN" altLang="zh-C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1505" y="2031492"/>
            <a:ext cx="4020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རླན་གཤེར་ཆེ་བའི་ཡུལ།</a:t>
            </a:r>
          </a:p>
          <a:p>
            <a:r>
              <a:rPr lang="en-US" altLang="zh-CN" sz="3200" dirty="0"/>
              <a:t> བ་ཚྭ་ཅན་གྱི་ཡུལ།   </a:t>
            </a:r>
          </a:p>
          <a:p>
            <a:r>
              <a:rPr lang="en-US" altLang="zh-CN" sz="3200" dirty="0"/>
              <a:t>འདམ་རྫབ་ཅན་གྱི་ཡུལ།</a:t>
            </a:r>
            <a:endParaRPr lang="zh-CN" altLang="zh-CN" sz="3200" dirty="0"/>
          </a:p>
          <a:p>
            <a:r>
              <a:rPr lang="en-US" altLang="zh-CN" sz="3200" dirty="0"/>
              <a:t>དུག་ཤིང་ནགས་ཚལ་ཅན་གྱི་ཡུལ།   </a:t>
            </a:r>
          </a:p>
          <a:p>
            <a:r>
              <a:rPr lang="en-US" altLang="zh-CN" sz="3200" dirty="0"/>
              <a:t>ཉི་འོད་དང་རླུང་གིས་རེག་ཆུང་བའི་ཡུལ།</a:t>
            </a:r>
            <a:endParaRPr lang="zh-CN" altLang="zh-CN" sz="3200" dirty="0"/>
          </a:p>
        </p:txBody>
      </p:sp>
      <p:sp>
        <p:nvSpPr>
          <p:cNvPr id="13" name="左大括号 12"/>
          <p:cNvSpPr/>
          <p:nvPr/>
        </p:nvSpPr>
        <p:spPr>
          <a:xfrm>
            <a:off x="2573414" y="2241262"/>
            <a:ext cx="168091" cy="208857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2806991" y="5380700"/>
            <a:ext cx="121023" cy="116989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928014" y="5207765"/>
            <a:ext cx="262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ཁ་ལྷོ་ལྟ་ཡིན་པ།</a:t>
            </a:r>
            <a:endParaRPr lang="zh-CN" altLang="zh-CN" sz="3200" dirty="0"/>
          </a:p>
          <a:p>
            <a:r>
              <a:rPr lang="en-US" altLang="zh-CN" sz="3200" dirty="0"/>
              <a:t>ས་གཞི་གཙང་ལ་ཉི་འོད་ལེགས་པར་འཕོག་པའི་ས།</a:t>
            </a:r>
            <a:endParaRPr lang="zh-CN" altLang="zh-CN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14252" y="4334047"/>
            <a:ext cx="64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དུས།</a:t>
            </a:r>
            <a:endParaRPr lang="zh-CN" altLang="zh-CN" sz="3200" b="1" dirty="0">
              <a:solidFill>
                <a:srgbClr val="C00000"/>
              </a:solidFill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7167277" y="3423835"/>
            <a:ext cx="215153" cy="247189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382431" y="5407820"/>
            <a:ext cx="1532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སྟོན་ཆུ</a:t>
            </a:r>
            <a:r>
              <a:rPr lang="bo-CN" altLang="zh-CN" sz="3200" dirty="0"/>
              <a:t>་</a:t>
            </a:r>
            <a:r>
              <a:rPr lang="en-US" altLang="zh-CN" sz="3200" dirty="0" err="1"/>
              <a:t>བཟང</a:t>
            </a:r>
            <a:r>
              <a:rPr lang="en-US" altLang="zh-CN" sz="3200" dirty="0"/>
              <a:t>་།</a:t>
            </a:r>
            <a:endParaRPr lang="zh-CN" alt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8915395" y="2215696"/>
            <a:ext cx="2608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ཆུ་ལྕི་བ།ཆུ་རྩུབ་པ། </a:t>
            </a:r>
          </a:p>
          <a:p>
            <a:r>
              <a:rPr lang="en-US" altLang="zh-CN" sz="3200" dirty="0"/>
              <a:t> དྲི་ཅུང་ཟད་ང་བ།  </a:t>
            </a:r>
            <a:endParaRPr lang="zh-CN" altLang="zh-CN" sz="3200" dirty="0"/>
          </a:p>
          <a:p>
            <a:r>
              <a:rPr lang="en-US" altLang="zh-CN" sz="3200" dirty="0"/>
              <a:t>ལྐོལ་ན་ལྦུ་བ་ཆེ་བ།  བཏུངས་ན་ཕོ་བར་གནོད།</a:t>
            </a:r>
            <a:r>
              <a:rPr lang="zh-CN" altLang="zh-CN" sz="3200" dirty="0"/>
              <a:t> </a:t>
            </a:r>
            <a:r>
              <a:rPr lang="en-US" altLang="zh-CN" sz="3200" dirty="0"/>
              <a:t> </a:t>
            </a:r>
            <a:endParaRPr lang="zh-CN" altLang="zh-CN" sz="3200" dirty="0"/>
          </a:p>
        </p:txBody>
      </p:sp>
      <p:sp>
        <p:nvSpPr>
          <p:cNvPr id="20" name="左大括号 19"/>
          <p:cNvSpPr/>
          <p:nvPr/>
        </p:nvSpPr>
        <p:spPr>
          <a:xfrm>
            <a:off x="8754032" y="2377810"/>
            <a:ext cx="118065" cy="173787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339127" y="2993160"/>
            <a:ext cx="142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དཔྱིད་ཆུ་ངན།</a:t>
            </a:r>
            <a:endParaRPr lang="zh-CN" altLang="zh-CN" sz="3200" dirty="0"/>
          </a:p>
        </p:txBody>
      </p:sp>
      <p:sp>
        <p:nvSpPr>
          <p:cNvPr id="22" name="左大括号 21"/>
          <p:cNvSpPr/>
          <p:nvPr/>
        </p:nvSpPr>
        <p:spPr>
          <a:xfrm>
            <a:off x="8872092" y="4859634"/>
            <a:ext cx="174143" cy="156966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9093854" y="4567247"/>
            <a:ext cx="2931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ཆུ་དྭངས་བ། </a:t>
            </a:r>
          </a:p>
          <a:p>
            <a:r>
              <a:rPr lang="en-US" altLang="zh-CN" sz="3200" dirty="0"/>
              <a:t>ཆུ་ཡང་བ།   </a:t>
            </a:r>
          </a:p>
          <a:p>
            <a:r>
              <a:rPr lang="en-US" altLang="zh-CN" sz="3200" dirty="0"/>
              <a:t>ལྐོལ་ན་ལྦུ་བ་མེད་བ། </a:t>
            </a:r>
          </a:p>
          <a:p>
            <a:r>
              <a:rPr lang="en-US" altLang="zh-CN" sz="3200" dirty="0"/>
              <a:t>བཏུངས་ན་ཕོ་བར་མི་གནོད།</a:t>
            </a:r>
            <a:endParaRPr lang="zh-CN" altLang="zh-CN" sz="3200" dirty="0"/>
          </a:p>
        </p:txBody>
      </p:sp>
      <p:sp>
        <p:nvSpPr>
          <p:cNvPr id="2" name="矩形 1"/>
          <p:cNvSpPr/>
          <p:nvPr/>
        </p:nvSpPr>
        <p:spPr>
          <a:xfrm>
            <a:off x="629052" y="1093302"/>
            <a:ext cx="34339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300" b="1" dirty="0" err="1"/>
              <a:t>ལན</a:t>
            </a:r>
            <a:r>
              <a:rPr lang="en-US" altLang="zh-CN" sz="3300" b="1" dirty="0"/>
              <a:t>། </a:t>
            </a:r>
            <a:r>
              <a:rPr lang="en-US" altLang="zh-CN" sz="3300" b="1" dirty="0" err="1"/>
              <a:t>ཡུལ་དང་དུས་ཀྱི་ཁྱད་པར་ཡོད</a:t>
            </a:r>
            <a:r>
              <a:rPr lang="en-US" altLang="zh-CN" sz="3300" b="1" dirty="0"/>
              <a:t>།</a:t>
            </a:r>
            <a:endParaRPr lang="zh-CN" altLang="zh-CN" sz="33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2830" y="505199"/>
            <a:ext cx="338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300" dirty="0"/>
              <a:t>༣</a:t>
            </a:r>
            <a:endParaRPr lang="zh-CN" alt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内容占位符 1048591"/>
          <p:cNvSpPr>
            <a:spLocks noGrp="1"/>
          </p:cNvSpPr>
          <p:nvPr>
            <p:ph idx="1"/>
          </p:nvPr>
        </p:nvSpPr>
        <p:spPr>
          <a:xfrm>
            <a:off x="826741" y="1825625"/>
            <a:ext cx="10371832" cy="2880846"/>
          </a:xfrm>
        </p:spPr>
        <p:txBody>
          <a:bodyPr/>
          <a:lstStyle/>
          <a:p>
            <a:pPr marL="0" indent="0">
              <a:buNone/>
            </a:pPr>
            <a:endParaRPr lang="zh-CN" dirty="0"/>
          </a:p>
          <a:p>
            <a:pPr marL="0" indent="0">
              <a:buNone/>
            </a:pPr>
            <a:r>
              <a:rPr lang="en-US" altLang="en-US" sz="3800" b="1" dirty="0"/>
              <a:t> </a:t>
            </a:r>
            <a:r>
              <a:rPr lang="en-US" sz="3800" b="1" dirty="0"/>
              <a:t>༡</a:t>
            </a:r>
            <a:r>
              <a:rPr lang="en-US" altLang="en-US" sz="3800" b="1" dirty="0"/>
              <a:t> </a:t>
            </a:r>
            <a:r>
              <a:rPr lang="en-US" altLang="en-US" sz="3800" dirty="0" err="1"/>
              <a:t>བསམ་གཞིག་སྦྱང་གཞི་ལས་དོན་ཚན་གཉིས་པ་འབྲི་དེབ་སྟེང་དུ་འབྲི་དགོས</a:t>
            </a:r>
            <a:r>
              <a:rPr lang="en-US" altLang="en-US" sz="3800" dirty="0"/>
              <a:t>།</a:t>
            </a:r>
            <a:endParaRPr lang="zh-CN" sz="3800" dirty="0"/>
          </a:p>
          <a:p>
            <a:pPr marL="0" indent="0">
              <a:buNone/>
            </a:pPr>
            <a:endParaRPr lang="zh-CN" sz="3800" dirty="0"/>
          </a:p>
          <a:p>
            <a:pPr marL="0" indent="0">
              <a:buNone/>
            </a:pPr>
            <a:r>
              <a:rPr lang="en-US" altLang="en-US" sz="3800" b="1" dirty="0"/>
              <a:t> ༢ </a:t>
            </a:r>
            <a:r>
              <a:rPr lang="en-US" altLang="en-US" sz="3800" b="0" dirty="0" err="1"/>
              <a:t>མིང་ཚིག་འབྲེལ་པ་བློ་ལ་བཟུང་དགོས</a:t>
            </a:r>
            <a:r>
              <a:rPr lang="en-US" altLang="en-US" sz="3800" b="0" dirty="0"/>
              <a:t>།</a:t>
            </a:r>
            <a:endParaRPr lang="zh-CN" sz="3800" b="0" dirty="0"/>
          </a:p>
          <a:p>
            <a:pPr marL="0" indent="0">
              <a:buNone/>
            </a:pPr>
            <a:endParaRPr lang="zh-CN" dirty="0"/>
          </a:p>
        </p:txBody>
      </p:sp>
      <p:sp>
        <p:nvSpPr>
          <p:cNvPr id="5" name="前凸带形 4"/>
          <p:cNvSpPr/>
          <p:nvPr/>
        </p:nvSpPr>
        <p:spPr>
          <a:xfrm>
            <a:off x="1755483" y="387917"/>
            <a:ext cx="7526301" cy="6767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dirty="0" err="1">
                <a:solidFill>
                  <a:schemeClr val="tx1"/>
                </a:solidFill>
              </a:rPr>
              <a:t>བདུན</a:t>
            </a:r>
            <a:r>
              <a:rPr lang="en-US" altLang="en-US" sz="4000" dirty="0">
                <a:solidFill>
                  <a:schemeClr val="tx1"/>
                </a:solidFill>
              </a:rPr>
              <a:t>།   </a:t>
            </a:r>
            <a:r>
              <a:rPr lang="en-US" altLang="en-US" sz="4000" dirty="0" err="1">
                <a:solidFill>
                  <a:schemeClr val="tx1"/>
                </a:solidFill>
              </a:rPr>
              <a:t>ལས་བྱ་བཀོད་སྒྲིག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11" y="1821493"/>
            <a:ext cx="2002548" cy="2859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00511" y="4568561"/>
            <a:ext cx="2514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  </a:t>
            </a:r>
            <a:r>
              <a:rPr lang="en-US" altLang="zh-CN" sz="2500" dirty="0" err="1"/>
              <a:t>བསྟན་འཛིན་འཛོམས་པ</a:t>
            </a:r>
            <a:r>
              <a:rPr lang="en-US" altLang="zh-CN" sz="2500" dirty="0"/>
              <a:t>།</a:t>
            </a:r>
          </a:p>
        </p:txBody>
      </p:sp>
      <p:sp>
        <p:nvSpPr>
          <p:cNvPr id="2" name="矩形 1"/>
          <p:cNvSpPr/>
          <p:nvPr/>
        </p:nvSpPr>
        <p:spPr>
          <a:xfrm>
            <a:off x="7301751" y="1535055"/>
            <a:ext cx="2971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800" b="1" dirty="0">
                <a:cs typeface="+mj-cs"/>
              </a:rPr>
              <a:t>སློབ་མ། </a:t>
            </a:r>
          </a:p>
          <a:p>
            <a:r>
              <a:rPr lang="bo-CN" altLang="zh-CN" sz="2800" dirty="0">
                <a:cs typeface="+mj-cs"/>
              </a:rPr>
              <a:t>ཆོས་སྐྱིད་མཚོ་མོ།  ལྷ་མོ་མཚོ</a:t>
            </a:r>
            <a:r>
              <a:rPr lang="bo-CN" altLang="zh-CN" sz="2800" dirty="0" smtClean="0">
                <a:cs typeface="+mj-cs"/>
              </a:rPr>
              <a:t>།</a:t>
            </a:r>
            <a:endParaRPr lang="zh-CN" altLang="zh-CN" sz="2800" dirty="0">
              <a:cs typeface="+mj-cs"/>
            </a:endParaRPr>
          </a:p>
          <a:p>
            <a:r>
              <a:rPr lang="bo-CN" altLang="zh-CN" sz="2800" b="1" dirty="0">
                <a:cs typeface="+mj-cs"/>
              </a:rPr>
              <a:t>དགེ་རྒན།</a:t>
            </a:r>
            <a:endParaRPr lang="zh-CN" altLang="zh-CN" sz="2800" b="1" dirty="0">
              <a:cs typeface="+mj-cs"/>
            </a:endParaRPr>
          </a:p>
          <a:p>
            <a:r>
              <a:rPr lang="bo-CN" altLang="zh-CN" sz="2800" dirty="0">
                <a:cs typeface="+mj-cs"/>
              </a:rPr>
              <a:t>སྒྲོལ་མ་མཚོ། </a:t>
            </a:r>
            <a:r>
              <a:rPr lang="bo-CN" altLang="zh-CN" sz="2800" dirty="0" smtClean="0">
                <a:cs typeface="+mj-cs"/>
              </a:rPr>
              <a:t>(</a:t>
            </a:r>
            <a:r>
              <a:rPr lang="bo-CN" altLang="zh-CN" sz="2800" dirty="0">
                <a:cs typeface="+mj-cs"/>
              </a:rPr>
              <a:t>རེབ་གོང་རྫོང་མི་རིགས་སློབ་འབྲིང་དང་པོ།)</a:t>
            </a:r>
            <a:endParaRPr lang="zh-CN" altLang="zh-CN" sz="2800" dirty="0">
              <a:cs typeface="+mj-cs"/>
            </a:endParaRPr>
          </a:p>
          <a:p>
            <a:r>
              <a:rPr lang="bo-CN" altLang="zh-CN" sz="2800" dirty="0">
                <a:cs typeface="+mj-cs"/>
              </a:rPr>
              <a:t> བསོད་ནམས་ཚེ་བརྟན</a:t>
            </a:r>
            <a:r>
              <a:rPr lang="bo-CN" altLang="zh-CN" sz="2800" dirty="0" smtClean="0">
                <a:cs typeface="+mj-cs"/>
              </a:rPr>
              <a:t>། </a:t>
            </a:r>
            <a:r>
              <a:rPr lang="bo-CN" altLang="zh-CN" sz="2800" dirty="0">
                <a:cs typeface="+mj-cs"/>
              </a:rPr>
              <a:t>ལྕགས་ཐར་རྡོ་རྗེ། </a:t>
            </a:r>
            <a:r>
              <a:rPr lang="bo-CN" altLang="zh-CN" sz="2800" dirty="0" smtClean="0">
                <a:cs typeface="+mj-cs"/>
              </a:rPr>
              <a:t>(</a:t>
            </a:r>
            <a:r>
              <a:rPr lang="bo-CN" altLang="zh-CN" sz="2800" dirty="0">
                <a:cs typeface="+mj-cs"/>
              </a:rPr>
              <a:t>རྩེ་ཁོག་རྫོང་མི་རིགས་སློབ་འབྲིང་གཉིས་པ།)</a:t>
            </a:r>
            <a:endParaRPr lang="zh-CN" altLang="zh-CN" sz="2800" dirty="0">
              <a:cs typeface="+mj-cs"/>
            </a:endParaRPr>
          </a:p>
          <a:p>
            <a:endParaRPr lang="zh-CN" altLang="zh-CN" sz="28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76" y="5473357"/>
            <a:ext cx="461486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内容占位符 1048606"/>
          <p:cNvSpPr>
            <a:spLocks noGrp="1"/>
          </p:cNvSpPr>
          <p:nvPr>
            <p:ph idx="1"/>
          </p:nvPr>
        </p:nvSpPr>
        <p:spPr>
          <a:xfrm>
            <a:off x="428352" y="2119666"/>
            <a:ext cx="10917680" cy="3088548"/>
          </a:xfrm>
        </p:spPr>
        <p:txBody>
          <a:bodyPr anchor="t"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zh-CN" dirty="0"/>
              <a:t>   </a:t>
            </a:r>
            <a:r>
              <a:rPr lang="zh-CN" sz="3800" dirty="0"/>
              <a:t>སློབ་ཚན་འདི་ནི་སྐར་མ་རྀ་ཥིའི་སྐོར་གྱི་འབྲེལ་ཡོད་ཤེས་བྱ་ངོ་སྤྲོད་བྱེད་པའི་སློབ་ཚན་ཞིག་ཡིན་ཏེ</a:t>
            </a:r>
            <a:r>
              <a:rPr lang="en-US" altLang="zh-CN" sz="3800" dirty="0"/>
              <a:t>། </a:t>
            </a:r>
            <a:r>
              <a:rPr lang="zh-CN" sz="3800" dirty="0"/>
              <a:t>སྐར་མ་རྀ་ཥི་ཤར་བའི་དུས་ཀྱི་ཆུ་བཟང་བའི་བཤད་སྲོལ་ལ་ཚན་རིག་</a:t>
            </a:r>
            <a:r>
              <a:rPr lang="bo-CN" altLang="zh-CN" sz="3800" dirty="0"/>
              <a:t>གིས་འགྲེལ་བ</a:t>
            </a:r>
            <a:r>
              <a:rPr lang="zh-CN" sz="3800" dirty="0"/>
              <a:t>ཤད་</a:t>
            </a:r>
            <a:r>
              <a:rPr lang="bo-CN" altLang="zh-CN" sz="3800"/>
              <a:t>ཡང་དག་</a:t>
            </a:r>
            <a:r>
              <a:rPr lang="zh-CN" sz="3800"/>
              <a:t>བྱས་ཏེ</a:t>
            </a:r>
            <a:r>
              <a:rPr lang="en-US" altLang="zh-CN" sz="3800" dirty="0"/>
              <a:t>། </a:t>
            </a:r>
            <a:r>
              <a:rPr lang="zh-CN" sz="3800" dirty="0"/>
              <a:t>ང་ཚོར་རང་བྱུང་ཁམས་ཀྱི་སྣང་ཚུལ་དང་སྲོལ་རྒྱུན་གྱི་བཤད་ཚུལ་གང་ཞིག་ཡིན་རུང་དེར་ཚན་རིག་གི་རིག་པ་དང་ལྟ་བ་བཀོལ་ནས་ཞིབ་འཇུག་བྱེད་དགོས་པའི་གནས་ལུགས་བསྟན་ཡོད།</a:t>
            </a:r>
          </a:p>
          <a:p>
            <a:endParaRPr lang="zh-CN" dirty="0"/>
          </a:p>
        </p:txBody>
      </p:sp>
      <p:sp>
        <p:nvSpPr>
          <p:cNvPr id="2" name="前凸带形 1"/>
          <p:cNvSpPr/>
          <p:nvPr/>
        </p:nvSpPr>
        <p:spPr>
          <a:xfrm>
            <a:off x="2217106" y="801666"/>
            <a:ext cx="6688899" cy="664063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prstClr val="black"/>
                </a:solidFill>
              </a:rPr>
              <a:t>གཅིག</a:t>
            </a:r>
            <a:r>
              <a:rPr lang="en-US" altLang="zh-CN" sz="4000" dirty="0"/>
              <a:t>   </a:t>
            </a:r>
            <a:r>
              <a:rPr lang="zh-CN" altLang="zh-CN" sz="4000" dirty="0">
                <a:solidFill>
                  <a:schemeClr val="tx1"/>
                </a:solidFill>
              </a:rPr>
              <a:t>སློབ་ཚན་ངོ་སྤྲོད།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内容占位符 1048603"/>
          <p:cNvSpPr>
            <a:spLocks noGrp="1"/>
          </p:cNvSpPr>
          <p:nvPr>
            <p:ph idx="1"/>
          </p:nvPr>
        </p:nvSpPr>
        <p:spPr>
          <a:xfrm>
            <a:off x="92115" y="1436241"/>
            <a:ext cx="11933198" cy="499449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en-US" dirty="0"/>
              <a:t> </a:t>
            </a:r>
            <a:endParaRPr lang="zh-CN" dirty="0"/>
          </a:p>
          <a:p>
            <a:pPr marL="0" indent="0">
              <a:buNone/>
            </a:pPr>
            <a:r>
              <a:rPr lang="en-US" altLang="en-US" dirty="0"/>
              <a:t>                                                                                  </a:t>
            </a:r>
            <a:r>
              <a:rPr lang="en-US" altLang="zh-CN" sz="8300" b="1" dirty="0" err="1">
                <a:solidFill>
                  <a:srgbClr val="C00000"/>
                </a:solidFill>
              </a:rPr>
              <a:t>སློབ་ཚན་འདི་ནི་གསལ་བཤད་རྩོམ་ཡིག་ཅིག་ཡིན</a:t>
            </a:r>
            <a:r>
              <a:rPr lang="en-US" altLang="zh-CN" sz="8300" b="1" dirty="0">
                <a:solidFill>
                  <a:srgbClr val="C00000"/>
                </a:solidFill>
              </a:rPr>
              <a:t>།</a:t>
            </a:r>
            <a:endParaRPr lang="zh-CN" altLang="zh-CN" sz="8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9600" b="1" dirty="0"/>
              <a:t>  </a:t>
            </a:r>
            <a:r>
              <a:rPr lang="en-US" altLang="en-US" sz="8800" dirty="0"/>
              <a:t>༡ </a:t>
            </a:r>
            <a:r>
              <a:rPr lang="en-US" altLang="en-US" sz="8800" dirty="0" err="1"/>
              <a:t>གང་འདྲ་ཞིག་ལ་གསལ་བཤད་རྩོམ་ཡིག་ཟེར</a:t>
            </a:r>
            <a:r>
              <a:rPr lang="en-US" altLang="en-US" sz="8800" dirty="0"/>
              <a:t>།</a:t>
            </a:r>
            <a:endParaRPr lang="zh-CN" altLang="zh-CN" sz="8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8800" dirty="0"/>
              <a:t>      </a:t>
            </a:r>
            <a:r>
              <a:rPr lang="zh-CN" altLang="en-US" sz="8800" dirty="0"/>
              <a:t>ལན།</a:t>
            </a:r>
            <a:r>
              <a:rPr lang="en-US" altLang="en-US" sz="8800" dirty="0"/>
              <a:t> </a:t>
            </a:r>
            <a:r>
              <a:rPr lang="zh-CN" altLang="en-US" sz="8800" dirty="0"/>
              <a:t>ཚིག་ཉུང་དོན་གསལ་བའི་སྒོ</a:t>
            </a:r>
            <a:r>
              <a:rPr lang="en-US" altLang="en-US" sz="8800" dirty="0"/>
              <a:t>་</a:t>
            </a:r>
            <a:r>
              <a:rPr lang="zh-CN" altLang="en-US" sz="8800" dirty="0"/>
              <a:t>ནས་བྱ་དངོས་གང་ཞིག་གི་གཟུགས་དབྱིབས་</a:t>
            </a:r>
            <a:r>
              <a:rPr lang="en-US" altLang="en-US" sz="8800" dirty="0" err="1"/>
              <a:t>དང</a:t>
            </a:r>
            <a:r>
              <a:rPr lang="en-US" altLang="en-US" sz="8800" dirty="0"/>
              <a:t>་</a:t>
            </a:r>
            <a:r>
              <a:rPr lang="zh-CN" altLang="en-US" sz="8800" dirty="0"/>
              <a:t>ང</a:t>
            </a:r>
            <a:r>
              <a:rPr lang="en-US" altLang="zh-CN" sz="8800" dirty="0" err="1"/>
              <a:t>ོ་</a:t>
            </a:r>
            <a:r>
              <a:rPr lang="en-US" altLang="en-US" sz="8800" dirty="0" err="1"/>
              <a:t>བོ</a:t>
            </a:r>
            <a:r>
              <a:rPr lang="en-US" altLang="en-US" sz="8800" dirty="0"/>
              <a:t>། </a:t>
            </a:r>
            <a:r>
              <a:rPr lang="zh-CN" altLang="en-US" sz="8800" dirty="0"/>
              <a:t>ཁྱད་ཆོས</a:t>
            </a:r>
            <a:r>
              <a:rPr lang="en-US" altLang="en-US" sz="8800" dirty="0"/>
              <a:t>། </a:t>
            </a:r>
            <a:r>
              <a:rPr lang="zh-CN" altLang="en-US" sz="8800" dirty="0"/>
              <a:t>འབྱུང་</a:t>
            </a:r>
            <a:r>
              <a:rPr lang="en-US" altLang="en-US" sz="8800" dirty="0" err="1"/>
              <a:t>རྐྱེན</a:t>
            </a:r>
            <a:r>
              <a:rPr lang="en-US" altLang="en-US" sz="8800" dirty="0"/>
              <a:t>། </a:t>
            </a:r>
            <a:r>
              <a:rPr lang="en-US" altLang="en-US" sz="8800" dirty="0" err="1"/>
              <a:t>འབྲེལ་བ</a:t>
            </a:r>
            <a:r>
              <a:rPr lang="en-US" altLang="en-US" sz="8800" dirty="0"/>
              <a:t>། </a:t>
            </a:r>
            <a:r>
              <a:rPr lang="zh-CN" altLang="en-US" sz="8800" dirty="0"/>
              <a:t>ཕན་ནུས་ལ་སོགས་ངོ་སྤྲོད་ཁ་གསལ་དང་ཡང་ན་མི་སྣའི་མྱོང་བརྒྱུད་དང</a:t>
            </a:r>
            <a:r>
              <a:rPr lang="en-US" altLang="en-US" sz="8800" dirty="0"/>
              <a:t>་</a:t>
            </a:r>
            <a:r>
              <a:rPr lang="en-US" altLang="en-US" sz="8800" dirty="0" err="1"/>
              <a:t>ཁྱད</a:t>
            </a:r>
            <a:r>
              <a:rPr lang="en-US" altLang="en-US" sz="8800" dirty="0"/>
              <a:t>་</a:t>
            </a:r>
            <a:r>
              <a:rPr lang="zh-CN" altLang="en-US" sz="8800" dirty="0"/>
              <a:t>ཆོས་ལ་སོགས་གསལ་བཤད་ཀྱིས་ཀློག་པ་པོའི་བློ་ཡིད་འདྲེན་པ་དེར་གསལ་བཤད་རྩོམ་ཡིག་ཟེར། </a:t>
            </a:r>
            <a:endParaRPr lang="zh-CN" altLang="zh-CN" sz="8800" dirty="0"/>
          </a:p>
          <a:p>
            <a:pPr marL="0" indent="0">
              <a:buNone/>
            </a:pPr>
            <a:r>
              <a:rPr lang="en-US" altLang="en-US" sz="8800" dirty="0"/>
              <a:t> </a:t>
            </a:r>
          </a:p>
          <a:p>
            <a:pPr marL="0" indent="0">
              <a:buNone/>
            </a:pPr>
            <a:r>
              <a:rPr lang="en-US" altLang="en-US" sz="8800" dirty="0"/>
              <a:t> ༢ </a:t>
            </a:r>
            <a:r>
              <a:rPr lang="en-US" altLang="zh-CN" sz="8800" dirty="0" err="1"/>
              <a:t>གསལ་བཤད་རྩོམ་ཡིག་གི་ནུས་པ་ཅི་ཡོད</a:t>
            </a:r>
            <a:r>
              <a:rPr lang="en-US" altLang="zh-CN" sz="8800" dirty="0"/>
              <a:t>།</a:t>
            </a:r>
            <a:endParaRPr lang="zh-CN" altLang="zh-CN" sz="8800" dirty="0"/>
          </a:p>
          <a:p>
            <a:pPr marL="0" indent="0">
              <a:buNone/>
            </a:pPr>
            <a:r>
              <a:rPr lang="en-US" altLang="en-US" sz="8800" dirty="0"/>
              <a:t>      </a:t>
            </a:r>
            <a:r>
              <a:rPr lang="en-US" altLang="en-US" sz="8800" dirty="0" err="1"/>
              <a:t>ལན</a:t>
            </a:r>
            <a:r>
              <a:rPr lang="en-US" altLang="en-US" sz="8800" dirty="0"/>
              <a:t>། གསལ་བཤད་རྩོམ་ཡིག་གིས་མི་རྣམས་ལ་ཤེས་བྱ་སྣ་ཚོགས་པ་འདོན་སྤྲོད་བྱེད་པའི་ནུས་པ་ཐོན་གྱིན་</a:t>
            </a:r>
            <a:r>
              <a:rPr lang="en-US" altLang="en-US" sz="8800" dirty="0" err="1"/>
              <a:t>ཡོད</a:t>
            </a:r>
            <a:r>
              <a:rPr lang="en-US" altLang="en-US" sz="8800" dirty="0"/>
              <a:t>།  </a:t>
            </a:r>
            <a:endParaRPr lang="zh-CN" altLang="zh-CN" sz="8800" dirty="0"/>
          </a:p>
          <a:p>
            <a:pPr marL="0" indent="0">
              <a:buNone/>
            </a:pPr>
            <a:endParaRPr lang="zh-CN" sz="8800" dirty="0"/>
          </a:p>
        </p:txBody>
      </p:sp>
      <p:sp>
        <p:nvSpPr>
          <p:cNvPr id="5" name="前凸带形 4"/>
          <p:cNvSpPr/>
          <p:nvPr/>
        </p:nvSpPr>
        <p:spPr>
          <a:xfrm>
            <a:off x="2342366" y="444295"/>
            <a:ext cx="6688899" cy="60457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prstClr val="black"/>
                </a:solidFill>
              </a:rPr>
              <a:t>གཉིས</a:t>
            </a:r>
            <a:r>
              <a:rPr lang="en-US" altLang="zh-CN" sz="4000" dirty="0">
                <a:solidFill>
                  <a:prstClr val="black"/>
                </a:solidFill>
              </a:rPr>
              <a:t>།   </a:t>
            </a:r>
            <a:r>
              <a:rPr lang="zh-CN" altLang="en-US" sz="4000" dirty="0">
                <a:solidFill>
                  <a:schemeClr val="tx1"/>
                </a:solidFill>
              </a:rPr>
              <a:t>རྩོམ་སྟངས་ངོ་སྤྲོད།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内容占位符 1048604"/>
          <p:cNvSpPr>
            <a:spLocks noGrp="1"/>
          </p:cNvSpPr>
          <p:nvPr>
            <p:ph idx="1"/>
          </p:nvPr>
        </p:nvSpPr>
        <p:spPr>
          <a:xfrm>
            <a:off x="99255" y="849198"/>
            <a:ext cx="11723522" cy="47313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11200" dirty="0"/>
              <a:t>  </a:t>
            </a:r>
            <a:r>
              <a:rPr lang="en-US" altLang="en-US" sz="6900" dirty="0"/>
              <a:t>༣ </a:t>
            </a:r>
            <a:r>
              <a:rPr lang="en-US" altLang="en-US" sz="6900" dirty="0" err="1"/>
              <a:t>གསལ་བཤད་རྩོམ་ཡིག་ལ་ཁྱད་ཆོས་གང་དག་ལྡན་དགོས</a:t>
            </a:r>
            <a:r>
              <a:rPr lang="en-US" altLang="en-US" sz="6900" dirty="0"/>
              <a:t>།</a:t>
            </a:r>
            <a:endParaRPr lang="zh-CN" sz="6900" dirty="0"/>
          </a:p>
          <a:p>
            <a:pPr marL="0" indent="0">
              <a:buNone/>
            </a:pPr>
            <a:r>
              <a:rPr lang="en-US" altLang="en-US" sz="6900" dirty="0"/>
              <a:t>    </a:t>
            </a:r>
            <a:r>
              <a:rPr lang="en-US" altLang="en-US" sz="6900" dirty="0" err="1"/>
              <a:t>ལན</a:t>
            </a:r>
            <a:r>
              <a:rPr lang="en-US" altLang="en-US" sz="6900" dirty="0"/>
              <a:t>། གསལ་བཤད་རྩོམ་ཡིག་ལ་ནང་དོན་གྱི་ཆ་ནས་ཤེས་བྱའི་རང་བཞིན་དང་ཚན་རིག་གི་རང་བཞིན། </a:t>
            </a:r>
            <a:r>
              <a:rPr lang="en-US" altLang="en-US" sz="6900" dirty="0" err="1"/>
              <a:t>དོན་དངོས་ཀྱི་རང་བཞིན་ཤུགས་ཆེན་ལྡན་དགོས་པ་དང</a:t>
            </a:r>
            <a:r>
              <a:rPr lang="en-US" altLang="en-US" sz="6900" dirty="0"/>
              <a:t>་།  </a:t>
            </a:r>
            <a:r>
              <a:rPr lang="en-US" altLang="en-US" sz="6900" dirty="0" err="1"/>
              <a:t>འབྲི་སྟངས་ཀྱི་ཆ་ནས་གསལ་བཤད་ཀྱི་རང་བཞིན་ཁྱད་དུ་ཐོན་པ་བཅས་སོ</a:t>
            </a:r>
            <a:r>
              <a:rPr lang="en-US" altLang="en-US" sz="6900" dirty="0"/>
              <a:t>།</a:t>
            </a:r>
            <a:endParaRPr lang="zh-CN" sz="6900" dirty="0"/>
          </a:p>
          <a:p>
            <a:pPr marL="0" indent="0">
              <a:buNone/>
            </a:pPr>
            <a:r>
              <a:rPr lang="en-US" altLang="en-US" sz="6900" dirty="0"/>
              <a:t> </a:t>
            </a:r>
            <a:endParaRPr lang="zh-CN" sz="6900" dirty="0"/>
          </a:p>
          <a:p>
            <a:pPr marL="0" indent="0">
              <a:buNone/>
            </a:pPr>
            <a:r>
              <a:rPr lang="en-US" altLang="en-US" sz="6900" dirty="0"/>
              <a:t>  ༤ </a:t>
            </a:r>
            <a:r>
              <a:rPr lang="en-US" altLang="en-US" sz="6900" dirty="0" err="1"/>
              <a:t>གསལ་བཤད་རྩོམ་ཡིག་ལ་གསལ་བཤད་བྱེད་ཐབས་གཙོ་བོ་གང་ཡོད</a:t>
            </a:r>
            <a:r>
              <a:rPr lang="en-US" altLang="en-US" sz="6900" dirty="0"/>
              <a:t>།</a:t>
            </a:r>
            <a:endParaRPr lang="zh-CN" sz="6900" dirty="0"/>
          </a:p>
          <a:p>
            <a:pPr marL="0" indent="0">
              <a:buNone/>
            </a:pPr>
            <a:r>
              <a:rPr lang="en-US" altLang="en-US" sz="6900" dirty="0"/>
              <a:t> </a:t>
            </a:r>
            <a:r>
              <a:rPr lang="en-US" altLang="en-US" sz="6900" dirty="0" err="1"/>
              <a:t>ལན</a:t>
            </a:r>
            <a:r>
              <a:rPr lang="en-US" altLang="en-US" sz="6900" dirty="0"/>
              <a:t>། </a:t>
            </a:r>
            <a:r>
              <a:rPr lang="en-US" altLang="en-US" sz="6900" dirty="0" err="1"/>
              <a:t>གསལ་བཤད་བྱེད་ཐབས་གཙོ་བོ་དྲི་བ་དྲིས་ལན་དང་མཚན་ཉིད་འགོད་པ</a:t>
            </a:r>
            <a:r>
              <a:rPr lang="en-US" altLang="en-US" sz="6900" dirty="0"/>
              <a:t>། </a:t>
            </a:r>
            <a:r>
              <a:rPr lang="en-US" altLang="en-US" sz="6900" dirty="0" err="1"/>
              <a:t>རིགས་དགར་བ</a:t>
            </a:r>
            <a:r>
              <a:rPr lang="en-US" altLang="en-US" sz="6900" dirty="0"/>
              <a:t>། </a:t>
            </a:r>
            <a:r>
              <a:rPr lang="en-US" altLang="en-US" sz="6900" dirty="0" err="1"/>
              <a:t>དཔེར་བརྗོད་འགོད་པ།ཞིབ་བསྡུར་བྱེད་པ</a:t>
            </a:r>
            <a:r>
              <a:rPr lang="en-US" altLang="en-US" sz="6900" dirty="0"/>
              <a:t>། </a:t>
            </a:r>
            <a:r>
              <a:rPr lang="en-US" altLang="en-US" sz="6900" dirty="0" err="1"/>
              <a:t>ལུང་འདྲེན་པ</a:t>
            </a:r>
            <a:r>
              <a:rPr lang="en-US" altLang="en-US" sz="6900" dirty="0"/>
              <a:t>། </a:t>
            </a:r>
            <a:r>
              <a:rPr lang="en-US" altLang="en-US" sz="6900" dirty="0" err="1"/>
              <a:t>གྲངས་ཀ་འདྲེན་པ</a:t>
            </a:r>
            <a:r>
              <a:rPr lang="en-US" altLang="en-US" sz="6900" dirty="0"/>
              <a:t>། </a:t>
            </a:r>
            <a:r>
              <a:rPr lang="en-US" altLang="en-US" sz="6900" dirty="0" err="1"/>
              <a:t>ཚོན་རིས་འ</a:t>
            </a:r>
            <a:r>
              <a:rPr lang="en-US" altLang="en-US" sz="6900" dirty="0"/>
              <a:t>བྲི་</a:t>
            </a:r>
            <a:r>
              <a:rPr lang="en-US" altLang="en-US" sz="6900" dirty="0" err="1"/>
              <a:t>བ།རེའུ་མིག་ཏུ་འགོད་པ་སོགས་ཡོད</a:t>
            </a:r>
            <a:r>
              <a:rPr lang="en-US" altLang="en-US" sz="6900" dirty="0"/>
              <a:t>།</a:t>
            </a:r>
            <a:endParaRPr lang="zh-CN" sz="6900" dirty="0"/>
          </a:p>
          <a:p>
            <a:pPr marL="0" indent="0">
              <a:buNone/>
            </a:pPr>
            <a:endParaRPr lang="en-US" altLang="en-US" sz="8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8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内容占位符 1048608"/>
          <p:cNvSpPr>
            <a:spLocks noGrp="1"/>
          </p:cNvSpPr>
          <p:nvPr>
            <p:ph idx="1"/>
          </p:nvPr>
        </p:nvSpPr>
        <p:spPr>
          <a:xfrm>
            <a:off x="213693" y="1478844"/>
            <a:ext cx="11544170" cy="5285027"/>
          </a:xfrm>
        </p:spPr>
        <p:txBody>
          <a:bodyPr>
            <a:normAutofit fontScale="92857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3000" dirty="0"/>
              <a:t>   </a:t>
            </a:r>
            <a:r>
              <a:rPr lang="en-US" sz="4100" dirty="0" err="1"/>
              <a:t>སྐར་མ་རྀ་ཤི</a:t>
            </a:r>
            <a:r>
              <a:rPr lang="en-US" sz="4100" dirty="0"/>
              <a:t>།---སྟོན་དུས་ཐོ་རངས་ཀྱི་དུས་སུ་ལྷོ་ངོས་ནས་འཆར་བའི་སྐར་མ་ཞིག་གི་མིང་།  </a:t>
            </a:r>
            <a:r>
              <a:rPr lang="en-US" altLang="en-US" sz="4100" dirty="0"/>
              <a:t> </a:t>
            </a:r>
            <a:r>
              <a:rPr lang="en-US" altLang="en-US" sz="4100" dirty="0" err="1"/>
              <a:t>ཁ་རྒྱུན་དུ་སྐར་མ་འདོད་པ་ཡང་ཟེར</a:t>
            </a:r>
            <a:r>
              <a:rPr lang="en-US" altLang="en-US" sz="4100" dirty="0"/>
              <a:t>།</a:t>
            </a:r>
            <a:endParaRPr lang="zh-CN" sz="41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4100" dirty="0"/>
              <a:t>  </a:t>
            </a:r>
            <a:r>
              <a:rPr lang="zh-CN" altLang="en-US" sz="4100" dirty="0"/>
              <a:t>རེག་ཆུང་བ།</a:t>
            </a:r>
            <a:r>
              <a:rPr lang="en-US" altLang="zh-CN" sz="4100" dirty="0"/>
              <a:t>---</a:t>
            </a:r>
            <a:r>
              <a:rPr lang="en-US" altLang="en-US" sz="4100" dirty="0" err="1"/>
              <a:t>འདིར་ཉི་འོད་ཕ</a:t>
            </a:r>
            <a:r>
              <a:rPr lang="en-US" altLang="en-US" sz="4100" dirty="0"/>
              <a:t>ོ</a:t>
            </a:r>
            <a:r>
              <a:rPr lang="en-US" altLang="en-US" sz="4100" dirty="0" err="1"/>
              <a:t>ག་པ་ཉུང་བ་དང་རླུང་འཚུབ་པ་ཉུང་བའི་དོན</a:t>
            </a:r>
            <a:r>
              <a:rPr lang="en-US" altLang="en-US" sz="4100" dirty="0"/>
              <a:t>།</a:t>
            </a:r>
            <a:endParaRPr lang="zh-CN" sz="41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4100" dirty="0"/>
              <a:t>  </a:t>
            </a:r>
            <a:r>
              <a:rPr lang="en-US" altLang="en-US" sz="4100" dirty="0" err="1"/>
              <a:t>དྲི་ང་བ</a:t>
            </a:r>
            <a:r>
              <a:rPr lang="en-US" altLang="en-US" sz="4100" dirty="0"/>
              <a:t>།---</a:t>
            </a:r>
            <a:r>
              <a:rPr lang="en-US" altLang="en-US" sz="4100" dirty="0" err="1"/>
              <a:t>དྲི་མི་ཞིམ་པ་བྲོ་བའི་དོན</a:t>
            </a:r>
            <a:r>
              <a:rPr lang="en-US" altLang="en-US" sz="4100" dirty="0"/>
              <a:t>།</a:t>
            </a:r>
            <a:endParaRPr lang="zh-CN" sz="41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4100" dirty="0"/>
              <a:t>  </a:t>
            </a:r>
            <a:r>
              <a:rPr lang="en-US" altLang="en-US" sz="4100" dirty="0" err="1"/>
              <a:t>ཞི་བར་སྦྱངས</a:t>
            </a:r>
            <a:r>
              <a:rPr lang="en-US" altLang="en-US" sz="4100" dirty="0"/>
              <a:t>།---མེས་བཞུ་བའི་ཐབས་ལ་བརྟེན་ནས་གཏེར་རྡོ་ལས་ལྕགས་སོགས་བླངས་པའི་དོན་ཡིན་ལ།  </a:t>
            </a:r>
            <a:r>
              <a:rPr lang="en-US" altLang="en-US" sz="4100" dirty="0" err="1"/>
              <a:t>འདིར་མི་གཙང་བའི་རིགས་མེད་པར་བྱས་པའི་དོན</a:t>
            </a:r>
            <a:r>
              <a:rPr lang="en-US" altLang="en-US" sz="4100" dirty="0"/>
              <a:t>།</a:t>
            </a:r>
            <a:endParaRPr lang="zh-CN" sz="41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4100" dirty="0"/>
              <a:t>  </a:t>
            </a:r>
            <a:r>
              <a:rPr lang="en-US" altLang="en-US" sz="4100" dirty="0" err="1"/>
              <a:t>གཟན་པ</a:t>
            </a:r>
            <a:r>
              <a:rPr lang="en-US" altLang="en-US" sz="4100" dirty="0"/>
              <a:t>།---</a:t>
            </a:r>
            <a:r>
              <a:rPr lang="en-US" altLang="en-US" sz="4100" dirty="0" err="1"/>
              <a:t>གནོད་པ</a:t>
            </a:r>
            <a:r>
              <a:rPr lang="en-US" altLang="en-US" sz="4100" dirty="0"/>
              <a:t>།     </a:t>
            </a:r>
            <a:endParaRPr lang="zh-CN" sz="4100" dirty="0"/>
          </a:p>
        </p:txBody>
      </p:sp>
      <p:sp>
        <p:nvSpPr>
          <p:cNvPr id="5" name="前凸带形 4"/>
          <p:cNvSpPr/>
          <p:nvPr/>
        </p:nvSpPr>
        <p:spPr>
          <a:xfrm>
            <a:off x="1941534" y="350340"/>
            <a:ext cx="7390356" cy="65818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tx1"/>
                </a:solidFill>
              </a:rPr>
              <a:t>གསུམ</a:t>
            </a:r>
            <a:r>
              <a:rPr lang="en-US" altLang="zh-CN" sz="4000" dirty="0">
                <a:solidFill>
                  <a:schemeClr val="tx1"/>
                </a:solidFill>
              </a:rPr>
              <a:t>།</a:t>
            </a:r>
            <a:r>
              <a:rPr lang="en-US" altLang="en-US" sz="4000" dirty="0">
                <a:solidFill>
                  <a:schemeClr val="tx1"/>
                </a:solidFill>
              </a:rPr>
              <a:t>  </a:t>
            </a:r>
            <a:r>
              <a:rPr lang="en-US" altLang="en-US" sz="4000" dirty="0" err="1">
                <a:solidFill>
                  <a:schemeClr val="tx1"/>
                </a:solidFill>
              </a:rPr>
              <a:t>ཐ་སྙད</a:t>
            </a:r>
            <a:r>
              <a:rPr lang="en-US" altLang="en-US" sz="4000" dirty="0">
                <a:solidFill>
                  <a:schemeClr val="tx1"/>
                </a:solidFill>
              </a:rPr>
              <a:t>་</a:t>
            </a:r>
            <a:r>
              <a:rPr lang="bo-CN" altLang="en-US" sz="4000" dirty="0">
                <a:solidFill>
                  <a:schemeClr val="tx1"/>
                </a:solidFill>
              </a:rPr>
              <a:t>མཆན་</a:t>
            </a:r>
            <a:r>
              <a:rPr lang="en-US" altLang="en-US" sz="4000" dirty="0" err="1">
                <a:solidFill>
                  <a:schemeClr val="tx1"/>
                </a:solidFill>
              </a:rPr>
              <a:t>འགྲེ</a:t>
            </a:r>
            <a:r>
              <a:rPr lang="bo-CN" altLang="en-US" sz="4000" dirty="0">
                <a:solidFill>
                  <a:schemeClr val="tx1"/>
                </a:solidFill>
              </a:rPr>
              <a:t>ལ།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4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内容占位符 1048594"/>
          <p:cNvSpPr>
            <a:spLocks noGrp="1"/>
          </p:cNvSpPr>
          <p:nvPr>
            <p:ph idx="1"/>
          </p:nvPr>
        </p:nvSpPr>
        <p:spPr>
          <a:xfrm>
            <a:off x="1187388" y="1058431"/>
            <a:ext cx="11297899" cy="5002911"/>
          </a:xfrm>
        </p:spPr>
        <p:txBody>
          <a:bodyPr>
            <a:normAutofit fontScale="93214"/>
          </a:bodyPr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zh-CN" altLang="en-US" sz="4100" dirty="0"/>
              <a:t>  </a:t>
            </a:r>
            <a:r>
              <a:rPr lang="en-US" altLang="en-US" sz="4100" dirty="0" err="1"/>
              <a:t>མགོ་དང་རྒྱལ</a:t>
            </a:r>
            <a:r>
              <a:rPr lang="en-US" altLang="en-US" sz="4100" dirty="0"/>
              <a:t>།---</a:t>
            </a:r>
            <a:r>
              <a:rPr lang="en-US" altLang="en-US" sz="4100" dirty="0" err="1"/>
              <a:t>རྒྱུ་སྐར་ཉེར་བརྒྱད་ནང་གི་སྐར་མ་རིགས་གཉིས་ཀྱི་མིང</a:t>
            </a:r>
            <a:r>
              <a:rPr lang="en-US" altLang="en-US" sz="4100" dirty="0"/>
              <a:t>་།</a:t>
            </a:r>
          </a:p>
          <a:p>
            <a:pPr marL="0" indent="0">
              <a:buNone/>
            </a:pPr>
            <a:r>
              <a:rPr lang="en-US" altLang="en-US" sz="4100" dirty="0"/>
              <a:t>  </a:t>
            </a:r>
            <a:r>
              <a:rPr lang="en-US" altLang="en-US" sz="4100" dirty="0" err="1"/>
              <a:t>དགུན་ཉི་ལྡོག</a:t>
            </a:r>
            <a:r>
              <a:rPr lang="en-US" altLang="en-US" sz="4100" dirty="0"/>
              <a:t>།---བོད་ཟླ་བཅུ་གཅིག་པར་ལྷོ་བགྲོད་མཐར་ཐུག་ཉི་མ་ལྷོ་ནས་བྱང་དུ་ལྡོག་པའི་དོན།</a:t>
            </a:r>
          </a:p>
          <a:p>
            <a:pPr marL="0" indent="0">
              <a:buNone/>
            </a:pPr>
            <a:r>
              <a:rPr lang="en-US" altLang="en-US" sz="4100" dirty="0"/>
              <a:t>  </a:t>
            </a:r>
            <a:r>
              <a:rPr lang="en-US" altLang="en-US" sz="4100" dirty="0" err="1"/>
              <a:t>ཚངས་ཐིག</a:t>
            </a:r>
            <a:r>
              <a:rPr lang="en-US" altLang="en-US" sz="4100" dirty="0"/>
              <a:t>།---</a:t>
            </a:r>
            <a:r>
              <a:rPr lang="en-US" altLang="en-US" sz="4100" dirty="0" err="1"/>
              <a:t>ལྷ་ཚངས་པས་ཐིག་བཏབ་པ་ལྟར་འཁྱོག་པ་མེད་པའི་དྲང་ཐིག་གི་མིང</a:t>
            </a:r>
            <a:r>
              <a:rPr lang="en-US" altLang="en-US" sz="4100" dirty="0"/>
              <a:t>་།                     </a:t>
            </a:r>
            <a:endParaRPr lang="zh-CN" sz="4100" dirty="0"/>
          </a:p>
          <a:p>
            <a:pPr marL="0" indent="0">
              <a:buNone/>
            </a:pPr>
            <a:r>
              <a:rPr lang="en-US" altLang="en-US" sz="4100" dirty="0"/>
              <a:t>  </a:t>
            </a:r>
            <a:r>
              <a:rPr lang="en-US" altLang="en-US" sz="4100" dirty="0" err="1"/>
              <a:t>གནམ་གོ་ལ</a:t>
            </a:r>
            <a:r>
              <a:rPr lang="en-US" altLang="en-US" sz="4100" dirty="0"/>
              <a:t>།---</a:t>
            </a:r>
            <a:r>
              <a:rPr lang="en-US" altLang="en-US" sz="4100" dirty="0" err="1"/>
              <a:t>ཉིན་ཟླ་སྐར་གསུམ་སོགས་གནས་པའི་རླུང་གི་ཁམས་ལ་ཟེར</a:t>
            </a:r>
            <a:r>
              <a:rPr lang="en-US" altLang="en-US" sz="4100" dirty="0"/>
              <a:t>།</a:t>
            </a:r>
            <a:endParaRPr lang="zh-CN" sz="4100" dirty="0"/>
          </a:p>
          <a:p>
            <a:pPr marL="0" indent="0">
              <a:buNone/>
            </a:pPr>
            <a:r>
              <a:rPr lang="en-US" altLang="en-US" dirty="0"/>
              <a:t> </a:t>
            </a:r>
            <a:endParaRPr lang="zh-CN" dirty="0"/>
          </a:p>
          <a:p>
            <a:pPr marL="0" indent="0">
              <a:buNone/>
            </a:pPr>
            <a:r>
              <a:rPr lang="en-US" altLang="en-US" dirty="0"/>
              <a:t> </a:t>
            </a:r>
            <a:endParaRPr lang="zh-CN" dirty="0"/>
          </a:p>
          <a:p>
            <a:pPr marL="0" indent="0">
              <a:buNone/>
            </a:pPr>
            <a:r>
              <a:rPr lang="en-US" altLang="en-US" dirty="0"/>
              <a:t> </a:t>
            </a:r>
            <a:endParaRPr 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endParaRPr 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591" y="2749929"/>
            <a:ext cx="4322762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4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29" y="1813306"/>
            <a:ext cx="5096436" cy="67710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800" dirty="0"/>
              <a:t>ཚན་པ་དང་</a:t>
            </a:r>
            <a:r>
              <a:rPr lang="en-US" altLang="zh-CN" sz="3800" dirty="0" err="1"/>
              <a:t>པོ</a:t>
            </a:r>
            <a:r>
              <a:rPr lang="en-US" altLang="zh-CN" sz="3800" dirty="0"/>
              <a:t>། </a:t>
            </a:r>
            <a:r>
              <a:rPr lang="en-US" altLang="zh-CN" sz="3800" dirty="0"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(</a:t>
            </a:r>
            <a:r>
              <a:rPr lang="zh-CN" altLang="en-US" sz="3800" dirty="0"/>
              <a:t>རང་གྲུབ</a:t>
            </a:r>
            <a:r>
              <a:rPr lang="en-US" altLang="en-US" sz="3800" dirty="0"/>
              <a:t>་</a:t>
            </a:r>
            <a:r>
              <a:rPr lang="en-US" altLang="en-US" sz="3800" dirty="0" err="1"/>
              <a:t>དུམ་མཚམས</a:t>
            </a:r>
            <a:r>
              <a:rPr lang="en-US" altLang="en-US" sz="3800" dirty="0"/>
              <a:t>་</a:t>
            </a:r>
            <a:r>
              <a:rPr lang="bo-CN" altLang="en-US" sz="3800" dirty="0"/>
              <a:t>༡པོ།</a:t>
            </a:r>
            <a:r>
              <a:rPr lang="en-US" altLang="en-US" sz="3800" b="1" dirty="0"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728" y="2490414"/>
            <a:ext cx="11500878" cy="1184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800" dirty="0"/>
              <a:t>  </a:t>
            </a:r>
            <a:r>
              <a:rPr lang="en-US" altLang="en-US" sz="3300" dirty="0"/>
              <a:t>འདིའི་ནང་དུ་སྐར་མ་རྀ་ཤི་ཤར་དུས་ཆུ་བཟང་ཟེར་བའི་བརྗོད་སྲོལ་མི་འདྲ་བ་དང་དེ་བཞིན་ཆུའི་བཟང་ངན་གྱི་སྐོར་ལ་སྔོན་བྱོན་མཁས་པའི་ངོས་འཛིན་བྱེད་སྟངས་སོགས་ཀྱི་ཤེས་བྱ་སྤྱི་ཙམ་དུ་གླེང་ཡོད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494" y="4491318"/>
            <a:ext cx="5325036" cy="67710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/>
              <a:t> </a:t>
            </a:r>
            <a:r>
              <a:rPr lang="en-US" altLang="zh-CN" sz="3800" dirty="0" err="1"/>
              <a:t>ཚན་པ་གཉིས་པ</a:t>
            </a:r>
            <a:r>
              <a:rPr lang="en-US" altLang="zh-CN" sz="3800" dirty="0"/>
              <a:t>།</a:t>
            </a:r>
            <a:r>
              <a:rPr lang="en-US" altLang="en-US" sz="3800" dirty="0"/>
              <a:t> </a:t>
            </a:r>
            <a:r>
              <a:rPr lang="en-US" altLang="zh-CN" sz="3800" dirty="0"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(</a:t>
            </a:r>
            <a:r>
              <a:rPr lang="en-US" altLang="en-US" sz="3800" dirty="0"/>
              <a:t> </a:t>
            </a:r>
            <a:r>
              <a:rPr lang="en-US" altLang="en-US" sz="3800" dirty="0" err="1"/>
              <a:t>རང་གྲུབ་དུམ་མཚམས</a:t>
            </a:r>
            <a:r>
              <a:rPr lang="bo-CN" altLang="en-US" sz="3800" dirty="0"/>
              <a:t>་༢པ།</a:t>
            </a:r>
            <a:r>
              <a:rPr lang="en-US" altLang="en-US" sz="3800" b="1" dirty="0"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 )</a:t>
            </a:r>
            <a:endParaRPr lang="zh-CN" alt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255493" y="5168426"/>
            <a:ext cx="11433644" cy="1184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800" dirty="0"/>
              <a:t>  </a:t>
            </a:r>
            <a:r>
              <a:rPr lang="en-US" altLang="en-US" sz="3300" dirty="0"/>
              <a:t>དེའི་ནང་དུ་བྱེ་དྲག་ཏུ་ཆུའི་འབྱུང་ཁུངས་ལ་ཡུལ་དུས་གཉིས་སུ་དབྱེ་བ་ལས། ཡུལ་གྱི་ཁྱད་པར་ལས་ཆུའི་བཟང་ངན་གྱི་དབྱེ་བ་ཇི་འདྲ་ཡོད་ཚུལ་</a:t>
            </a:r>
            <a:r>
              <a:rPr lang="en-US" altLang="en-US" sz="3300" dirty="0">
                <a:solidFill>
                  <a:prstClr val="black"/>
                </a:solidFill>
              </a:rPr>
              <a:t>གྱི་ཤེས་བྱ་མདོར་བསྡུས་སུ་མཚམས་སྦྱོར་བྱས་ཡོད། </a:t>
            </a:r>
            <a:endParaRPr lang="zh-CN" altLang="en-US" sz="3300" dirty="0">
              <a:solidFill>
                <a:prstClr val="black"/>
              </a:solidFill>
            </a:endParaRPr>
          </a:p>
        </p:txBody>
      </p:sp>
      <p:sp>
        <p:nvSpPr>
          <p:cNvPr id="9" name="前凸带形 8"/>
          <p:cNvSpPr/>
          <p:nvPr/>
        </p:nvSpPr>
        <p:spPr>
          <a:xfrm>
            <a:off x="1955901" y="400444"/>
            <a:ext cx="7526301" cy="70221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tx1"/>
                </a:solidFill>
              </a:rPr>
              <a:t>བཞི</a:t>
            </a:r>
            <a:r>
              <a:rPr lang="en-US" altLang="zh-CN" sz="4000" dirty="0">
                <a:solidFill>
                  <a:schemeClr val="tx1"/>
                </a:solidFill>
              </a:rPr>
              <a:t>། 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zh-CN" altLang="zh-CN" sz="4000" dirty="0">
                <a:solidFill>
                  <a:schemeClr val="tx1"/>
                </a:solidFill>
              </a:rPr>
              <a:t>སློབ་ཚན་དབྱེ་ཞིབ།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3" y="927847"/>
            <a:ext cx="6051175" cy="67710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800" dirty="0" err="1"/>
              <a:t>ཚན་པ་གསུམ་པ</a:t>
            </a:r>
            <a:r>
              <a:rPr lang="en-US" altLang="en-US" sz="3800" dirty="0"/>
              <a:t>།</a:t>
            </a:r>
            <a:r>
              <a:rPr lang="en-US" altLang="zh-CN" sz="3800" dirty="0"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 ( </a:t>
            </a:r>
            <a:r>
              <a:rPr lang="en-US" altLang="en-US" sz="3800" dirty="0" err="1"/>
              <a:t>རང་གྲུབ་ཚན་པ</a:t>
            </a:r>
            <a:r>
              <a:rPr lang="en-US" altLang="en-US" sz="3800" dirty="0"/>
              <a:t>་</a:t>
            </a:r>
            <a:r>
              <a:rPr lang="bo-CN" altLang="en-US" sz="3800" dirty="0"/>
              <a:t> ༣ </a:t>
            </a:r>
            <a:r>
              <a:rPr lang="en-US" altLang="en-US" sz="3800" dirty="0" err="1"/>
              <a:t>ནས་མཇུག་བར</a:t>
            </a:r>
            <a:r>
              <a:rPr lang="bo-CN" altLang="en-US" sz="3800" dirty="0"/>
              <a:t>།</a:t>
            </a:r>
            <a:r>
              <a:rPr lang="en-US" altLang="en-US" sz="3800" b="1" dirty="0">
                <a:latin typeface="Microsoft Himalaya" panose="01010100010101010101"/>
                <a:ea typeface="Microsoft Himalaya" panose="01010100010101010101"/>
                <a:cs typeface="Microsoft Himalaya" panose="01010100010101010101"/>
              </a:rPr>
              <a:t>)</a:t>
            </a:r>
            <a:endParaRPr lang="zh-CN" altLang="zh-CN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215154" y="1609560"/>
            <a:ext cx="113089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800" dirty="0"/>
              <a:t>   </a:t>
            </a:r>
            <a:r>
              <a:rPr lang="en-US" altLang="en-US" sz="3300" dirty="0"/>
              <a:t>དེའི་ནང་དུ་བྱེ་བྲག་ཏུ་དུས་ཀྱི་ཁྱད་པར་ལས་ཆུའི་བཟང་ངན་དབྱེ་བའི་སྐོར་ལ། ཐོག་མར་སྟོན་དཔྱིད་གཉིས་ཀྱི་ཆུའི་བཟང་ངན་དབྱེ་བ་ཇི་འདྲ་ཡོད་ཚུལ་གསལ་བཤད་བྱས་པ་དང།  དེ་རྗེས་ཆུའི་བཟང་ངན་དེ་དུས་ཚོད་ངེས་ཅན་གྱི་གནམ་གྱི་སྐར་མ་རྟགས་སུ་བཟུང་ནས་ངོས་འཛིན་བྱེད་སྟངས་སོགས་གསལ་བཤད་བྱས་ནས།  མཐར་ཆུའི་བཟང་ངན་དེ་དུས་ཚོད་ཀྱི་སྒོ་ནས་ངོས་འཛིན་དགོས་པ་ལས་གནམ་གྱི་སྐར་མ་རྀ་ཥི་ལ་ནུས་པ་མེད་ཚུལ་གྱི་ལྟ་བའམ་ཤེས་བྱ་དེ་དམངས་གཞས་དང་སྐར་རྩིས་རིག་པའི་གཞུང་ལུགས་སོགས་ལུང་དྲངས་ཏེ་མཚམས་སྦྱོར་ཞིབ་ཏུ་བྱས་ཡོད།</a:t>
            </a:r>
            <a:endParaRPr lang="zh-CN" altLang="en-US" sz="3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过程 4"/>
          <p:cNvSpPr/>
          <p:nvPr/>
        </p:nvSpPr>
        <p:spPr>
          <a:xfrm>
            <a:off x="443753" y="3233554"/>
            <a:ext cx="1680882" cy="6624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/>
              <a:t>དུས་ཀྱི་ཁྱད་པར</a:t>
            </a:r>
            <a:r>
              <a:rPr lang="en-US" altLang="zh-CN" sz="3200" dirty="0"/>
              <a:t>།</a:t>
            </a:r>
            <a:endParaRPr lang="zh-CN" altLang="en-US" sz="3200" dirty="0"/>
          </a:p>
        </p:txBody>
      </p:sp>
      <p:sp>
        <p:nvSpPr>
          <p:cNvPr id="15" name="左大括号 14"/>
          <p:cNvSpPr/>
          <p:nvPr/>
        </p:nvSpPr>
        <p:spPr>
          <a:xfrm>
            <a:off x="2131358" y="2193203"/>
            <a:ext cx="336177" cy="27432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467535" y="1900815"/>
            <a:ext cx="190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དཔྱིད་ཆུ་ངན།</a:t>
            </a:r>
            <a:endParaRPr lang="zh-CN" altLang="zh-CN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467535" y="4692240"/>
            <a:ext cx="146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སྟོན་ཆུ་བཟང་།</a:t>
            </a:r>
            <a:endParaRPr lang="zh-CN" altLang="en-US" sz="3200" dirty="0"/>
          </a:p>
        </p:txBody>
      </p:sp>
      <p:sp>
        <p:nvSpPr>
          <p:cNvPr id="20" name="左大括号 19"/>
          <p:cNvSpPr/>
          <p:nvPr/>
        </p:nvSpPr>
        <p:spPr>
          <a:xfrm>
            <a:off x="3933265" y="1766344"/>
            <a:ext cx="181535" cy="104409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235824" y="1504734"/>
            <a:ext cx="697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དགུན་དུས་ཀྱི་རྡུལ་མི་གཙང་བ་དཔྱིད་རླུང་གིས་ཁ་ལ་ཆུ་ནང་དུ་འདྲེས་པས་སོ།</a:t>
            </a:r>
            <a:endParaRPr lang="zh-CN" altLang="zh-CN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35824" y="2288389"/>
            <a:ext cx="7530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དེའི་ཁྱད་ཆོས་ལྕི་བ། རྩུབ་པ། དྲི་ཅུང་ང་བ། བསྐོལ་ན་ཝུ་བ་ཆེ་བ། ཕོ་བར་གནོད་པ། ལུས་ལ་གཟན་པ་བཅས་ཡོད།</a:t>
            </a:r>
            <a:endParaRPr lang="zh-CN" altLang="en-US" sz="3200" dirty="0"/>
          </a:p>
        </p:txBody>
      </p:sp>
      <p:sp>
        <p:nvSpPr>
          <p:cNvPr id="23" name="左大括号 22"/>
          <p:cNvSpPr/>
          <p:nvPr/>
        </p:nvSpPr>
        <p:spPr>
          <a:xfrm>
            <a:off x="3850901" y="3896053"/>
            <a:ext cx="346262" cy="22860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03058" y="3574021"/>
            <a:ext cx="7624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དབྱར་གྱིས་ཆར་པས་དགུན་དཔྱིད་གཉིས་ཀྱི་རྡུལ་རླུང་མི་གཙང་ཐམས་ཅད་རིམ་བཞིན་བཀྲུས་པས་སྟོན་དུས་མཁའ་རླུང་རིམ་བཞིན་གཙང་བས་སྟོན་ཆུ་་</a:t>
            </a:r>
            <a:r>
              <a:rPr lang="en-US" altLang="zh-CN" sz="3200" dirty="0" err="1"/>
              <a:t>དྭངས་བར་གྱུར</a:t>
            </a:r>
            <a:r>
              <a:rPr lang="en-US" altLang="zh-CN" sz="3200" dirty="0"/>
              <a:t>། </a:t>
            </a:r>
            <a:endParaRPr lang="zh-CN" alt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7163" y="5439159"/>
            <a:ext cx="7789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/>
              <a:t>དེའི་ཁྱད་ཆོས་དྭངས་ལ་ཡང་བ</a:t>
            </a:r>
            <a:r>
              <a:rPr lang="en-US" altLang="zh-CN" sz="3200" dirty="0"/>
              <a:t>། </a:t>
            </a:r>
            <a:r>
              <a:rPr lang="en-US" altLang="zh-CN" sz="3200" dirty="0" err="1"/>
              <a:t>བསྐོལ་ན་ཝུ་བ་མེད་པ</a:t>
            </a:r>
            <a:r>
              <a:rPr lang="en-US" altLang="zh-CN" sz="3200" dirty="0"/>
              <a:t>། </a:t>
            </a:r>
            <a:r>
              <a:rPr lang="en-US" altLang="zh-CN" sz="3200" dirty="0" err="1"/>
              <a:t>ཕོ་བར་མི་གནོད་པ་བཅས་ཀྱི་ཡོན་ཏན་ལྡན</a:t>
            </a:r>
            <a:r>
              <a:rPr lang="en-US" altLang="zh-CN" sz="3200" dirty="0"/>
              <a:t>། </a:t>
            </a:r>
            <a:endParaRPr lang="zh-CN" altLang="en-US" sz="3200" dirty="0"/>
          </a:p>
        </p:txBody>
      </p:sp>
      <p:sp>
        <p:nvSpPr>
          <p:cNvPr id="26" name="椭圆 25"/>
          <p:cNvSpPr/>
          <p:nvPr/>
        </p:nvSpPr>
        <p:spPr>
          <a:xfrm>
            <a:off x="443753" y="1482519"/>
            <a:ext cx="934571" cy="1213977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༡</a:t>
            </a:r>
            <a:endParaRPr lang="zh-CN" altLang="en-US" sz="6000" dirty="0"/>
          </a:p>
        </p:txBody>
      </p:sp>
      <p:sp>
        <p:nvSpPr>
          <p:cNvPr id="16" name="前凸带形 15"/>
          <p:cNvSpPr/>
          <p:nvPr/>
        </p:nvSpPr>
        <p:spPr>
          <a:xfrm>
            <a:off x="1955900" y="387917"/>
            <a:ext cx="7526301" cy="6767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tx1"/>
                </a:solidFill>
              </a:rPr>
              <a:t>ལྔ</a:t>
            </a:r>
            <a:r>
              <a:rPr lang="en-US" altLang="zh-CN" sz="4000" dirty="0">
                <a:solidFill>
                  <a:schemeClr val="tx1"/>
                </a:solidFill>
              </a:rPr>
              <a:t>།</a:t>
            </a:r>
            <a:r>
              <a:rPr lang="en-US" altLang="en-US" sz="4000" dirty="0">
                <a:solidFill>
                  <a:schemeClr val="tx1"/>
                </a:solidFill>
              </a:rPr>
              <a:t>   </a:t>
            </a:r>
            <a:r>
              <a:rPr lang="bo-CN" altLang="en-US" sz="4000" dirty="0">
                <a:solidFill>
                  <a:schemeClr val="tx1"/>
                </a:solidFill>
              </a:rPr>
              <a:t>སྤྱི</a:t>
            </a:r>
            <a:r>
              <a:rPr lang="en-US" altLang="zh-CN" sz="4000" dirty="0">
                <a:solidFill>
                  <a:schemeClr val="tx1"/>
                </a:solidFill>
              </a:rPr>
              <a:t>་</a:t>
            </a:r>
            <a:r>
              <a:rPr lang="en-US" altLang="zh-CN" sz="4000" dirty="0" err="1">
                <a:solidFill>
                  <a:schemeClr val="tx1"/>
                </a:solidFill>
              </a:rPr>
              <a:t>བསྡོམས</a:t>
            </a:r>
            <a:r>
              <a:rPr lang="en-US" altLang="zh-CN" sz="4000" dirty="0">
                <a:solidFill>
                  <a:schemeClr val="tx1"/>
                </a:solidFill>
              </a:rPr>
              <a:t>།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Desc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421542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1262</Words>
  <Application>Microsoft Office PowerPoint</Application>
  <PresentationFormat>自定义</PresentationFormat>
  <Paragraphs>96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vivo Y67L</dc:creator>
  <cp:lastModifiedBy>mac</cp:lastModifiedBy>
  <cp:revision>58</cp:revision>
  <dcterms:created xsi:type="dcterms:W3CDTF">2018-10-28T10:10:00Z</dcterms:created>
  <dcterms:modified xsi:type="dcterms:W3CDTF">2019-01-26T14:01:31Z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