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4" r:id="rId2"/>
    <p:sldId id="313" r:id="rId3"/>
    <p:sldId id="287" r:id="rId4"/>
    <p:sldId id="314" r:id="rId5"/>
    <p:sldId id="288" r:id="rId6"/>
    <p:sldId id="259" r:id="rId7"/>
    <p:sldId id="292" r:id="rId8"/>
    <p:sldId id="305" r:id="rId9"/>
    <p:sldId id="306" r:id="rId10"/>
    <p:sldId id="289" r:id="rId11"/>
    <p:sldId id="295" r:id="rId12"/>
    <p:sldId id="315" r:id="rId13"/>
    <p:sldId id="294" r:id="rId14"/>
    <p:sldId id="317" r:id="rId15"/>
    <p:sldId id="316" r:id="rId1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70" d="100"/>
          <a:sy n="70" d="100"/>
        </p:scale>
        <p:origin x="-2814" y="-912"/>
      </p:cViewPr>
      <p:guideLst>
        <p:guide orient="horz" pos="2128"/>
        <p:guide pos="283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itchFamily="34" charset="0"/>
              <a:buNone/>
              <a:defRPr sz="1200" noProof="1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itchFamily="34" charset="0"/>
              <a:buNone/>
              <a:defRPr sz="1200" noProof="1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412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itchFamily="34" charset="0"/>
              <a:buNone/>
              <a:defRPr sz="1200" noProof="1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1FF8FB0-1A6E-47DC-A928-7DD36CC3DB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fld id="{2555F9EE-75C5-4692-964C-96C73C4BE63C}" type="slidenum">
              <a:rPr lang="zh-CN" altLang="en-US" smtClean="0">
                <a:latin typeface="Arial" charset="0"/>
              </a:rPr>
              <a:pPr>
                <a:buFont typeface="Arial" charset="0"/>
                <a:buNone/>
              </a:pPr>
              <a:t>10</a:t>
            </a:fld>
            <a:endParaRPr lang="zh-C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fld id="{45283C8B-60CE-4E57-A596-F70079B598F9}" type="slidenum">
              <a:rPr lang="zh-CN" altLang="en-US" smtClean="0">
                <a:latin typeface="Arial" charset="0"/>
              </a:rPr>
              <a:pPr>
                <a:buFont typeface="Arial" charset="0"/>
                <a:buNone/>
              </a:pPr>
              <a:t>14</a:t>
            </a:fld>
            <a:endParaRPr lang="zh-C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00AB4-A1A0-401F-81FD-0AB3A91A98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78208-3AAA-4C03-962F-16B88F9580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3F50E-0AF3-4A2C-B10C-F7DE6C58ED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3CCF7-2830-4DED-9953-A5F622C917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3678E-7D28-46E7-A95E-1BCD555B91E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213BF-2598-4A10-880D-440495E6B8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DC221-3F4C-4B9E-8D32-DFF01936C2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0F12B-7157-4CAC-B801-12C9FBEB98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88721-B283-4491-9B2C-2B65E1CA144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7AA6E-04CB-4DA8-9254-1707BAE5A95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E33CF-DBDF-43D9-9173-0B1889FF49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buFont typeface="Arial" pitchFamily="34" charset="0"/>
              <a:buNone/>
              <a:defRPr sz="1400" noProof="1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buFont typeface="Arial" pitchFamily="34" charset="0"/>
              <a:buNone/>
              <a:defRPr sz="1400" noProof="1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D1C22073-B5C5-4F37-896F-36024FF9BA6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H:\བརྙན་མང་གཟུགས།多媒体\照片\动画\10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3" y="0"/>
            <a:ext cx="9186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" descr="H:\བརྙན་མང་གཟུགས།多媒体\照片\新建文件夹 (2)\20171120_142804_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:\བརྙན་མང་གཟུགས།多媒体\照片\ནར་མོའི་དབྱིབས།\QQ图片201605070628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标题 1"/>
          <p:cNvSpPr txBox="1"/>
          <p:nvPr/>
        </p:nvSpPr>
        <p:spPr>
          <a:xfrm>
            <a:off x="-76078" y="980728"/>
            <a:ext cx="9040566" cy="8382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>
              <a:buFontTx/>
              <a:buNone/>
              <a:defRPr/>
            </a:pPr>
            <a:r>
              <a:rPr lang="en-US" altLang="zh-CN" sz="3600" noProof="1">
                <a:ln>
                  <a:solidFill>
                    <a:srgbClr val="7030A0"/>
                  </a:solidFill>
                </a:ln>
                <a:latin typeface="Microsoft Himalaya" panose="01010100010101010101" pitchFamily="2" charset="0"/>
                <a:ea typeface="+mj-ea"/>
                <a:cs typeface="隶书"/>
                <a:sym typeface="+mn-ea"/>
              </a:rPr>
              <a:t> </a:t>
            </a:r>
            <a:r>
              <a:rPr lang="zh-CN" altLang="en-US" sz="3600" noProof="1">
                <a:ln>
                  <a:solidFill>
                    <a:srgbClr val="7030A0"/>
                  </a:solidFill>
                </a:ln>
                <a:latin typeface="Microsoft Himalaya" panose="01010100010101010101" pitchFamily="2" charset="0"/>
                <a:ea typeface="+mj-ea"/>
                <a:cs typeface="隶书"/>
                <a:sym typeface="+mn-ea"/>
              </a:rPr>
              <a:t>ལྗོངས་ཞིང་ལྔའི་མཉམ་བསྒྲིགས་སློབ་གཞིའི་སློབ་གསོའི་སློབ་དེབ།</a:t>
            </a:r>
            <a:endParaRPr lang="bo-CN" altLang="zh-CN" sz="3600" noProof="1">
              <a:ln>
                <a:solidFill>
                  <a:srgbClr val="7030A0"/>
                </a:solidFill>
              </a:ln>
              <a:latin typeface="Microsoft Himalaya" panose="01010100010101010101" pitchFamily="2" charset="0"/>
              <a:ea typeface="+mj-ea"/>
              <a:cs typeface="隶书"/>
              <a:sym typeface="+mn-ea"/>
            </a:endParaRPr>
          </a:p>
          <a:p>
            <a:pPr>
              <a:buFontTx/>
              <a:buNone/>
              <a:defRPr/>
            </a:pPr>
            <a:endParaRPr lang="zh-CN" altLang="en-US" sz="3600" dirty="0">
              <a:ln>
                <a:solidFill>
                  <a:srgbClr val="7030A0"/>
                </a:solidFill>
              </a:ln>
              <a:latin typeface="Microsoft Himalaya" panose="01010100010101010101" pitchFamily="2" charset="0"/>
              <a:ea typeface="+mj-ea"/>
              <a:cs typeface="隶书"/>
            </a:endParaRPr>
          </a:p>
        </p:txBody>
      </p:sp>
      <p:sp>
        <p:nvSpPr>
          <p:cNvPr id="9" name="文本框 2"/>
          <p:cNvSpPr txBox="1">
            <a:spLocks noChangeArrowheads="1"/>
          </p:cNvSpPr>
          <p:nvPr/>
        </p:nvSpPr>
        <p:spPr bwMode="auto">
          <a:xfrm>
            <a:off x="35496" y="1484784"/>
            <a:ext cx="179408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zh-CN" altLang="en-US" sz="4000" dirty="0">
                <a:ln>
                  <a:solidFill>
                    <a:srgbClr val="0C0CF4"/>
                  </a:solidFill>
                </a:ln>
                <a:latin typeface="Microsoft Himalaya" pitchFamily="2" charset="0"/>
              </a:rPr>
              <a:t>སློབ་ཚན</a:t>
            </a:r>
            <a:r>
              <a:rPr lang="bo-CN" altLang="zh-CN" sz="4000" dirty="0">
                <a:ln>
                  <a:solidFill>
                    <a:srgbClr val="0C0CF4"/>
                  </a:solidFill>
                </a:ln>
                <a:latin typeface="Microsoft Himalaya" pitchFamily="2" charset="0"/>
              </a:rPr>
              <a:t>་ལྔ་བ།</a:t>
            </a:r>
          </a:p>
          <a:p>
            <a:pPr algn="ctr">
              <a:buFont typeface="Arial" pitchFamily="34" charset="0"/>
              <a:buNone/>
              <a:defRPr/>
            </a:pPr>
            <a:endParaRPr lang="zh-CN" altLang="en-US" sz="4000" dirty="0">
              <a:ln>
                <a:solidFill>
                  <a:srgbClr val="0C0CF4"/>
                </a:solidFill>
              </a:ln>
              <a:latin typeface="Microsoft Himalaya" pitchFamily="2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59632" y="2420888"/>
            <a:ext cx="6408712" cy="3672408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1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སྙན་ངག་ཚན་པ་གསུམ།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2056" name="Picture 84" descr="C:\Users\Administrator\Desktop\教师教学类GIF配图\2005110515455398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114800"/>
            <a:ext cx="2874963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C:\Users\Administrator\Desktop\教师教学类GIF配图\slide0059_image05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914400" y="4191000"/>
            <a:ext cx="3352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5" descr="C:\Users\Administrator\Desktop\教师教学类GIF配图\2005110515563436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15088" y="3886200"/>
            <a:ext cx="3338512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文本框 3"/>
          <p:cNvSpPr txBox="1">
            <a:spLocks noChangeArrowheads="1"/>
          </p:cNvSpPr>
          <p:nvPr/>
        </p:nvSpPr>
        <p:spPr bwMode="auto">
          <a:xfrm>
            <a:off x="3445900" y="5714092"/>
            <a:ext cx="550343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zh-CN" altLang="en-US" sz="2800" spc="100" dirty="0">
                <a:ln w="18000">
                  <a:solidFill>
                    <a:srgbClr val="2111EF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Microsoft Himalaya" panose="01010100010101010101" pitchFamily="2" charset="0"/>
              </a:rPr>
              <a:t>བློ་གཅིག་སེམས་གཅིག་གིས་སློབ་ཁྲིད་ལ་ཉན་པར་བཀའ་དྲིན་ཆེ།</a:t>
            </a:r>
            <a:endParaRPr lang="bo-CN" altLang="zh-CN" sz="2800" spc="100" dirty="0">
              <a:ln w="18000">
                <a:solidFill>
                  <a:srgbClr val="2111EF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Microsoft Himalaya" panose="01010100010101010101" pitchFamily="2" charset="0"/>
            </a:endParaRPr>
          </a:p>
          <a:p>
            <a:pPr algn="ctr">
              <a:buFont typeface="Arial" pitchFamily="34" charset="0"/>
              <a:buNone/>
              <a:defRPr/>
            </a:pPr>
            <a:endParaRPr lang="zh-CN" altLang="en-US" sz="2800" spc="100" dirty="0">
              <a:ln w="18000">
                <a:solidFill>
                  <a:srgbClr val="2111EF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Microsoft Himalaya" panose="0101010001010101010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I:\བརྙན་མང་གཟུགས།多媒体\照片\动画\87678678678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11267" name="Picture 4" descr="I:\བརྙན་མང་གཟུགས།多媒体\照片\动画\IMG_584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8600"/>
            <a:ext cx="86868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5" descr="I:\བརྙན་མང་གཟུགས།多媒体\照片\动画\0007.jp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990600"/>
            <a:ext cx="441960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矩形 30"/>
          <p:cNvSpPr/>
          <p:nvPr/>
        </p:nvSpPr>
        <p:spPr>
          <a:xfrm>
            <a:off x="3341822" y="1052736"/>
            <a:ext cx="3246402" cy="1028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600"/>
              </a:lnSpc>
              <a:defRPr/>
            </a:pPr>
            <a:r>
              <a:rPr lang="bo-CN" altLang="zh-CN" sz="4400" dirty="0">
                <a:ln>
                  <a:solidFill>
                    <a:schemeClr val="bg1"/>
                  </a:solidFill>
                </a:ln>
              </a:rPr>
              <a:t> བློ་རིག་འགྲན་པའི་དོ་ར།</a:t>
            </a:r>
          </a:p>
          <a:p>
            <a:pPr>
              <a:lnSpc>
                <a:spcPts val="3600"/>
              </a:lnSpc>
              <a:defRPr/>
            </a:pPr>
            <a:endParaRPr lang="bo-CN" altLang="zh-CN" sz="440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51520" y="1556792"/>
            <a:ext cx="864096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bo-CN" altLang="zh-CN" sz="4000" dirty="0">
                <a:ln>
                  <a:solidFill>
                    <a:srgbClr val="0070C0"/>
                  </a:solidFill>
                </a:ln>
              </a:rPr>
              <a:t>                གཤམ་གྱི་ཚིག་གི་ནང་དོན་འབྲི་དགོས།</a:t>
            </a:r>
            <a:endParaRPr lang="bo-CN" altLang="zh-CN" sz="5400" dirty="0">
              <a:ln>
                <a:solidFill>
                  <a:srgbClr val="0070C0"/>
                </a:solidFill>
              </a:ln>
            </a:endParaRPr>
          </a:p>
          <a:p>
            <a:pPr>
              <a:defRPr/>
            </a:pPr>
            <a:r>
              <a:rPr lang="bo-CN" altLang="zh-CN" sz="4000" dirty="0">
                <a:ln>
                  <a:solidFill>
                    <a:srgbClr val="002060"/>
                  </a:solidFill>
                </a:ln>
              </a:rPr>
              <a:t>༡.དཔག་ཚད་འབུམ་གྱིས་ཆོད་པ་ཞེས་པའི་དོན་ནི།</a:t>
            </a:r>
          </a:p>
          <a:p>
            <a:pPr>
              <a:defRPr/>
            </a:pPr>
            <a:endParaRPr lang="bo-CN" altLang="zh-CN" sz="2800" dirty="0">
              <a:ln>
                <a:solidFill>
                  <a:srgbClr val="002060"/>
                </a:solidFill>
              </a:ln>
            </a:endParaRPr>
          </a:p>
          <a:p>
            <a:pPr>
              <a:defRPr/>
            </a:pPr>
            <a:endParaRPr lang="bo-CN" altLang="zh-CN" sz="28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3380799"/>
            <a:ext cx="644118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3600" dirty="0">
                <a:ln>
                  <a:solidFill>
                    <a:srgbClr val="002060"/>
                  </a:solidFill>
                </a:ln>
              </a:rPr>
              <a:t>༢.རྟ་ཕོ་ལ་ནི་མགྱོགས་འགྲོའི་མིང་གིས་འབོད༽ཅེས་པའི་དོན་ནི།</a:t>
            </a:r>
          </a:p>
          <a:p>
            <a:pPr>
              <a:defRPr/>
            </a:pPr>
            <a:endParaRPr lang="zh-CN" altLang="en-US" sz="36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4748951"/>
            <a:ext cx="4248279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3600" dirty="0">
                <a:ln>
                  <a:solidFill>
                    <a:srgbClr val="002060"/>
                  </a:solidFill>
                </a:ln>
              </a:rPr>
              <a:t>༣.ཉ་རྒྱས་རི་བོང་ཅན་༽ཞེས་པའི་དོན་ནི།</a:t>
            </a:r>
          </a:p>
          <a:p>
            <a:pPr>
              <a:defRPr/>
            </a:pPr>
            <a:endParaRPr lang="zh-CN" altLang="en-US" sz="36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568" y="2708920"/>
            <a:ext cx="342433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3600" dirty="0">
                <a:ln>
                  <a:solidFill>
                    <a:srgbClr val="FF0000"/>
                  </a:solidFill>
                </a:ln>
              </a:rPr>
              <a:t>རྒྱང་ཐག་ཧ་ཅང་རིང་བའི་གནས།</a:t>
            </a:r>
          </a:p>
          <a:p>
            <a:pPr>
              <a:defRPr/>
            </a:pPr>
            <a:endParaRPr lang="zh-CN" altLang="en-US" sz="36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1218" y="4028871"/>
            <a:ext cx="569098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3600" dirty="0">
                <a:ln>
                  <a:solidFill>
                    <a:srgbClr val="FF0000"/>
                  </a:solidFill>
                </a:ln>
              </a:rPr>
              <a:t>རྟ་མཆོག་ལ་ནི་མགྱོགས་འགྲོའི་མིང་གིས་འབོད་པའི་དོན།</a:t>
            </a:r>
          </a:p>
          <a:p>
            <a:pPr>
              <a:defRPr/>
            </a:pPr>
            <a:endParaRPr lang="zh-CN" altLang="en-US" sz="36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568" y="5325015"/>
            <a:ext cx="189346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3600" dirty="0">
                <a:ln>
                  <a:solidFill>
                    <a:srgbClr val="FF0000"/>
                  </a:solidFill>
                </a:ln>
              </a:rPr>
              <a:t>ཉ་གང་བའི་ཟླ་བ།</a:t>
            </a:r>
          </a:p>
          <a:p>
            <a:pPr>
              <a:defRPr/>
            </a:pPr>
            <a:endParaRPr lang="zh-CN" altLang="en-US" sz="3600" dirty="0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250825" y="3260725"/>
            <a:ext cx="8569325" cy="730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250825" y="4652963"/>
            <a:ext cx="8569325" cy="714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250825" y="5949950"/>
            <a:ext cx="8569325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H:\བརྙན་མང་གཟུགས།多媒体\照片\动画\25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93084" y="131148"/>
            <a:ext cx="1410964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4800" dirty="0">
                <a:ln>
                  <a:solidFill>
                    <a:srgbClr val="FFFF00"/>
                  </a:solidFill>
                </a:ln>
              </a:rPr>
              <a:t>རྒྱུན་ཤེས།</a:t>
            </a:r>
          </a:p>
          <a:p>
            <a:pPr>
              <a:defRPr/>
            </a:pPr>
            <a:endParaRPr lang="zh-CN" altLang="en-US" sz="4800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7412" name="TextBox 8"/>
          <p:cNvSpPr txBox="1">
            <a:spLocks noChangeArrowheads="1"/>
          </p:cNvSpPr>
          <p:nvPr/>
        </p:nvSpPr>
        <p:spPr bwMode="auto">
          <a:xfrm>
            <a:off x="179512" y="836712"/>
            <a:ext cx="208262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༡ བཟོ་རིག་པ་ནི།</a:t>
            </a:r>
          </a:p>
          <a:p>
            <a:pPr>
              <a:defRPr/>
            </a:pPr>
            <a:r>
              <a:rPr lang="bo-CN" altLang="zh-C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293823" y="1530658"/>
            <a:ext cx="867066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bo-CN" altLang="zh-CN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  ལན། རིག་གནས་ཆེ་བ་ལྔའི་ཡ་གྱལ་ཏེ། ལག་ཤེས་བཟོ་ལས་ཀྱི་ལག་རྩལ་མན་ངག་བཤད་པའི་རིག་པའི་གནས་</a:t>
            </a:r>
            <a:r>
              <a:rPr lang="en-US" altLang="zh-CN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ཤི</a:t>
            </a:r>
            <a:r>
              <a:rPr lang="bo-CN" altLang="zh-CN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ག་ལ་ཟེར།</a:t>
            </a:r>
          </a:p>
          <a:p>
            <a:pPr>
              <a:defRPr/>
            </a:pPr>
            <a:endParaRPr lang="bo-CN" altLang="zh-CN" sz="36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179512" y="2852936"/>
            <a:ext cx="605967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༢ བརྡ་སྦྱོར་ཀྱི་ནང་དོན་ལ་གཙོ་བོ་གང་དང་གང་ཡོད།</a:t>
            </a:r>
          </a:p>
          <a:p>
            <a:pPr>
              <a:defRPr/>
            </a:pPr>
            <a:endParaRPr lang="bo-CN" altLang="zh-CN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244735" y="3573016"/>
            <a:ext cx="864774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bo-CN" altLang="zh-CN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 ལན། དུས་ཚོད་དང་ས་གནས། དོན་དག  མི་སྣ། དོ་སྣང་བྱ་དགོས་པའི་ནང་དོན་སོགས་འདུས།</a:t>
            </a:r>
          </a:p>
          <a:p>
            <a:pPr>
              <a:defRPr/>
            </a:pPr>
            <a:endParaRPr lang="bo-CN" altLang="zh-CN" sz="4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:\བརྙན་མང་གཟུགས།多媒体\照片\动画\1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H:\བརྙན་མང་གཟུགས།多媒体\照片\动画\45648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54" y="533476"/>
            <a:ext cx="4667270" cy="91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63888" y="548680"/>
            <a:ext cx="3522118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4800" dirty="0">
                <a:ln>
                  <a:solidFill>
                    <a:srgbClr val="FFC000"/>
                  </a:solidFill>
                </a:ln>
                <a:solidFill>
                  <a:srgbClr val="A6E30D"/>
                </a:solidFill>
              </a:rPr>
              <a:t>མངོན་བརྗོད་དང་ལྡོག་ཟླ།</a:t>
            </a:r>
          </a:p>
          <a:p>
            <a:pPr>
              <a:defRPr/>
            </a:pPr>
            <a:endParaRPr lang="zh-CN" altLang="en-US" sz="4800" dirty="0">
              <a:ln>
                <a:solidFill>
                  <a:srgbClr val="FFC000"/>
                </a:solidFill>
              </a:ln>
              <a:solidFill>
                <a:srgbClr val="A6E30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124744"/>
            <a:ext cx="8064896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3200" dirty="0">
                <a:ln>
                  <a:solidFill>
                    <a:srgbClr val="0000CC"/>
                  </a:solidFill>
                </a:ln>
                <a:latin typeface="Arial" pitchFamily="34" charset="0"/>
              </a:rPr>
              <a:t>མངོན་བརྗོད།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32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མགྱོགས་འགྲོ།→རྟ་མཆོག  རི་བོང་ཅན།→ཟླ་བ།    འཕྲིན་ཁྱེར།→ཕོ་ཉ།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32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སྲིད་པ།→འཇིག་རྟེན།     གང་ཟག→མི།        འདྲེན་བྱེད།→མིག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3200" dirty="0">
                <a:ln>
                  <a:solidFill>
                    <a:srgbClr val="0000CC"/>
                  </a:solidFill>
                </a:ln>
                <a:latin typeface="Arial" pitchFamily="34" charset="0"/>
              </a:rPr>
              <a:t>དོན་མཚུངས།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32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         ཡུད་ཙམ།→ཅུང་ཙམ།     ཁྱད་པར།→བར་ཁྱད།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32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         མཚན་གུང་།→ནམ་གུང་།  ཉ་རྒྱས།→ཉ་གང་།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3200" dirty="0">
                <a:ln>
                  <a:solidFill>
                    <a:srgbClr val="0000CC"/>
                  </a:solidFill>
                </a:ln>
                <a:latin typeface="Arial" pitchFamily="34" charset="0"/>
              </a:rPr>
              <a:t>ལྡོག་ཟླ།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32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         དམན།→མཆོག    མཆིས་པ།→མེད་པ།  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32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         མང་བ།→ཉུང་བ།   མཚན་གུང་།→ཉིན་གུང་།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3200" dirty="0">
              <a:ln>
                <a:solidFill>
                  <a:schemeClr val="tx1"/>
                </a:solidFill>
              </a:ln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H:\བརྙན་མང་གཟུགས།多媒体\照片\动画\29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563888" y="614298"/>
            <a:ext cx="20129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bo-CN" altLang="zh-CN" sz="8800" dirty="0">
                <a:ln>
                  <a:solidFill>
                    <a:srgbClr val="00B050"/>
                  </a:solidFill>
                </a:ln>
              </a:rPr>
              <a:t>ལས་བྱ།</a:t>
            </a:r>
            <a:endParaRPr lang="zh-CN" altLang="en-US" sz="8800" dirty="0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9460" name="TextBox 8"/>
          <p:cNvSpPr txBox="1">
            <a:spLocks noChangeArrowheads="1"/>
          </p:cNvSpPr>
          <p:nvPr/>
        </p:nvSpPr>
        <p:spPr bwMode="auto">
          <a:xfrm>
            <a:off x="990600" y="1905000"/>
            <a:ext cx="6781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Microsoft Himalaya" pitchFamily="2" charset="0"/>
              </a:rPr>
              <a:t>༡.སློབ་ཚན་ཐེངས་གཅིག་ལ་འབྲི་དགོས།</a:t>
            </a:r>
            <a:r>
              <a:rPr lang="bo-CN" altLang="zh-CN" sz="4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Microsoft Himalaya" pitchFamily="2" charset="0"/>
              </a:rPr>
              <a:t>༼ཡིག་གཟུགས་ཡག་པོ་ཞིག་འབྲི་རོགས།</a:t>
            </a:r>
            <a:r>
              <a:rPr lang="bo-CN" altLang="zh-CN" sz="4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Microsoft Himalaya" pitchFamily="2" charset="0"/>
              </a:rPr>
              <a:t>༽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crosoft Himalaya" pitchFamily="2" charset="0"/>
              </a:rPr>
              <a:t>ཁྱིམ་སྦྱོང་ལས་བྱ།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4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Microsoft Himalaya" pitchFamily="2" charset="0"/>
              </a:rPr>
              <a:t> སློབ་ཚན་གྱི་ནང་དོན་གོ་བར་བྱེད་དགོས། ༼བློར་འཛིན་དགོས།༽</a:t>
            </a:r>
            <a:endParaRPr lang="zh-CN" altLang="en-US" sz="4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Microsoft Himalaya" pitchFamily="2" charset="0"/>
            </a:endParaRPr>
          </a:p>
          <a:p>
            <a:pPr>
              <a:buFont typeface="Arial" pitchFamily="34" charset="0"/>
              <a:buNone/>
              <a:defRPr/>
            </a:pPr>
            <a:endParaRPr lang="zh-CN" altLang="en-US" sz="4400" dirty="0">
              <a:solidFill>
                <a:srgbClr val="FFFF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:\བརྙན་མང་གཟུགས།多媒体\照片\动画\10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107504" y="188640"/>
            <a:ext cx="889248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bo-CN" altLang="zh-CN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Himalaya" panose="01010100010101010101" pitchFamily="2" charset="0"/>
              </a:rPr>
              <a:t>བོད་ཀྱི་སྲོལ་རྒྱུན་ཐ་སྙད་དང་དངོས་པོའི་མིང་ངོས་འཛིན།༼ སྦྲ་གུར།༽</a:t>
            </a:r>
            <a:endParaRPr lang="zh-CN" alt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crosoft Himalaya" panose="01010100010101010101" pitchFamily="2" charset="0"/>
            </a:endParaRPr>
          </a:p>
        </p:txBody>
      </p:sp>
      <p:pic>
        <p:nvPicPr>
          <p:cNvPr id="15364" name="图片 4" descr="微信图片_2018062210421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908050"/>
            <a:ext cx="78486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I:\བརྙན་མང་གཟུགས།多媒体\照片\动画\17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I:\བརྙན་མང་གཟུགས།多媒体\照片\动画\54654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11560" y="58266"/>
            <a:ext cx="7992888" cy="31547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19900" b="1" dirty="0">
                <a:ln/>
                <a:solidFill>
                  <a:schemeClr val="accent3"/>
                </a:solidFill>
                <a:latin typeface="Arial" pitchFamily="34" charset="0"/>
              </a:rPr>
              <a:t>བཀའ་དྲིན་ཆེ།</a:t>
            </a:r>
            <a:endParaRPr lang="zh-CN" altLang="en-US" sz="19900" b="1" dirty="0">
              <a:ln/>
              <a:solidFill>
                <a:schemeClr val="accent3"/>
              </a:solidFill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2866578"/>
            <a:ext cx="6912768" cy="31547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19900" b="1" dirty="0">
                <a:ln/>
                <a:solidFill>
                  <a:schemeClr val="accent3"/>
                </a:solidFill>
                <a:latin typeface="Arial" pitchFamily="34" charset="0"/>
              </a:rPr>
              <a:t>སླར་མཇལ།</a:t>
            </a:r>
            <a:endParaRPr lang="zh-CN" altLang="en-US" sz="19900" b="1" dirty="0">
              <a:ln/>
              <a:solidFill>
                <a:schemeClr val="accent3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H:\བརྙན་མང་གཟུགས།多媒体\照片\动画\25685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4138" y="0"/>
            <a:ext cx="9228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55776" y="44624"/>
            <a:ext cx="3265638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6000" dirty="0">
                <a:ln>
                  <a:solidFill>
                    <a:srgbClr val="00B050"/>
                  </a:solidFill>
                </a:ln>
              </a:rPr>
              <a:t>རྩོམ་བྱང་འགྲེལ་བ།</a:t>
            </a:r>
          </a:p>
          <a:p>
            <a:pPr>
              <a:defRPr/>
            </a:pPr>
            <a:endParaRPr lang="zh-CN" altLang="en-US" sz="6000" dirty="0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052736"/>
            <a:ext cx="3066865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5400" dirty="0">
                <a:ln>
                  <a:solidFill>
                    <a:srgbClr val="0000CC"/>
                  </a:solidFill>
                </a:ln>
              </a:rPr>
              <a:t>སྙན་ངག</a:t>
            </a:r>
            <a:r>
              <a:rPr lang="bo-CN" altLang="zh-CN" sz="5400" dirty="0">
                <a:ln>
                  <a:solidFill>
                    <a:srgbClr val="0000CC"/>
                  </a:solidFill>
                </a:ln>
                <a:latin typeface="宋体"/>
                <a:ea typeface="宋体"/>
              </a:rPr>
              <a:t>་གི་གོ་དོན།</a:t>
            </a:r>
            <a:endParaRPr lang="bo-CN" altLang="zh-CN" sz="5400" dirty="0">
              <a:ln>
                <a:solidFill>
                  <a:srgbClr val="0000CC"/>
                </a:solidFill>
              </a:ln>
            </a:endParaRPr>
          </a:p>
          <a:p>
            <a:pPr>
              <a:defRPr/>
            </a:pPr>
            <a:endParaRPr lang="zh-CN" altLang="en-US" sz="5400" dirty="0">
              <a:ln>
                <a:solidFill>
                  <a:srgbClr val="0000CC"/>
                </a:solidFill>
              </a:ln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8" y="2100912"/>
            <a:ext cx="6965452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o-CN" altLang="zh-CN" sz="5400" dirty="0">
                <a:ln>
                  <a:solidFill>
                    <a:srgbClr val="002060"/>
                  </a:solidFill>
                </a:ln>
              </a:rPr>
              <a:t>བརྗོད་བྱའི་དོན་གསལ་ཞིང་རྗོད་བྱེད་ཀྱི་ཚིག་རྣ་བར་སྙན་ཞིང་འཇེབས་པའི་ཚིག་སྦྱོར་ཡིད་དུ་འོང་བ་ཞིག་ལ་ཟེར།</a:t>
            </a:r>
          </a:p>
          <a:p>
            <a:pPr>
              <a:defRPr/>
            </a:pPr>
            <a:endParaRPr lang="zh-CN" altLang="en-US" sz="5400" dirty="0">
              <a:ln>
                <a:solidFill>
                  <a:srgbClr val="00206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བརྙན་མང་གཟུགས།多媒体\照片\动画\10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5" descr="H:\བརྙན་མང་གཟུགས།多媒体\照片\正方形\53216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"/>
            <a:ext cx="8991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 descr="H:\བརྙན་མང་གཟུགས།多媒体\照片\新建文件夹 (2)\20171120_142804_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110" y="457278"/>
            <a:ext cx="8381780" cy="5867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10" descr="H:\བརྙན་མང་གཟུགས།多媒体\照片\动画\IMG_577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134269" y="3496469"/>
            <a:ext cx="5105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707904" y="974333"/>
            <a:ext cx="5112568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00" b="1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ཚེ་ཏན་ཞབས་དྲུང་།</a:t>
            </a:r>
            <a:r>
              <a:rPr lang="bo-CN" altLang="zh-CN" sz="28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༡༩༡༠ལོར་མཚོ་སྔོན་ཡ་རྫི་རྫོང་དུ་སྐུ་འཁྲུངས། ༡༩༥༣ལོར་མཚོ་སྔོན་ཞིང་ཆེན་རྩོམ་སྒྱུར་ཨུ་ཡོན་ལྷན་ཁང་དུ་རྩོམ་སྒྱུར་གྱི་བྱ་བ་གནང་། ༡༩༧༦ལོར་ནུབ་བྱང་མི་རིགས་སློབ་གྲྭ་ཆེན་མོར་ཕེབས་ནས་དགེ་རྒན་བྱས། ༡༩༨༥ལོའི་ཟླ་༦པའི་ཚེས་༣༠ཉིན་ལ་བླ་བྲང་བཀྲ་ཤིས་འཁྱིལ་དུ་སྐུ་གཤེགས། ཁོང་གི་སྐུ་ཚེ་གང་བོར་མི་རིགས་སློབ་གསོའི་བྱ་གཞག་ལ་ཐུགས་ནུས་ཡོད་དགུ་འདོན་གནང་མཛད་དེ་སློབ་མ་བགྲང་ལས་འདས་པ་གསོ་སྐྱོང་མཛད། གསུངས་རྩོམ་ལ་༼དག་ཡིག་ཐོན་མིའི་དགོངས་རྒྱན།༽ ༼སྙན་ངག་སྤྱི་དོན།༽༼ཐོན་མིའི་ཞལ་ལུང་༽སོགས་རྣམ་ཐར་དང་ལོ་རྒྱུས། བསླབ་བྱ། སྐར་རྩིས། སྙན་ངག སུམ་རྟགས་དག་གསུམ། ཡི་གེའི་མ་ཕྱི་སོགས་པོད་ལྔ་ཡོད། ༡༩༨༧ལོར་མཚོ་སྔོན་མི་རིགས་དཔེ་སྐྲུན་ཁང་གིས་པར་དུ་བསྐྲུན་ཡོད།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716" y="1124744"/>
            <a:ext cx="2955164" cy="71269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spAutoFit/>
          </a:bodyPr>
          <a:lstStyle/>
          <a:p>
            <a:pPr>
              <a:lnSpc>
                <a:spcPts val="2400"/>
              </a:lnSpc>
              <a:buFont typeface="Arial" pitchFamily="34" charset="0"/>
              <a:buNone/>
              <a:defRPr/>
            </a:pPr>
            <a:r>
              <a:rPr lang="bo-CN" altLang="zh-CN" sz="2800" b="1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 རྩོམ་པ་པོ་ངོ་སྤྲོད་མདོར་བསྡུས།</a:t>
            </a:r>
            <a:endParaRPr lang="bo-CN" altLang="zh-CN" sz="28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  <a:p>
            <a:pPr>
              <a:lnSpc>
                <a:spcPts val="2400"/>
              </a:lnSpc>
              <a:buFont typeface="Arial" pitchFamily="34" charset="0"/>
              <a:buNone/>
              <a:defRPr/>
            </a:pPr>
            <a:endParaRPr lang="bo-CN" altLang="zh-CN" sz="28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pic>
        <p:nvPicPr>
          <p:cNvPr id="4104" name="Picture 9" descr="C:\Users\ADMINI~1\AppData\Local\Temp\ksohtml\wps8AD2.tm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1844675"/>
            <a:ext cx="30956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4" descr="00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2931122" y="-152306"/>
            <a:ext cx="293702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zh-CN" altLang="en-US" sz="6000" dirty="0">
                <a:ln w="18415" cmpd="sng">
                  <a:solidFill>
                    <a:srgbClr val="1DD3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crosoft Himalaya" pitchFamily="2" charset="0"/>
              </a:rPr>
              <a:t>ཐ་སྙད་འགྲེལ་བ།</a:t>
            </a:r>
            <a:endParaRPr lang="bo-CN" altLang="zh-CN" sz="6000" dirty="0">
              <a:ln w="18415" cmpd="sng">
                <a:solidFill>
                  <a:srgbClr val="1DD333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crosoft Himalaya" pitchFamily="2" charset="0"/>
            </a:endParaRPr>
          </a:p>
          <a:p>
            <a:pPr algn="ctr">
              <a:buFont typeface="Arial" pitchFamily="34" charset="0"/>
              <a:buNone/>
              <a:defRPr/>
            </a:pPr>
            <a:endParaRPr lang="zh-CN" altLang="en-US" sz="6000" dirty="0">
              <a:ln w="18415" cmpd="sng">
                <a:solidFill>
                  <a:srgbClr val="1DD333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crosoft Himalaya" pitchFamily="2" charset="0"/>
            </a:endParaRPr>
          </a:p>
        </p:txBody>
      </p:sp>
      <p:sp>
        <p:nvSpPr>
          <p:cNvPr id="40" name="文本框 5"/>
          <p:cNvSpPr txBox="1">
            <a:spLocks noChangeArrowheads="1"/>
          </p:cNvSpPr>
          <p:nvPr/>
        </p:nvSpPr>
        <p:spPr bwMode="auto">
          <a:xfrm>
            <a:off x="76318" y="902429"/>
            <a:ext cx="233544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དཔག་ཚད།→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1" name="文本框 7"/>
          <p:cNvSpPr txBox="1">
            <a:spLocks noChangeArrowheads="1"/>
          </p:cNvSpPr>
          <p:nvPr/>
        </p:nvSpPr>
        <p:spPr bwMode="auto">
          <a:xfrm>
            <a:off x="1827674" y="908720"/>
            <a:ext cx="749685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གནའ་དུས་རྒྱང་རིང་ཐུང་བརྩི་བའི་ཚད་ཅིག་གི་མིང་ཁྲུ་བཞི་ནི་གཞུ་འདོམ་གང་།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གཞི་འདོམ་ལྔ་བརྒྱ་ལ་རྒྱང་གྲགས་དང་། རྒྱང་གྲགས་བརྒྱད་ལ་དཔག་ཚད་ཟེར།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5126" name="图片 18" descr="IMG_575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5175"/>
            <a:ext cx="914400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文本框 5"/>
          <p:cNvSpPr txBox="1">
            <a:spLocks noChangeArrowheads="1"/>
          </p:cNvSpPr>
          <p:nvPr/>
        </p:nvSpPr>
        <p:spPr bwMode="auto">
          <a:xfrm>
            <a:off x="76318" y="1865828"/>
            <a:ext cx="233544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ཡུད་ཙམ།→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6" name="文本框 7"/>
          <p:cNvSpPr txBox="1">
            <a:spLocks noChangeArrowheads="1"/>
          </p:cNvSpPr>
          <p:nvPr/>
        </p:nvSpPr>
        <p:spPr bwMode="auto">
          <a:xfrm>
            <a:off x="1619672" y="1844824"/>
            <a:ext cx="800091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དུས་ཚོད་ཐུང་ངུའི་མིང་།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7" name="文本框 5"/>
          <p:cNvSpPr txBox="1">
            <a:spLocks noChangeArrowheads="1"/>
          </p:cNvSpPr>
          <p:nvPr/>
        </p:nvSpPr>
        <p:spPr bwMode="auto">
          <a:xfrm>
            <a:off x="68296" y="2393593"/>
            <a:ext cx="233544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མཆིས།→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0" name="文本框 7"/>
          <p:cNvSpPr txBox="1">
            <a:spLocks noChangeArrowheads="1"/>
          </p:cNvSpPr>
          <p:nvPr/>
        </p:nvSpPr>
        <p:spPr bwMode="auto">
          <a:xfrm>
            <a:off x="1331640" y="2372589"/>
            <a:ext cx="800091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ཡོད་པའམ་གནས་པའི་དོན།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1" name="文本框 5"/>
          <p:cNvSpPr txBox="1">
            <a:spLocks noChangeArrowheads="1"/>
          </p:cNvSpPr>
          <p:nvPr/>
        </p:nvSpPr>
        <p:spPr bwMode="auto">
          <a:xfrm>
            <a:off x="60274" y="2897649"/>
            <a:ext cx="233544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ཕོ་ཉ།→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2" name="文本框 7"/>
          <p:cNvSpPr txBox="1">
            <a:spLocks noChangeArrowheads="1"/>
          </p:cNvSpPr>
          <p:nvPr/>
        </p:nvSpPr>
        <p:spPr bwMode="auto">
          <a:xfrm>
            <a:off x="1323618" y="2876645"/>
            <a:ext cx="800091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མི་གཞན་ནམ་མི་དུ་མའི་ཚབ་ཏུ་བྱ་བ་བྱེད་དུ་མངགས་པའི་མིའི་མིང་།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3" name="文本框 5"/>
          <p:cNvSpPr txBox="1">
            <a:spLocks noChangeArrowheads="1"/>
          </p:cNvSpPr>
          <p:nvPr/>
        </p:nvSpPr>
        <p:spPr bwMode="auto">
          <a:xfrm>
            <a:off x="35496" y="3401705"/>
            <a:ext cx="233544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ཡར།→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4" name="文本框 7"/>
          <p:cNvSpPr txBox="1">
            <a:spLocks noChangeArrowheads="1"/>
          </p:cNvSpPr>
          <p:nvPr/>
        </p:nvSpPr>
        <p:spPr bwMode="auto">
          <a:xfrm>
            <a:off x="1043608" y="3380701"/>
            <a:ext cx="82809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མཆེད་པའམ་ཡར་འཕྱོ་བའི་དོན། གནམ་ལ་ཡར་ལྟ་བུ། ཡེར་དང་དོན་འདྲ།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5" name="文本框 5"/>
          <p:cNvSpPr txBox="1">
            <a:spLocks noChangeArrowheads="1"/>
          </p:cNvSpPr>
          <p:nvPr/>
        </p:nvSpPr>
        <p:spPr bwMode="auto">
          <a:xfrm>
            <a:off x="35496" y="3977769"/>
            <a:ext cx="233544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མགྱོགས་འགྲོ→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6" name="文本框 7"/>
          <p:cNvSpPr txBox="1">
            <a:spLocks noChangeArrowheads="1"/>
          </p:cNvSpPr>
          <p:nvPr/>
        </p:nvSpPr>
        <p:spPr bwMode="auto">
          <a:xfrm>
            <a:off x="1907704" y="3956765"/>
            <a:ext cx="82809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རྟའི་མངོན་བརྗོད།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7" name="文本框 5"/>
          <p:cNvSpPr txBox="1">
            <a:spLocks noChangeArrowheads="1"/>
          </p:cNvSpPr>
          <p:nvPr/>
        </p:nvSpPr>
        <p:spPr bwMode="auto">
          <a:xfrm>
            <a:off x="35496" y="4553833"/>
            <a:ext cx="233544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དམན།→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8" name="文本框 7"/>
          <p:cNvSpPr txBox="1">
            <a:spLocks noChangeArrowheads="1"/>
          </p:cNvSpPr>
          <p:nvPr/>
        </p:nvSpPr>
        <p:spPr bwMode="auto">
          <a:xfrm>
            <a:off x="1259632" y="4532829"/>
            <a:ext cx="82809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མཆོག་གི་ལྡོག་ཟླ་སྟེ། མཆོག་དམན་ལྟ་བུ།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9" name="文本框 5"/>
          <p:cNvSpPr txBox="1">
            <a:spLocks noChangeArrowheads="1"/>
          </p:cNvSpPr>
          <p:nvPr/>
        </p:nvSpPr>
        <p:spPr bwMode="auto">
          <a:xfrm>
            <a:off x="35496" y="5201905"/>
            <a:ext cx="233544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རི་བོང་ཅན།→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2" name="文本框 7"/>
          <p:cNvSpPr txBox="1">
            <a:spLocks noChangeArrowheads="1"/>
          </p:cNvSpPr>
          <p:nvPr/>
        </p:nvSpPr>
        <p:spPr bwMode="auto">
          <a:xfrm>
            <a:off x="1835696" y="5180901"/>
            <a:ext cx="82809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ཟླ་བའི་མངོན་བརྗོད།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3" name="文本框 5"/>
          <p:cNvSpPr txBox="1">
            <a:spLocks noChangeArrowheads="1"/>
          </p:cNvSpPr>
          <p:nvPr/>
        </p:nvSpPr>
        <p:spPr bwMode="auto">
          <a:xfrm>
            <a:off x="35496" y="5849977"/>
            <a:ext cx="233544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ཉ་རྒྱས།→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0" name="文本框 7"/>
          <p:cNvSpPr txBox="1">
            <a:spLocks noChangeArrowheads="1"/>
          </p:cNvSpPr>
          <p:nvPr/>
        </p:nvSpPr>
        <p:spPr bwMode="auto">
          <a:xfrm>
            <a:off x="1331640" y="5828973"/>
            <a:ext cx="82809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ཉ་གང་བའི་ཟླ་བ་ལ་ཟེར།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0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བརྙན་མང་གཟུགས།多媒体\照片\动画\345634563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文本框 7"/>
          <p:cNvSpPr txBox="1">
            <a:spLocks noChangeArrowheads="1"/>
          </p:cNvSpPr>
          <p:nvPr/>
        </p:nvSpPr>
        <p:spPr bwMode="auto">
          <a:xfrm>
            <a:off x="3059832" y="548680"/>
            <a:ext cx="237917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7200" dirty="0">
                <a:ln>
                  <a:solidFill>
                    <a:srgbClr val="1B0AF6"/>
                  </a:solidFill>
                </a:ln>
                <a:latin typeface="Microsoft Himalaya" pitchFamily="2" charset="0"/>
              </a:rPr>
              <a:t>སློབ་ཚན་ངོ་སྤྲོད།</a:t>
            </a:r>
          </a:p>
          <a:p>
            <a:pPr>
              <a:defRPr/>
            </a:pPr>
            <a:endParaRPr lang="zh-CN" altLang="en-US" sz="7200" dirty="0">
              <a:ln>
                <a:solidFill>
                  <a:srgbClr val="1B0AF6"/>
                </a:solidFill>
              </a:ln>
              <a:latin typeface="Microsoft Himalaya" pitchFamily="2" charset="0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971600" y="1628800"/>
            <a:ext cx="748883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bo-CN" altLang="zh-CN" sz="4000" dirty="0">
                <a:ln>
                  <a:solidFill>
                    <a:srgbClr val="0070C0"/>
                  </a:solidFill>
                </a:ln>
              </a:rPr>
              <a:t>  བཟོ་རིག་པ་ནི་ལོངས་སྤྱོད་སྐྲུན་པའི་རིག་པ་ཡིན་ཞིང་།བཟོ་རིག་པས་མིའི་འཚོ་བ་ལ་སྟབས་བདེ་ཚད་མེད་བཟོས་ཡོད།དེ་བས་སློབ་ཚན་འདིའི་ནང་བཟོ་རིག་པའི་ཐོན་རྫས་ཏེ་གློག་འཕྲིན་དང་རླངས་</a:t>
            </a:r>
            <a:r>
              <a:rPr lang="en-US" altLang="zh-CN" sz="4000" dirty="0" err="1">
                <a:ln>
                  <a:solidFill>
                    <a:srgbClr val="0070C0"/>
                  </a:solidFill>
                </a:ln>
              </a:rPr>
              <a:t>འཁོར</a:t>
            </a:r>
            <a:r>
              <a:rPr lang="en-US" altLang="zh-CN" sz="4000" dirty="0">
                <a:ln>
                  <a:solidFill>
                    <a:srgbClr val="0070C0"/>
                  </a:solidFill>
                </a:ln>
              </a:rPr>
              <a:t>་</a:t>
            </a:r>
            <a:r>
              <a:rPr lang="bo-CN" altLang="zh-CN" sz="4000" dirty="0">
                <a:ln>
                  <a:solidFill>
                    <a:srgbClr val="0070C0"/>
                  </a:solidFill>
                </a:ln>
              </a:rPr>
              <a:t>གཉིས་དང་བཟོ་རིག་པ་སྤྱི་ལ་སྙན་ངག་གི་ལམ་ནས་བསྔགས་བ</a:t>
            </a:r>
            <a:r>
              <a:rPr lang="en-US" altLang="zh-CN" sz="4000" dirty="0" err="1">
                <a:ln>
                  <a:solidFill>
                    <a:srgbClr val="0070C0"/>
                  </a:solidFill>
                </a:ln>
              </a:rPr>
              <a:t>རྗ</a:t>
            </a:r>
            <a:r>
              <a:rPr lang="en-US" altLang="zh-CN" sz="4000" dirty="0">
                <a:ln>
                  <a:solidFill>
                    <a:srgbClr val="0070C0"/>
                  </a:solidFill>
                </a:ln>
              </a:rPr>
              <a:t>ོ</a:t>
            </a:r>
            <a:r>
              <a:rPr lang="bo-CN" altLang="zh-CN" sz="4000" dirty="0">
                <a:ln>
                  <a:solidFill>
                    <a:srgbClr val="0070C0"/>
                  </a:solidFill>
                </a:ln>
              </a:rPr>
              <a:t>ད་བྱས་ཡོད།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>
                <a:solidFill>
                  <a:srgbClr val="0070C0"/>
                </a:solidFill>
              </a:ln>
              <a:latin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>
                <a:solidFill>
                  <a:srgbClr val="0070C0"/>
                </a:solidFill>
              </a:ln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307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US" altLang="zh-CN" sz="4400" smtClean="0"/>
              <a:t>  </a:t>
            </a:r>
          </a:p>
        </p:txBody>
      </p:sp>
      <p:sp>
        <p:nvSpPr>
          <p:cNvPr id="7171" name="副标题 307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zh-CN" sz="3200" smtClean="0"/>
              <a:t>  </a:t>
            </a:r>
          </a:p>
        </p:txBody>
      </p:sp>
      <p:pic>
        <p:nvPicPr>
          <p:cNvPr id="7172" name="Picture 3" descr="C:\Users\Administrator\Desktop\照片\动画\55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 descr="C:\Users\Administrator\Desktop\照片\长方体\465436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33375"/>
            <a:ext cx="8642350" cy="620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5" descr="C:\Users\Administrator\Desktop\照片\背景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313" y="484188"/>
            <a:ext cx="7993062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56140" y="548680"/>
            <a:ext cx="32560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dirty="0">
                <a:ln>
                  <a:solidFill>
                    <a:srgbClr val="7030A0"/>
                  </a:solidFill>
                </a:ln>
                <a:latin typeface="Microsoft Himalaya" pitchFamily="2" charset="0"/>
              </a:rPr>
              <a:t>སློབ་ཚན་ཀློག་འདོན་བྱེད་པ།</a:t>
            </a:r>
            <a:endParaRPr lang="bo-CN" altLang="zh-CN" sz="4000" dirty="0">
              <a:ln>
                <a:solidFill>
                  <a:srgbClr val="7030A0"/>
                </a:solidFill>
              </a:ln>
              <a:latin typeface="Microsoft Himalaya" pitchFamily="2" charset="0"/>
            </a:endParaRPr>
          </a:p>
          <a:p>
            <a:pPr>
              <a:defRPr/>
            </a:pPr>
            <a:endParaRPr lang="zh-CN" altLang="en-US" sz="4000" dirty="0">
              <a:ln>
                <a:solidFill>
                  <a:srgbClr val="7030A0"/>
                </a:solidFill>
              </a:ln>
              <a:latin typeface="Microsoft Himalaya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1340768"/>
            <a:ext cx="4129657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3200" dirty="0">
                <a:ln>
                  <a:solidFill>
                    <a:srgbClr val="0000CC"/>
                  </a:solidFill>
                </a:ln>
              </a:rPr>
              <a:t>       གློག་འཕྲིན་ལ་བསྟོད་པ།</a:t>
            </a:r>
          </a:p>
          <a:p>
            <a:pPr>
              <a:defRPr/>
            </a:pPr>
            <a:r>
              <a:rPr lang="bo-CN" altLang="zh-CN" sz="3200" dirty="0">
                <a:ln>
                  <a:solidFill>
                    <a:srgbClr val="0000CC"/>
                  </a:solidFill>
                </a:ln>
              </a:rPr>
              <a:t>དཔག་ཚད་འབུམ་གྱིས་ཆོད་པའི་རྒྱང་ཐག་ཏུ།།</a:t>
            </a:r>
          </a:p>
          <a:p>
            <a:pPr>
              <a:defRPr/>
            </a:pPr>
            <a:r>
              <a:rPr lang="bo-CN" altLang="zh-CN" sz="3200" dirty="0">
                <a:ln>
                  <a:solidFill>
                    <a:srgbClr val="0000CC"/>
                  </a:solidFill>
                </a:ln>
              </a:rPr>
              <a:t>རྣོ་སྐུད་ཕྲ་མོའི་རྐྱེན་ཙམ་མ་མཆིས་པར།།</a:t>
            </a:r>
          </a:p>
          <a:p>
            <a:pPr>
              <a:defRPr/>
            </a:pPr>
            <a:r>
              <a:rPr lang="bo-CN" altLang="zh-CN" sz="3200" dirty="0">
                <a:ln>
                  <a:solidFill>
                    <a:srgbClr val="0000CC"/>
                  </a:solidFill>
                </a:ln>
              </a:rPr>
              <a:t>ཡུད་ཙམ་ཞིག་ལ་འཕྲིན་ངག་ལེགས་སྐྱེལ་བའི།།</a:t>
            </a:r>
          </a:p>
          <a:p>
            <a:pPr>
              <a:defRPr/>
            </a:pPr>
            <a:r>
              <a:rPr lang="bo-CN" altLang="zh-CN" sz="3200" dirty="0">
                <a:ln>
                  <a:solidFill>
                    <a:srgbClr val="0000CC"/>
                  </a:solidFill>
                </a:ln>
              </a:rPr>
              <a:t>གློག་འཕྲིན་ཕོ་ཉའི་འཕྲུལ་འདི་བློ་ལས་ཡར།།</a:t>
            </a:r>
          </a:p>
          <a:p>
            <a:pPr>
              <a:defRPr/>
            </a:pPr>
            <a:endParaRPr lang="zh-CN" altLang="en-US" sz="3200" dirty="0">
              <a:ln>
                <a:solidFill>
                  <a:srgbClr val="0000CC"/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7309" y="1340768"/>
            <a:ext cx="4293163" cy="25545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3200" dirty="0">
                <a:ln>
                  <a:solidFill>
                    <a:srgbClr val="7030A0"/>
                  </a:solidFill>
                </a:ln>
              </a:rPr>
              <a:t>      རླངས་འཁོར་ལ་བསྟོད་པ།</a:t>
            </a:r>
          </a:p>
          <a:p>
            <a:pPr>
              <a:defRPr/>
            </a:pPr>
            <a:r>
              <a:rPr lang="bo-CN" altLang="zh-CN" sz="3200" dirty="0">
                <a:ln>
                  <a:solidFill>
                    <a:srgbClr val="7030A0"/>
                  </a:solidFill>
                </a:ln>
              </a:rPr>
              <a:t>རྟ་ཕོ་ལ་ནི་མགྱོགས་འགྲོའི་མིང་གིས་འབོད།།</a:t>
            </a:r>
          </a:p>
          <a:p>
            <a:pPr>
              <a:defRPr/>
            </a:pPr>
            <a:r>
              <a:rPr lang="bo-CN" altLang="zh-CN" sz="3200" dirty="0">
                <a:ln>
                  <a:solidFill>
                    <a:srgbClr val="7030A0"/>
                  </a:solidFill>
                </a:ln>
              </a:rPr>
              <a:t>རླངས་འཁོར་ལ་ནི་མགྱོགས་འགྲོ་དོན་དང་ལྡན།།</a:t>
            </a:r>
          </a:p>
          <a:p>
            <a:pPr>
              <a:defRPr/>
            </a:pPr>
            <a:r>
              <a:rPr lang="bo-CN" altLang="zh-CN" sz="3200" dirty="0">
                <a:ln>
                  <a:solidFill>
                    <a:srgbClr val="7030A0"/>
                  </a:solidFill>
                </a:ln>
              </a:rPr>
              <a:t>དེ་ལྟའི་ཕྱིར་ན་གང་ཞིག་དམན་འགྱུར་ཞིང་།།</a:t>
            </a:r>
          </a:p>
          <a:p>
            <a:pPr>
              <a:defRPr/>
            </a:pPr>
            <a:r>
              <a:rPr lang="bo-CN" altLang="zh-CN" sz="3200" dirty="0">
                <a:ln>
                  <a:solidFill>
                    <a:srgbClr val="7030A0"/>
                  </a:solidFill>
                </a:ln>
              </a:rPr>
              <a:t>ཅིག་ཤོས་ལྷག་པའི་ཁྱད་པར་སུ་ཡིས་འབྱེད།།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60043" y="3815169"/>
            <a:ext cx="4200189" cy="25545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3200" dirty="0">
                <a:ln>
                  <a:solidFill>
                    <a:schemeClr val="tx1"/>
                  </a:solidFill>
                </a:ln>
              </a:rPr>
              <a:t>     བཟོ་རིག་པར་བསྟོད་པ།</a:t>
            </a:r>
          </a:p>
          <a:p>
            <a:pPr>
              <a:defRPr/>
            </a:pPr>
            <a:r>
              <a:rPr lang="bo-CN" altLang="zh-CN" sz="3200" dirty="0">
                <a:ln>
                  <a:solidFill>
                    <a:schemeClr val="tx1"/>
                  </a:solidFill>
                </a:ln>
              </a:rPr>
              <a:t>གནམ་འོག་འདི་ན་ཤེས་བྱའི་གནས་མང་ཡང་།།</a:t>
            </a:r>
          </a:p>
          <a:p>
            <a:pPr>
              <a:defRPr/>
            </a:pPr>
            <a:r>
              <a:rPr lang="bo-CN" altLang="zh-CN" sz="3200" dirty="0">
                <a:ln>
                  <a:solidFill>
                    <a:schemeClr val="tx1"/>
                  </a:solidFill>
                </a:ln>
              </a:rPr>
              <a:t>བཟོ་རིག་ལག་རྩལ་མཁན་ལ་སུ་ཡིས་འགྲན།།</a:t>
            </a:r>
          </a:p>
          <a:p>
            <a:pPr>
              <a:defRPr/>
            </a:pPr>
            <a:r>
              <a:rPr lang="bo-CN" altLang="zh-CN" sz="3200" dirty="0">
                <a:ln>
                  <a:solidFill>
                    <a:schemeClr val="tx1"/>
                  </a:solidFill>
                </a:ln>
              </a:rPr>
              <a:t>མཚན་གུང་འོད་ལྡན་རྒྱ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</a:rPr>
              <a:t>ུ</a:t>
            </a:r>
            <a:r>
              <a:rPr lang="bo-CN" altLang="zh-CN" sz="3200" dirty="0">
                <a:ln>
                  <a:solidFill>
                    <a:schemeClr val="tx1"/>
                  </a:solidFill>
                </a:ln>
              </a:rPr>
              <a:t>་སྐར་མང་ན་ཡང་།།</a:t>
            </a:r>
          </a:p>
          <a:p>
            <a:pPr>
              <a:defRPr/>
            </a:pPr>
            <a:r>
              <a:rPr lang="bo-CN" altLang="zh-CN" sz="3200" dirty="0">
                <a:ln>
                  <a:solidFill>
                    <a:schemeClr val="tx1"/>
                  </a:solidFill>
                </a:ln>
              </a:rPr>
              <a:t>ཉ་རྒྱས་རི་བོང་ཅན་ལ་འགྲན་ནུས་སུ།།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H:\བརྙན་མང་གཟུགས།多媒体\照片\动画\56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 descr="H:\བརྙན་མང་གཟུགས།多媒体\照片\新建文件夹 (2)\20171120_142804_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8686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H:\བརྙན་མང་གཟུགས།多媒体\照片\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990600"/>
            <a:ext cx="4267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8"/>
          <p:cNvSpPr txBox="1">
            <a:spLocks noChangeArrowheads="1"/>
          </p:cNvSpPr>
          <p:nvPr/>
        </p:nvSpPr>
        <p:spPr bwMode="auto">
          <a:xfrm>
            <a:off x="1187450" y="981075"/>
            <a:ext cx="26336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སློབ་ཚན་གྱི་ནང་དོན་བཤད་པ།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28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sp>
        <p:nvSpPr>
          <p:cNvPr id="15366" name="TextBox 13"/>
          <p:cNvSpPr txBox="1">
            <a:spLocks noChangeArrowheads="1"/>
          </p:cNvSpPr>
          <p:nvPr/>
        </p:nvSpPr>
        <p:spPr bwMode="auto">
          <a:xfrm>
            <a:off x="179512" y="1772816"/>
            <a:ext cx="446449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bo-CN" altLang="zh-CN" sz="3200" dirty="0">
                <a:ln>
                  <a:solidFill>
                    <a:srgbClr val="0000CC"/>
                  </a:solidFill>
                </a:ln>
              </a:rPr>
              <a:t>      གློག་འཕྲིན་ལ་བསྟོད་པ།</a:t>
            </a:r>
          </a:p>
          <a:p>
            <a:pPr>
              <a:lnSpc>
                <a:spcPct val="150000"/>
              </a:lnSpc>
              <a:defRPr/>
            </a:pPr>
            <a:r>
              <a:rPr lang="bo-CN" altLang="zh-CN" sz="3200" dirty="0">
                <a:ln>
                  <a:solidFill>
                    <a:srgbClr val="0000CC"/>
                  </a:solidFill>
                </a:ln>
              </a:rPr>
              <a:t>དཔག་ཚད་འབུམ་གྱིས་ཆོད་པའི་རྒྱང་ཐག་ཏུ།།</a:t>
            </a:r>
          </a:p>
          <a:p>
            <a:pPr>
              <a:lnSpc>
                <a:spcPct val="150000"/>
              </a:lnSpc>
              <a:defRPr/>
            </a:pPr>
            <a:r>
              <a:rPr lang="bo-CN" altLang="zh-CN" sz="3200" dirty="0">
                <a:ln>
                  <a:solidFill>
                    <a:srgbClr val="0000CC"/>
                  </a:solidFill>
                </a:ln>
              </a:rPr>
              <a:t>རྣོ་སྐུད་ཕྲ་མོའི་རྐྱེན་ཙམ་མ་མཆིས་པར།།</a:t>
            </a:r>
          </a:p>
          <a:p>
            <a:pPr>
              <a:lnSpc>
                <a:spcPct val="150000"/>
              </a:lnSpc>
              <a:defRPr/>
            </a:pPr>
            <a:r>
              <a:rPr lang="bo-CN" altLang="zh-CN" sz="3200" dirty="0">
                <a:ln>
                  <a:solidFill>
                    <a:srgbClr val="0000CC"/>
                  </a:solidFill>
                </a:ln>
              </a:rPr>
              <a:t>ཡུད་ཙམ་ཞིག་ལ་འཕྲིན་ངག་ལེགས་སྐྱེལ་བའི།།</a:t>
            </a:r>
          </a:p>
          <a:p>
            <a:pPr>
              <a:lnSpc>
                <a:spcPct val="150000"/>
              </a:lnSpc>
              <a:defRPr/>
            </a:pPr>
            <a:r>
              <a:rPr lang="bo-CN" altLang="zh-CN" sz="3200" dirty="0">
                <a:ln>
                  <a:solidFill>
                    <a:srgbClr val="0000CC"/>
                  </a:solidFill>
                </a:ln>
              </a:rPr>
              <a:t>གློག་འཕྲིན་ཕོ་ཉའི་འཕྲུལ་འདི་བློ་ལས་ཡར།།</a:t>
            </a:r>
          </a:p>
          <a:p>
            <a:pPr>
              <a:lnSpc>
                <a:spcPct val="150000"/>
              </a:lnSpc>
              <a:defRPr/>
            </a:pPr>
            <a:endParaRPr lang="bo-CN" altLang="zh-CN" sz="3200" dirty="0">
              <a:ln>
                <a:solidFill>
                  <a:srgbClr val="0000CC"/>
                </a:solidFill>
              </a:ln>
            </a:endParaRPr>
          </a:p>
        </p:txBody>
      </p:sp>
      <p:sp>
        <p:nvSpPr>
          <p:cNvPr id="11" name="动作按钮: 后退或前一项 10">
            <a:hlinkClick r:id="" action="ppaction://hlinkshowjump?jump=previousslide" highlightClick="1"/>
          </p:cNvPr>
          <p:cNvSpPr/>
          <p:nvPr/>
        </p:nvSpPr>
        <p:spPr>
          <a:xfrm>
            <a:off x="1676400" y="6172200"/>
            <a:ext cx="433388" cy="357188"/>
          </a:xfrm>
          <a:prstGeom prst="actionButtonBackPrevious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动作按钮: 自定义 11">
            <a:hlinkClick r:id="" action="ppaction://noaction" highlightClick="1"/>
          </p:cNvPr>
          <p:cNvSpPr/>
          <p:nvPr/>
        </p:nvSpPr>
        <p:spPr>
          <a:xfrm>
            <a:off x="2133600" y="6172200"/>
            <a:ext cx="533400" cy="357188"/>
          </a:xfrm>
          <a:prstGeom prst="actionButtonBlank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动作按钮: 前进或下一项 12">
            <a:hlinkClick r:id="" action="ppaction://hlinkshowjump?jump=nextslide" highlightClick="1"/>
          </p:cNvPr>
          <p:cNvSpPr/>
          <p:nvPr/>
        </p:nvSpPr>
        <p:spPr>
          <a:xfrm>
            <a:off x="2667000" y="6172200"/>
            <a:ext cx="357188" cy="357188"/>
          </a:xfrm>
          <a:prstGeom prst="actionButtonForwardNex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648200" y="908720"/>
            <a:ext cx="431628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bo-CN" altLang="zh-CN" sz="3600" dirty="0">
                <a:ln>
                  <a:solidFill>
                    <a:srgbClr val="FF0000"/>
                  </a:solidFill>
                </a:ln>
              </a:rPr>
              <a:t> ཤོ་ལོ་ཀ་འདིའི་ནང་དུ་རྒྱང་ཐག་ཧ་ཅང་རིང་བའི་གནས་སུ་རྣོ་སྐུད་ཕྲ་མོ་ཙམ་ཡང་མེད་པར་བྱ་བ་གལ་ཆེན་དང་། གནས་སྐབས་ཀྱི་དོན་མཐའ་དག་དུས་ཚོད་ཐུང་ངུའི་ནང་ཕན་ཚུན་གྱིས་རྒྱུས་ལོན་བྱེད་ཐུབ་པའི་གློག་འཕྲིན་གྱི་ནུས་པ་དེ་ཧ་ཅང་བློ་ཡུལ་ལས་འདས་པ་ཞིག་རེད་ཅེས་གློག་འཕྲིན་གྱི་ངོ་མཚར་བའི་ནུས་པ་ལ་བསྟོད་བསྔགས་བྱས་ཡོད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H:\བརྙན་མང་གཟུགས།多媒体\照片\动画\56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 descr="H:\བརྙན་མང་གཟུགས།多媒体\照片\新建文件夹 (2)\20171120_142804_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8686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H:\བརྙན་མང་གཟུགས།多媒体\照片\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990600"/>
            <a:ext cx="4267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8"/>
          <p:cNvSpPr txBox="1">
            <a:spLocks noChangeArrowheads="1"/>
          </p:cNvSpPr>
          <p:nvPr/>
        </p:nvSpPr>
        <p:spPr bwMode="auto">
          <a:xfrm>
            <a:off x="1187450" y="981075"/>
            <a:ext cx="26336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སློབ་ཚན་གྱི་ནང་དོན་བཤད་པ།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28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sp>
        <p:nvSpPr>
          <p:cNvPr id="15366" name="TextBox 13"/>
          <p:cNvSpPr txBox="1">
            <a:spLocks noChangeArrowheads="1"/>
          </p:cNvSpPr>
          <p:nvPr/>
        </p:nvSpPr>
        <p:spPr bwMode="auto">
          <a:xfrm>
            <a:off x="179512" y="2060848"/>
            <a:ext cx="4464496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bo-CN" altLang="zh-CN" sz="3600" dirty="0">
                <a:ln>
                  <a:solidFill>
                    <a:srgbClr val="7030A0"/>
                  </a:solidFill>
                </a:ln>
              </a:rPr>
              <a:t>      རླངས་འཁོར་ལ་བསྟོད་པ།</a:t>
            </a:r>
          </a:p>
          <a:p>
            <a:pPr>
              <a:lnSpc>
                <a:spcPct val="150000"/>
              </a:lnSpc>
              <a:defRPr/>
            </a:pPr>
            <a:r>
              <a:rPr lang="bo-CN" altLang="zh-CN" sz="3200" dirty="0">
                <a:ln>
                  <a:solidFill>
                    <a:srgbClr val="7030A0"/>
                  </a:solidFill>
                </a:ln>
              </a:rPr>
              <a:t>རྟ་ཕོ་ལ་ནི་མགྱོགས་འགྲོའི་མིང་གིས་འབོད།།</a:t>
            </a:r>
          </a:p>
          <a:p>
            <a:pPr>
              <a:lnSpc>
                <a:spcPct val="150000"/>
              </a:lnSpc>
              <a:defRPr/>
            </a:pPr>
            <a:r>
              <a:rPr lang="bo-CN" altLang="zh-CN" sz="3200" dirty="0">
                <a:ln>
                  <a:solidFill>
                    <a:srgbClr val="7030A0"/>
                  </a:solidFill>
                </a:ln>
              </a:rPr>
              <a:t>རླངས་འཁོར་ལ་ནི་མགྱོགས་འགྲོ་དོན་དང་ལྡན།།</a:t>
            </a:r>
          </a:p>
          <a:p>
            <a:pPr>
              <a:lnSpc>
                <a:spcPct val="150000"/>
              </a:lnSpc>
              <a:defRPr/>
            </a:pPr>
            <a:r>
              <a:rPr lang="bo-CN" altLang="zh-CN" sz="3200" dirty="0">
                <a:ln>
                  <a:solidFill>
                    <a:srgbClr val="7030A0"/>
                  </a:solidFill>
                </a:ln>
              </a:rPr>
              <a:t>དེ་ལྟའི་ཕྱིར་ན་གང་ཞིག་དམན་འགྱུར་ཞིང་།།</a:t>
            </a:r>
          </a:p>
          <a:p>
            <a:pPr>
              <a:lnSpc>
                <a:spcPct val="150000"/>
              </a:lnSpc>
              <a:defRPr/>
            </a:pPr>
            <a:r>
              <a:rPr lang="bo-CN" altLang="zh-CN" sz="3200" dirty="0">
                <a:ln>
                  <a:solidFill>
                    <a:srgbClr val="7030A0"/>
                  </a:solidFill>
                </a:ln>
              </a:rPr>
              <a:t>ཅིག་ཤོས་ལྷག་པའི་ཁྱད་པར་སུ་ཡིས་འབྱེད།།</a:t>
            </a:r>
            <a:endParaRPr lang="bo-CN" altLang="zh-CN" sz="32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11" name="动作按钮: 后退或前一项 10">
            <a:hlinkClick r:id="" action="ppaction://hlinkshowjump?jump=previousslide" highlightClick="1"/>
          </p:cNvPr>
          <p:cNvSpPr/>
          <p:nvPr/>
        </p:nvSpPr>
        <p:spPr>
          <a:xfrm>
            <a:off x="1676400" y="6172200"/>
            <a:ext cx="433388" cy="357188"/>
          </a:xfrm>
          <a:prstGeom prst="actionButtonBackPrevious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动作按钮: 自定义 11">
            <a:hlinkClick r:id="" action="ppaction://noaction" highlightClick="1"/>
          </p:cNvPr>
          <p:cNvSpPr/>
          <p:nvPr/>
        </p:nvSpPr>
        <p:spPr>
          <a:xfrm>
            <a:off x="2133600" y="6172200"/>
            <a:ext cx="533400" cy="357188"/>
          </a:xfrm>
          <a:prstGeom prst="actionButtonBlank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动作按钮: 前进或下一项 12">
            <a:hlinkClick r:id="" action="ppaction://hlinkshowjump?jump=nextslide" highlightClick="1"/>
          </p:cNvPr>
          <p:cNvSpPr/>
          <p:nvPr/>
        </p:nvSpPr>
        <p:spPr>
          <a:xfrm>
            <a:off x="2667000" y="6172200"/>
            <a:ext cx="357188" cy="357188"/>
          </a:xfrm>
          <a:prstGeom prst="actionButtonForwardNex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648200" y="980728"/>
            <a:ext cx="43434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bo-CN" altLang="zh-CN" sz="3600" dirty="0">
                <a:ln>
                  <a:solidFill>
                    <a:srgbClr val="FF0000"/>
                  </a:solidFill>
                </a:ln>
              </a:rPr>
              <a:t>ཤོ་ལོ་ཀ་འདིའི་ནང་དུ་རྟ་མཆོག་ལ་མགྱོགས་འགྲོ་ཞེས་འབོད་པ་དང་། རླངས་འཁོར་ལ་མགྱོགས་འགྲོ་ཞེས་པའི་མིང་གིས་མི་འབོད་ཀྱང་དེ་ལ་མགྱོགས་འགྲོའི་དོན་དང་ལྡན་པས། དེ་གཉིས་ལས་གང་ཞིག་དམན་པ་གང་ཞིག་མཆོག་པའི་ཁྱད་པར་སུ་ཡིས་འབྱེད་མི་ནུས་པ་བརྗོད་དེ</a:t>
            </a:r>
            <a:r>
              <a:rPr lang="en-US" altLang="zh-CN" sz="3600" dirty="0">
                <a:ln>
                  <a:solidFill>
                    <a:srgbClr val="FF0000"/>
                  </a:solidFill>
                </a:ln>
              </a:rPr>
              <a:t>། </a:t>
            </a:r>
            <a:r>
              <a:rPr lang="bo-CN" altLang="zh-CN" sz="3600" dirty="0">
                <a:ln>
                  <a:solidFill>
                    <a:srgbClr val="FF0000"/>
                  </a:solidFill>
                </a:ln>
              </a:rPr>
              <a:t>དེ་གཉིས་ཀྱི་ཡོན་ཏན་ཀུན་ཏུ་མཚུངས་ཞེས་རླངས་འཁོར་ཧ་ཅང་མགྱོགས་པ་ལ་བསྟོད་པ་བྱས་ཡོད།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H:\བརྙན་མང་གཟུགས།多媒体\照片\动画\56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" descr="H:\བརྙན་མང་གཟུགས།多媒体\照片\新建文件夹 (2)\20171120_142804_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8686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H:\བརྙན་མང་གཟུགས།多媒体\照片\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990600"/>
            <a:ext cx="4267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8"/>
          <p:cNvSpPr txBox="1">
            <a:spLocks noChangeArrowheads="1"/>
          </p:cNvSpPr>
          <p:nvPr/>
        </p:nvSpPr>
        <p:spPr bwMode="auto">
          <a:xfrm>
            <a:off x="1187450" y="981075"/>
            <a:ext cx="26336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སློབ་ཚན་གྱི་ནང་དོན་བཤད་པ།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28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sp>
        <p:nvSpPr>
          <p:cNvPr id="15366" name="TextBox 13"/>
          <p:cNvSpPr txBox="1">
            <a:spLocks noChangeArrowheads="1"/>
          </p:cNvSpPr>
          <p:nvPr/>
        </p:nvSpPr>
        <p:spPr bwMode="auto">
          <a:xfrm>
            <a:off x="179512" y="1628800"/>
            <a:ext cx="446449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bo-CN" altLang="zh-CN" sz="3200" dirty="0">
                <a:ln>
                  <a:solidFill>
                    <a:schemeClr val="tx1"/>
                  </a:solidFill>
                </a:ln>
              </a:rPr>
              <a:t>       བཟོ་རིག་པར་བསྟོད་པ།</a:t>
            </a:r>
          </a:p>
          <a:p>
            <a:pPr>
              <a:lnSpc>
                <a:spcPct val="150000"/>
              </a:lnSpc>
              <a:defRPr/>
            </a:pPr>
            <a:r>
              <a:rPr lang="bo-CN" altLang="zh-CN" sz="3200" dirty="0">
                <a:ln>
                  <a:solidFill>
                    <a:schemeClr val="tx1"/>
                  </a:solidFill>
                </a:ln>
              </a:rPr>
              <a:t>གནམ་འོག་འདི་ན་ཤེས་བྱའི་གནས་མང་ཡང་།།</a:t>
            </a:r>
          </a:p>
          <a:p>
            <a:pPr>
              <a:lnSpc>
                <a:spcPct val="150000"/>
              </a:lnSpc>
              <a:defRPr/>
            </a:pPr>
            <a:r>
              <a:rPr lang="bo-CN" altLang="zh-CN" sz="3200" dirty="0">
                <a:ln>
                  <a:solidFill>
                    <a:schemeClr val="tx1"/>
                  </a:solidFill>
                </a:ln>
              </a:rPr>
              <a:t>བཟོ་རིག་ལག་རྩལ་མཁན་ལ་སུ་ཡིས་འགྲན།།</a:t>
            </a:r>
          </a:p>
          <a:p>
            <a:pPr>
              <a:lnSpc>
                <a:spcPct val="150000"/>
              </a:lnSpc>
              <a:defRPr/>
            </a:pPr>
            <a:r>
              <a:rPr lang="bo-CN" altLang="zh-CN" sz="3200" dirty="0">
                <a:ln>
                  <a:solidFill>
                    <a:schemeClr val="tx1"/>
                  </a:solidFill>
                </a:ln>
              </a:rPr>
              <a:t>མཚན་གུང་འོད་ལྡན་རྒྱ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</a:rPr>
              <a:t>ུ</a:t>
            </a:r>
            <a:r>
              <a:rPr lang="bo-CN" altLang="zh-CN" sz="3200" dirty="0">
                <a:ln>
                  <a:solidFill>
                    <a:schemeClr val="tx1"/>
                  </a:solidFill>
                </a:ln>
              </a:rPr>
              <a:t>་སྐར་མང་ན་ཡང་།།</a:t>
            </a:r>
          </a:p>
          <a:p>
            <a:pPr>
              <a:lnSpc>
                <a:spcPct val="150000"/>
              </a:lnSpc>
              <a:defRPr/>
            </a:pPr>
            <a:r>
              <a:rPr lang="bo-CN" altLang="zh-CN" sz="3200" dirty="0">
                <a:ln>
                  <a:solidFill>
                    <a:schemeClr val="tx1"/>
                  </a:solidFill>
                </a:ln>
              </a:rPr>
              <a:t>ཉ་རྒྱས་རི་བོང་ཅན་ལ་འགྲན་ནུས་སུ།།</a:t>
            </a:r>
            <a:endParaRPr lang="bo-CN" altLang="zh-CN" sz="32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1" name="动作按钮: 后退或前一项 10">
            <a:hlinkClick r:id="" action="ppaction://hlinkshowjump?jump=previousslide" highlightClick="1"/>
          </p:cNvPr>
          <p:cNvSpPr/>
          <p:nvPr/>
        </p:nvSpPr>
        <p:spPr>
          <a:xfrm>
            <a:off x="1676400" y="6172200"/>
            <a:ext cx="433388" cy="357188"/>
          </a:xfrm>
          <a:prstGeom prst="actionButtonBackPrevious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动作按钮: 自定义 11">
            <a:hlinkClick r:id="" action="ppaction://noaction" highlightClick="1"/>
          </p:cNvPr>
          <p:cNvSpPr/>
          <p:nvPr/>
        </p:nvSpPr>
        <p:spPr>
          <a:xfrm>
            <a:off x="2133600" y="6172200"/>
            <a:ext cx="533400" cy="357188"/>
          </a:xfrm>
          <a:prstGeom prst="actionButtonBlank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动作按钮: 前进或下一项 12">
            <a:hlinkClick r:id="" action="ppaction://hlinkshowjump?jump=nextslide" highlightClick="1"/>
          </p:cNvPr>
          <p:cNvSpPr/>
          <p:nvPr/>
        </p:nvSpPr>
        <p:spPr>
          <a:xfrm>
            <a:off x="2667000" y="6172200"/>
            <a:ext cx="357188" cy="357188"/>
          </a:xfrm>
          <a:prstGeom prst="actionButtonForwardNex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648200" y="1052736"/>
            <a:ext cx="4343400" cy="510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900"/>
              </a:lnSpc>
              <a:defRPr/>
            </a:pPr>
            <a:r>
              <a:rPr lang="bo-CN" altLang="zh-CN" sz="3600" dirty="0">
                <a:ln>
                  <a:solidFill>
                    <a:srgbClr val="FF0000"/>
                  </a:solidFill>
                </a:ln>
              </a:rPr>
              <a:t>ཤོ་ལོ་ཀ་འདིའི་ནང་དུ་འཇིག་རྟེན་ཁམས་ཀྱི་ཤེས་བྱ་རིག་པའི་གནས་ཡོད་དོ་ཅོག་ལས་བཟོ་རིག་པའི་ལག་རྩལ་གྱི་དོ་ཟླར་ཡོང་མཁན་མེད་པ་དེ་དཔེ་དང་སྦྱར་ནས་གསལ་བཤད་བྱས་ཏེ། དོན་ལ་འཇིག་རྟེན་གྱི་རྒྱུ་ནོར་ལོངས་སྤྱོད་ཕུན་སུམ་ཚོགས་པ་ཐམས་ཅད་ནི་བཟོ་རིག་པ་ལ་བརྟེན་ནས་བསྐྲུན་པ་ཡིན་པས། བཟོ་རིག་པ་ནི་རིག་པའི་གནས་ཐམས་ཅད་ལས་མཆོག་ཏུ་གྱུར་བ་ཞིག་ཡིན་ཞེས་བསྟོད་བསྔགས་བྱས་ཡོད།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1361</Words>
  <Application>Microsoft Office PowerPoint</Application>
  <PresentationFormat>全屏显示(4:3)</PresentationFormat>
  <Paragraphs>103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9" baseType="lpstr">
      <vt:lpstr>Arial</vt:lpstr>
      <vt:lpstr>宋体</vt:lpstr>
      <vt:lpstr>Calibri</vt:lpstr>
      <vt:lpstr>默认设计模板</vt:lpstr>
      <vt:lpstr>幻灯片 1</vt:lpstr>
      <vt:lpstr>幻灯片 2</vt:lpstr>
      <vt:lpstr>幻灯片 3</vt:lpstr>
      <vt:lpstr>幻灯片 4</vt:lpstr>
      <vt:lpstr>幻灯片 5</vt:lpstr>
      <vt:lpstr>  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122</cp:revision>
  <dcterms:created xsi:type="dcterms:W3CDTF">2017-07-08T15:53:00Z</dcterms:created>
  <dcterms:modified xsi:type="dcterms:W3CDTF">2022-12-05T05:06:36Z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