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4" r:id="rId3"/>
    <p:sldId id="259" r:id="rId4"/>
    <p:sldId id="273" r:id="rId5"/>
    <p:sldId id="257" r:id="rId6"/>
    <p:sldId id="268" r:id="rId7"/>
    <p:sldId id="258" r:id="rId8"/>
    <p:sldId id="260" r:id="rId9"/>
    <p:sldId id="261" r:id="rId10"/>
    <p:sldId id="276" r:id="rId11"/>
    <p:sldId id="277" r:id="rId12"/>
    <p:sldId id="269" r:id="rId13"/>
    <p:sldId id="278" r:id="rId14"/>
    <p:sldId id="272" r:id="rId15"/>
    <p:sldId id="262" r:id="rId16"/>
    <p:sldId id="263" r:id="rId17"/>
    <p:sldId id="270" r:id="rId18"/>
    <p:sldId id="264" r:id="rId19"/>
    <p:sldId id="279" r:id="rId20"/>
    <p:sldId id="265" r:id="rId21"/>
    <p:sldId id="266" r:id="rId22"/>
    <p:sldId id="281" r:id="rId23"/>
    <p:sldId id="282" r:id="rId24"/>
  </p:sldIdLst>
  <p:sldSz cx="1188085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7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5" autoAdjust="0"/>
    <p:restoredTop sz="94660"/>
  </p:normalViewPr>
  <p:slideViewPr>
    <p:cSldViewPr>
      <p:cViewPr varScale="1">
        <p:scale>
          <a:sx n="80" d="100"/>
          <a:sy n="80" d="100"/>
        </p:scale>
        <p:origin x="-570" y="-96"/>
      </p:cViewPr>
      <p:guideLst>
        <p:guide orient="horz" pos="2160"/>
        <p:guide pos="37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2C46D-6EA3-4E9D-B6B1-13C8BFDCDC54}" type="datetimeFigureOut">
              <a:rPr lang="zh-CN" altLang="en-US" smtClean="0"/>
              <a:t>2019/1/26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685800"/>
            <a:ext cx="5940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03303-8A4C-471D-88A8-15BBC8921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263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03303-8A4C-471D-88A8-15BBC892103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355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91064" y="2130426"/>
            <a:ext cx="10098723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82128" y="3886200"/>
            <a:ext cx="8316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E198-E8BF-4EFB-8991-047B04776B8E}" type="datetimeFigureOut">
              <a:rPr lang="zh-CN" altLang="en-US" smtClean="0"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DA3B-9173-4DA7-8BF0-B342E52F9F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385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E198-E8BF-4EFB-8991-047B04776B8E}" type="datetimeFigureOut">
              <a:rPr lang="zh-CN" altLang="en-US" smtClean="0"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DA3B-9173-4DA7-8BF0-B342E52F9F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556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13616" y="274639"/>
            <a:ext cx="2673191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94042" y="274639"/>
            <a:ext cx="782156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E198-E8BF-4EFB-8991-047B04776B8E}" type="datetimeFigureOut">
              <a:rPr lang="zh-CN" altLang="en-US" smtClean="0"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DA3B-9173-4DA7-8BF0-B342E52F9F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22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E198-E8BF-4EFB-8991-047B04776B8E}" type="datetimeFigureOut">
              <a:rPr lang="zh-CN" altLang="en-US" smtClean="0"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DA3B-9173-4DA7-8BF0-B342E52F9F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237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8505" y="4406901"/>
            <a:ext cx="100987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38505" y="2906713"/>
            <a:ext cx="1009872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E198-E8BF-4EFB-8991-047B04776B8E}" type="datetimeFigureOut">
              <a:rPr lang="zh-CN" altLang="en-US" smtClean="0"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DA3B-9173-4DA7-8BF0-B342E52F9F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039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94043" y="1600201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39432" y="1600201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E198-E8BF-4EFB-8991-047B04776B8E}" type="datetimeFigureOut">
              <a:rPr lang="zh-CN" altLang="en-US" smtClean="0"/>
              <a:t>2019/1/26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DA3B-9173-4DA7-8BF0-B342E52F9F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415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4042" y="1535113"/>
            <a:ext cx="52494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4042" y="2174875"/>
            <a:ext cx="52494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035307" y="1535113"/>
            <a:ext cx="52515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035307" y="2174875"/>
            <a:ext cx="52515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E198-E8BF-4EFB-8991-047B04776B8E}" type="datetimeFigureOut">
              <a:rPr lang="zh-CN" altLang="en-US" smtClean="0"/>
              <a:t>2019/1/26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DA3B-9173-4DA7-8BF0-B342E52F9F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814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E198-E8BF-4EFB-8991-047B04776B8E}" type="datetimeFigureOut">
              <a:rPr lang="zh-CN" altLang="en-US" smtClean="0"/>
              <a:t>2019/1/26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DA3B-9173-4DA7-8BF0-B342E52F9F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918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E198-E8BF-4EFB-8991-047B04776B8E}" type="datetimeFigureOut">
              <a:rPr lang="zh-CN" altLang="en-US" smtClean="0"/>
              <a:t>2019/1/26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DA3B-9173-4DA7-8BF0-B342E52F9F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27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043" y="273050"/>
            <a:ext cx="390871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45082" y="273051"/>
            <a:ext cx="6641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94043" y="1435101"/>
            <a:ext cx="39087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E198-E8BF-4EFB-8991-047B04776B8E}" type="datetimeFigureOut">
              <a:rPr lang="zh-CN" altLang="en-US" smtClean="0"/>
              <a:t>2019/1/26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DA3B-9173-4DA7-8BF0-B342E52F9F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10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28730" y="4800600"/>
            <a:ext cx="71285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28730" y="612775"/>
            <a:ext cx="71285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28730" y="5367338"/>
            <a:ext cx="71285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E198-E8BF-4EFB-8991-047B04776B8E}" type="datetimeFigureOut">
              <a:rPr lang="zh-CN" altLang="en-US" smtClean="0"/>
              <a:t>2019/1/26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DA3B-9173-4DA7-8BF0-B342E52F9F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742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6927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4043" y="1600201"/>
            <a:ext cx="106927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94043" y="6356351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AE198-E8BF-4EFB-8991-047B04776B8E}" type="datetimeFigureOut">
              <a:rPr lang="zh-CN" altLang="en-US" smtClean="0"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59291" y="6356351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514609" y="6356351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CDA3B-9173-4DA7-8BF0-B342E52F9F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56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1499810"/>
            <a:ext cx="11880850" cy="5358190"/>
          </a:xfrm>
        </p:spPr>
        <p:txBody>
          <a:bodyPr>
            <a:normAutofit/>
          </a:bodyPr>
          <a:lstStyle/>
          <a:p>
            <a:r>
              <a:rPr lang="bo-CN" altLang="zh-CN" sz="8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༡  ཅང་ཤེས་རྟ་ཕོ།</a:t>
            </a:r>
          </a:p>
          <a:p>
            <a:r>
              <a:rPr lang="bo-CN" altLang="zh-CN" sz="5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</a:p>
          <a:p>
            <a:r>
              <a:rPr lang="bo-CN" altLang="zh-CN" sz="5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རྡོ་རྗེ་མཁར།</a:t>
            </a:r>
            <a:endParaRPr lang="zh-CN" altLang="en-US" sz="5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9263" y="647188"/>
            <a:ext cx="1412489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o-CN" altLang="zh-CN" sz="2400" dirty="0"/>
              <a:t>སློབ་ཚན་དང་པོ།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71873" y="179506"/>
            <a:ext cx="1899879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o-CN" altLang="zh-CN" sz="2400" dirty="0"/>
              <a:t>ལོ་</a:t>
            </a:r>
            <a:r>
              <a:rPr lang="bo-CN" altLang="zh-CN" sz="2400" dirty="0" smtClean="0"/>
              <a:t>རིམ་བརྒྱད་པའི་</a:t>
            </a:r>
            <a:r>
              <a:rPr lang="bo-CN" altLang="zh-CN" sz="2400" dirty="0"/>
              <a:t>སྨད་ཆ།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7780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idx="1"/>
          </p:nvPr>
        </p:nvSpPr>
        <p:spPr>
          <a:xfrm>
            <a:off x="0" y="-11449"/>
            <a:ext cx="1188085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o-CN" altLang="zh-CN" dirty="0"/>
              <a:t> </a:t>
            </a:r>
          </a:p>
          <a:p>
            <a:pPr>
              <a:buFont typeface="Wingdings" pitchFamily="2" charset="2"/>
              <a:buChar char="Ø"/>
            </a:pPr>
            <a:endParaRPr lang="bo-CN" altLang="zh-CN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6">
              <a:buFont typeface="Wingdings" pitchFamily="2" charset="2"/>
              <a:buChar char="Ø"/>
            </a:pPr>
            <a:endParaRPr lang="bo-CN" altLang="zh-CN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4">
              <a:buFont typeface="Wingdings" pitchFamily="2" charset="2"/>
              <a:buChar char="Ø"/>
            </a:pPr>
            <a:r>
              <a:rPr lang="bo-CN" altLang="zh-CN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ཚན་པ་སོ་སོའི་ནང་དོན་ལ་དབྱེ་ཞིབ།</a:t>
            </a:r>
          </a:p>
          <a:p>
            <a:pPr marL="0" indent="0">
              <a:buNone/>
            </a:pPr>
            <a:r>
              <a:rPr lang="bo-CN" altLang="zh-CN" sz="4000" b="1" dirty="0"/>
              <a:t> (༡) </a:t>
            </a:r>
            <a:r>
              <a:rPr lang="bo-CN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རང་གྲུབ་ཚན་པ་དང་པོའི་ནང་དུ།</a:t>
            </a:r>
            <a:r>
              <a:rPr lang="bo-CN" altLang="zh-CN" sz="4000" b="1" dirty="0"/>
              <a:t>ཅང་ཤེས་རྟ་ཕོའི་མགྱོགས་ཤིང་མྱུར་བའི་ཁྱད་ཆོས་ལ་བསྔགས་བརྗོད་བྱས་ཡོད།</a:t>
            </a:r>
          </a:p>
          <a:p>
            <a:pPr marL="0" indent="0">
              <a:buNone/>
            </a:pPr>
            <a:r>
              <a:rPr lang="bo-CN" altLang="zh-CN" sz="4000" b="1" dirty="0"/>
              <a:t>  (༢) </a:t>
            </a:r>
            <a:r>
              <a:rPr lang="bo-CN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རང་གྲུབ་ཚན་པ་གཉིས་པའི་ནང་དུ།</a:t>
            </a:r>
            <a:r>
              <a:rPr lang="bo-CN" altLang="zh-CN" sz="4000" b="1" dirty="0"/>
              <a:t>ཅང་ཤེས་རྟ་ཕོའི་ཕྱིའི་ཁྱད་ཆོས་དང་རང་བྱུང་གི་གཤིས་བཟང་ལ་བསྔགས་བརྗོད་བྱས་ཡོད།</a:t>
            </a:r>
          </a:p>
          <a:p>
            <a:pPr marL="0" indent="0">
              <a:buNone/>
            </a:pPr>
            <a:r>
              <a:rPr lang="bo-CN" altLang="zh-CN" sz="4000" b="1" dirty="0"/>
              <a:t>   (༣) </a:t>
            </a:r>
            <a:r>
              <a:rPr lang="bo-CN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རང་གྲུབ་ཚན་པ་གསུམ་པའི་ནང་དུ།</a:t>
            </a:r>
            <a:r>
              <a:rPr lang="bo-CN" altLang="zh-CN" sz="4000" b="1" dirty="0"/>
              <a:t>ཞི་དུལ་བག་ཡོད་དང་ལྷག་བསམ་རྣམ་དག་གི་ཀུན་སྤྱོད་ལ་བསྔགས་བརྗོད་བྱས་ཡོད།</a:t>
            </a:r>
          </a:p>
          <a:p>
            <a:pPr marL="0" indent="0">
              <a:buNone/>
            </a:pPr>
            <a:endParaRPr lang="zh-CN" altLang="en-US" sz="3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057" y="1484784"/>
            <a:ext cx="6864673" cy="13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74840" y="469121"/>
            <a:ext cx="4481809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o-CN" altLang="zh-CN" sz="6000" b="1" i="1" dirty="0">
                <a:solidFill>
                  <a:srgbClr val="FF0000"/>
                </a:solidFill>
              </a:rPr>
              <a:t>ལྔ།   སློབ་ཚན་དབྱེ་ཞིབ།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697" y="-444138"/>
            <a:ext cx="2736304" cy="2877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7895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idx="1"/>
          </p:nvPr>
        </p:nvSpPr>
        <p:spPr>
          <a:xfrm>
            <a:off x="0" y="-11449"/>
            <a:ext cx="1188085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o-CN" altLang="zh-CN" dirty="0"/>
              <a:t> </a:t>
            </a:r>
          </a:p>
          <a:p>
            <a:pPr marL="0" indent="0" algn="ctr">
              <a:buNone/>
            </a:pPr>
            <a:endParaRPr lang="bo-CN" altLang="zh-CN" sz="54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bo-CN" altLang="zh-CN" sz="5400" b="1" i="1" dirty="0">
                <a:solidFill>
                  <a:srgbClr val="FF0000"/>
                </a:solidFill>
              </a:rPr>
              <a:t> </a:t>
            </a:r>
            <a:endParaRPr lang="zh-CN" altLang="en-US" sz="3600" b="1" dirty="0"/>
          </a:p>
        </p:txBody>
      </p:sp>
      <p:sp>
        <p:nvSpPr>
          <p:cNvPr id="2" name="矩形 1"/>
          <p:cNvSpPr/>
          <p:nvPr/>
        </p:nvSpPr>
        <p:spPr>
          <a:xfrm>
            <a:off x="251793" y="764704"/>
            <a:ext cx="1137726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o-CN" altLang="zh-CN" sz="4000" b="1" dirty="0"/>
          </a:p>
          <a:p>
            <a:r>
              <a:rPr lang="bo-CN" altLang="zh-CN" sz="4400" b="1" dirty="0"/>
              <a:t>( ༤) </a:t>
            </a:r>
            <a:r>
              <a:rPr lang="bo-CN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རང་གྲུབ་ཚན་པ་བཞི་པའི་ནང་དུ།  </a:t>
            </a:r>
            <a:r>
              <a:rPr lang="bo-CN" altLang="zh-CN" sz="4400" b="1" dirty="0"/>
              <a:t>གཞན་ཕན་གྱི་ལྷག་བསམ་དང་བླ་མེད་ཀྱི་ཀུན་སྤྱོད། ལྷོད་པ་མེད་པའི་བརྩོན་སེམས་དང་འགྱུར་བ་མེད་པའི་རང་བཞིན་རྣམས་དཀྱུས་གཅིག་ཏུ་བརྗོད་ཡོད།</a:t>
            </a:r>
          </a:p>
          <a:p>
            <a:endParaRPr lang="bo-CN" altLang="zh-CN" sz="4400" b="1" dirty="0"/>
          </a:p>
          <a:p>
            <a:r>
              <a:rPr lang="bo-CN" altLang="zh-CN" sz="4400" b="1" dirty="0"/>
              <a:t>( ༥) </a:t>
            </a:r>
            <a:r>
              <a:rPr lang="bo-CN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རང་གྲུབ་ཚན་པ་ལྔ་པའི་ནང་དུ།  </a:t>
            </a:r>
            <a:r>
              <a:rPr lang="bo-CN" altLang="zh-CN" sz="4400" b="1" dirty="0"/>
              <a:t>མཇུག་བསྡུ་པའི་ཚུལ་དུ་དཔེ་རྒྱན་བཀོད་དེ་ཅང་ཤེས་རྟ་ཕོའི་ཀུན་སྤྱོད་དང་བྱེད་ནུས་ནི་ཀུན་གྱིས་བསྟོད་པའི་གནས་དང་བསྔགས་པའི་ཡུལ། དགའ་བའི་རྒྱུ་རུ་གྱུར་བ་བརྗོད་ཡོད། </a:t>
            </a:r>
            <a:endParaRPr lang="zh-CN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4809732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42" y="0"/>
            <a:ext cx="11876108" cy="1052736"/>
          </a:xfrm>
        </p:spPr>
        <p:txBody>
          <a:bodyPr>
            <a:normAutofit/>
          </a:bodyPr>
          <a:lstStyle/>
          <a:p>
            <a:pPr marL="571500" indent="-571500" algn="l">
              <a:buFont typeface="Wingdings" pitchFamily="2" charset="2"/>
              <a:buChar char="Ø"/>
            </a:pPr>
            <a:r>
              <a:rPr lang="bo-CN" altLang="zh-CN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སློབ་ཚན་ཁྲོད་ཀྱི་དཔེ་</a:t>
            </a:r>
            <a:r>
              <a:rPr lang="bo-CN" altLang="zh-CN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དང་དཔེ་ཅན་ལ་དབྱེ་ཞིབ། </a:t>
            </a:r>
            <a:endParaRPr lang="zh-CN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052736"/>
            <a:ext cx="11860677" cy="5805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o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༼ ༡ ༽ ཀྱེ་ཀྱེ་རྟ་ཕོ་ལགས། ཁྱེད་ཀྱི་སྤུ་མདོག་ནི་སྤྲིན་དཀར། གངས་རི། ཟླ་འོད། འོ་མ་སོགས་ཀྱི་རྗེས་སུ་འགྲོ་ཞིང་་་་་་་་་    </a:t>
            </a:r>
          </a:p>
          <a:p>
            <a:pPr marL="0" indent="0">
              <a:buNone/>
            </a:pPr>
            <a:r>
              <a:rPr lang="bo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bo-CN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དཔེ་ཅན་</a:t>
            </a:r>
            <a:r>
              <a:rPr lang="bo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ནི</a:t>
            </a:r>
            <a:r>
              <a:rPr lang="bo-CN" altLang="zh-C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།      སྤུ་མདོག།       </a:t>
            </a:r>
          </a:p>
          <a:p>
            <a:pPr marL="0" indent="0">
              <a:buNone/>
            </a:pPr>
            <a:endParaRPr lang="en-US" altLang="zh-CN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bo-CN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དཔེ་</a:t>
            </a:r>
            <a:r>
              <a:rPr lang="bo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ནི</a:t>
            </a:r>
            <a:r>
              <a:rPr lang="bo-CN" altLang="zh-C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།        སྤྲིན་དཀར། </a:t>
            </a:r>
            <a:r>
              <a:rPr lang="en-US" altLang="zh-C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bo-CN" altLang="zh-C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གངས་རི། </a:t>
            </a:r>
            <a:r>
              <a:rPr lang="en-US" altLang="zh-C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bo-CN" altLang="zh-C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ཟླ་འོད།</a:t>
            </a:r>
            <a:r>
              <a:rPr lang="en-US" altLang="zh-C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bo-CN" altLang="zh-C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འོ་མ།    </a:t>
            </a:r>
          </a:p>
          <a:p>
            <a:pPr marL="0" indent="0">
              <a:buNone/>
            </a:pPr>
            <a:r>
              <a:rPr lang="bo-CN" altLang="zh-C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en-US" altLang="zh-CN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bo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bo-CN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མཚུངས་ཆོས་</a:t>
            </a:r>
            <a:r>
              <a:rPr lang="bo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ནི</a:t>
            </a:r>
            <a:r>
              <a:rPr lang="bo-CN" altLang="zh-C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།</a:t>
            </a:r>
            <a:r>
              <a:rPr lang="en-US" altLang="zh-C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bo-CN" altLang="zh-C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ཤིན་ཏུ་དཀར་བ།     </a:t>
            </a:r>
            <a:endParaRPr lang="en-US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955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idx="1"/>
          </p:nvPr>
        </p:nvSpPr>
        <p:spPr>
          <a:xfrm>
            <a:off x="0" y="-11449"/>
            <a:ext cx="1188085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o-CN" altLang="zh-CN" dirty="0"/>
              <a:t> </a:t>
            </a:r>
          </a:p>
          <a:p>
            <a:pPr marL="0" indent="0" algn="ctr">
              <a:buNone/>
            </a:pPr>
            <a:r>
              <a:rPr lang="bo-CN" altLang="zh-CN" sz="5400" b="1" i="1" dirty="0">
                <a:solidFill>
                  <a:srgbClr val="FF0000"/>
                </a:solidFill>
              </a:rPr>
              <a:t> </a:t>
            </a:r>
            <a:endParaRPr lang="zh-CN" altLang="en-US" sz="3600" b="1" dirty="0"/>
          </a:p>
        </p:txBody>
      </p:sp>
      <p:sp>
        <p:nvSpPr>
          <p:cNvPr id="2" name="矩形 1"/>
          <p:cNvSpPr/>
          <p:nvPr/>
        </p:nvSpPr>
        <p:spPr>
          <a:xfrm>
            <a:off x="0" y="980728"/>
            <a:ext cx="1188084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o-CN" altLang="zh-CN" dirty="0"/>
              <a:t> </a:t>
            </a:r>
            <a:r>
              <a:rPr lang="bo-CN" altLang="zh-CN" sz="4800" b="1" dirty="0"/>
              <a:t>༼༢༽  འགྲོས་བང་རྩལ་གྱི་སྐར་མདའ་འབུམ་གྱིས་སྙེམས་པ་ཅིག་ཅར་དུ་འཕྲོག་ཐུབ། </a:t>
            </a:r>
          </a:p>
          <a:p>
            <a:r>
              <a:rPr lang="bo-CN" altLang="zh-CN" sz="4800" b="1" dirty="0"/>
              <a:t>  </a:t>
            </a:r>
          </a:p>
          <a:p>
            <a:r>
              <a:rPr lang="bo-CN" altLang="zh-CN" sz="4800" dirty="0"/>
              <a:t>         </a:t>
            </a:r>
            <a:r>
              <a:rPr lang="bo-CN" altLang="zh-CN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དཔེ་ཅན་ནི།    </a:t>
            </a:r>
            <a:r>
              <a:rPr lang="bo-CN" altLang="zh-CN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བང་རྩལ། </a:t>
            </a:r>
          </a:p>
          <a:p>
            <a:r>
              <a:rPr lang="bo-CN" altLang="zh-CN" sz="4800" dirty="0"/>
              <a:t>           </a:t>
            </a:r>
          </a:p>
          <a:p>
            <a:r>
              <a:rPr lang="bo-CN" altLang="zh-CN" sz="4800" dirty="0"/>
              <a:t>         </a:t>
            </a:r>
            <a:r>
              <a:rPr lang="bo-CN" altLang="zh-CN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དཔེ་ནི།    </a:t>
            </a:r>
            <a:r>
              <a:rPr lang="bo-CN" altLang="zh-CN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སྐར་མདའ།   </a:t>
            </a:r>
          </a:p>
          <a:p>
            <a:r>
              <a:rPr lang="bo-CN" altLang="zh-CN" sz="4800" dirty="0"/>
              <a:t>      </a:t>
            </a:r>
          </a:p>
          <a:p>
            <a:r>
              <a:rPr lang="bo-CN" altLang="zh-CN" sz="4800" dirty="0"/>
              <a:t>       </a:t>
            </a:r>
            <a:r>
              <a:rPr lang="bo-CN" altLang="zh-CN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མཚུངས་ཆོས།   </a:t>
            </a:r>
            <a:r>
              <a:rPr lang="bo-CN" altLang="zh-CN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མགྱོགས་མྱུར་ལྡན་པ། </a:t>
            </a:r>
            <a:endParaRPr lang="zh-CN" alt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50834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620688"/>
            <a:ext cx="11880850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  </a:t>
            </a:r>
            <a:r>
              <a:rPr lang="bo-CN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༼༣༽ 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o-CN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རྟ་ཕོ་ལགས །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o-CN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ཁྱོད་ནི་རྗེས་ལུས་ཀྱི་མུན་པ་སེལ་བའི་སྒྲོན་མེ ། 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o-CN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སྡུག་བསྔལ་གྱི་སྤྲིན་ནག་གཏོར་བའི་གཏོར་བའི་དྲི་བཞོན །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o-CN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སྔོན་ཐོན་གྱི་བྱ་ལམ་དུ་འདྲེན་པའི་གཤོག་པ་དང་འདྲའོ ། །     </a:t>
            </a:r>
            <a:endParaRPr lang="en-US" altLang="zh-CN" b="1" dirty="0"/>
          </a:p>
          <a:p>
            <a:pPr marL="0" indent="0">
              <a:buNone/>
            </a:pPr>
            <a:r>
              <a:rPr lang="en-US" altLang="zh-CN" b="1" dirty="0"/>
              <a:t> 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①</a:t>
            </a:r>
            <a:r>
              <a:rPr lang="bo-CN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དཔེ་དང་དཔེ་ཅན་དང་པོ །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bo-CN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དཔེ་ཅན་</a:t>
            </a:r>
            <a:r>
              <a:rPr lang="bo-CN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ནི །        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o-CN" altLang="zh-C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རྟ་ཕོ །</a:t>
            </a:r>
            <a:endParaRPr lang="en-US" altLang="zh-CN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bo-CN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དཔེ་</a:t>
            </a:r>
            <a:r>
              <a:rPr lang="bo-CN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ནི །       </a:t>
            </a:r>
            <a:r>
              <a:rPr lang="bo-CN" altLang="zh-C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སྒྲོན་མེ།      དྲི་བཞོན །      གཤོག་པ །   </a:t>
            </a:r>
          </a:p>
          <a:p>
            <a:pPr marL="0" indent="0">
              <a:buNone/>
            </a:pPr>
            <a:r>
              <a:rPr lang="bo-CN" altLang="zh-C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altLang="zh-CN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bo-CN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② དཔེ་དང་དཔེ་ཅན་གཉིས་པ །</a:t>
            </a:r>
            <a:endParaRPr lang="en-US" altLang="zh-C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bo-CN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དཔེ་ཅན་</a:t>
            </a:r>
            <a:r>
              <a:rPr lang="bo-CN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ནི །    </a:t>
            </a:r>
            <a:r>
              <a:rPr lang="bo-CN" altLang="zh-C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རྗེས་ལུས །   སྡུག་བསྔལ །   སྔོན་ཐོན །</a:t>
            </a:r>
            <a:endParaRPr lang="en-US" altLang="zh-CN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bo-CN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དཔེ་</a:t>
            </a:r>
            <a:r>
              <a:rPr lang="bo-CN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ནི །</a:t>
            </a:r>
            <a:r>
              <a:rPr lang="bo-CN" altLang="zh-C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མུན་པ །    སྤྲིན་ནག    བྱ་ལམ ། </a:t>
            </a:r>
            <a:endParaRPr lang="zh-CN" alt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301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"/>
            <a:ext cx="11858316" cy="6857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bo-CN" sz="4000" dirty="0"/>
              <a:t> </a:t>
            </a:r>
            <a:endParaRPr lang="bo-CN" altLang="zh-CN" sz="4000" dirty="0"/>
          </a:p>
          <a:p>
            <a:pPr marL="0" indent="0" algn="ctr">
              <a:buNone/>
            </a:pPr>
            <a:endParaRPr lang="bo-CN" altLang="zh-CN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bo-CN" altLang="zh-CN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bo-CN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སློབ་ཚན་འདིར་བརྗོད་བྱའི་དོན་ལ་གཞིགས་ན་བསྟན་དོན་གསུམ་ཡོད་དེ། </a:t>
            </a:r>
          </a:p>
          <a:p>
            <a:pPr marL="0" indent="0">
              <a:buNone/>
            </a:pPr>
            <a:endParaRPr lang="bo-CN" altLang="zh-CN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bo-CN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bo-CN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གཅིག</a:t>
            </a:r>
            <a:r>
              <a:rPr lang="bo-CN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་ནི་རྩོམ་པ་པོས་རྟ་ཕོའི་ཁྱད་ཆོས་དང་ཡོན་ཏན་མང་པོ་ཞིག་ལ་བསྟོད་པ་བྱས་པ་བརྒྱུད་དེ་བོད་རིགས་མི་དམངས་ཀྱི་ལས་ལ་བརྩོན་ཞིང་གཞུང་རྒྱུད་དྲང་བ། ཞི་ཞིང་འཇམ་པའི་གཤིས་ཀ་སོགས་ལ་བསྟོད་བསྔགས་བྱས་ཡོད། </a:t>
            </a:r>
          </a:p>
          <a:p>
            <a:pPr marL="0" indent="0">
              <a:buNone/>
            </a:pPr>
            <a:r>
              <a:rPr lang="bo-CN" altLang="zh-CN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</a:t>
            </a:r>
            <a:endParaRPr lang="zh-CN" alt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993" y="1772816"/>
            <a:ext cx="7231063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00065" y="764704"/>
            <a:ext cx="5328592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o-CN" altLang="zh-CN" sz="6000" b="1" i="1" dirty="0">
                <a:solidFill>
                  <a:srgbClr val="FF0000"/>
                </a:solidFill>
              </a:rPr>
              <a:t>དྲུག  བརྗོད་བྱའི་བསྟན་དོན།</a:t>
            </a:r>
            <a:endParaRPr lang="bo-CN" altLang="zh-CN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4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0362" y="1556793"/>
            <a:ext cx="1069276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o-CN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bo-CN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གཉིས་</a:t>
            </a:r>
            <a:r>
              <a:rPr lang="bo-CN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ནི་དུས་རབས་གསར་བའི་ནང་གི་བོད་ཀྱི་ན་གཞོན་རྣམས་ཀྱི་སྤོབས་པ་དང་སྙིང་སྟོབས། བརྩོན་འགྲུས་བཅས་ལ་བསྔགས་བརྗོད་བྱས་ཡོད།  </a:t>
            </a:r>
          </a:p>
          <a:p>
            <a:pPr marL="0" indent="0">
              <a:buNone/>
            </a:pPr>
            <a:r>
              <a:rPr lang="bo-CN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marL="0" indent="0">
              <a:buNone/>
            </a:pPr>
            <a:r>
              <a:rPr lang="bo-CN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bo-CN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གསུམ་</a:t>
            </a:r>
            <a:r>
              <a:rPr lang="bo-CN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ནི་བོད་ཀྱི་ཤེས་ལྡན་པ་རྣམས་ཀྱི་སྤོབས་པ་དང་ཡོན་ཏན་ལ་བསྟོད་པ་བྱས་པ་བརྒྱུད་ནས། དེར་རྗེས་སུ་ཡི་རང་བྱས་པའི་བསམ</a:t>
            </a:r>
            <a:r>
              <a:rPr lang="bo-CN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་</a:t>
            </a:r>
            <a:r>
              <a:rPr lang="bo-CN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པ</a:t>
            </a:r>
            <a:r>
              <a:rPr lang="bo-CN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་</a:t>
            </a:r>
            <a:r>
              <a:rPr lang="bo-CN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མཚོན་ཡོད། </a:t>
            </a:r>
          </a:p>
          <a:p>
            <a:endParaRPr lang="zh-CN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70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08200" y="274638"/>
            <a:ext cx="6288609" cy="1067147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bo-CN" altLang="zh-CN" dirty="0"/>
              <a:t/>
            </a:r>
            <a:br>
              <a:rPr lang="bo-CN" altLang="zh-CN" dirty="0"/>
            </a:br>
            <a:r>
              <a:rPr lang="bo-CN" altLang="zh-CN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བདུན།  རྩོམ་སྟངས་ཀྱི་ཁྱད་ཆོས།</a:t>
            </a:r>
            <a:br>
              <a:rPr lang="bo-CN" altLang="zh-CN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zh-CN" altLang="en-US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309995"/>
            <a:ext cx="11880850" cy="551621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bo-CN" altLang="zh-CN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bo-CN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༼ ༡ ༽ ཚིག་གི་གཅོད་མཚམས་ཐུང་ཞིང་དབྱངས་འགྲོས་སྙན་པ །</a:t>
            </a:r>
          </a:p>
          <a:p>
            <a:pPr marL="0" indent="0">
              <a:buNone/>
            </a:pPr>
            <a:r>
              <a:rPr lang="bo-CN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༼ ༢ ༽  བརྗོད་བྱ་གསོན་ཉམས་ལྡན་ཕྱིར་མཚོན་ཐབས་སྣ་ཚོགས་བཀོད་ཡོད་པ །</a:t>
            </a:r>
          </a:p>
          <a:p>
            <a:pPr marL="0" indent="0">
              <a:buNone/>
            </a:pPr>
            <a:r>
              <a:rPr lang="bo-CN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༼ ༣ ༽  གོ་དཀའ་བའི་མངོན་བརྗོད་དང་བརྡ་སྙིང་གིས་བཅིངས་མེད་པ །</a:t>
            </a:r>
          </a:p>
          <a:p>
            <a:pPr marL="0" indent="0">
              <a:buNone/>
            </a:pPr>
            <a:r>
              <a:rPr lang="bo-CN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༼༤ ༽  དཔེ་རྒྱན་དང་རབ་རྟོག་གི་རྒྱན་སོགས་སོགས་ཀྱིས་རྗོད་བྱེད་ཀྱི་ཚིག་དང་རྣམ་པ་ལ་ཐུན་མིན་གྱི་ཁྱད་ཆོས་བསྐྲུན་ཡོད །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073" y="1269777"/>
            <a:ext cx="7224713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41" y="116632"/>
            <a:ext cx="1656184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62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60105" y="344835"/>
            <a:ext cx="6432625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bo-CN" altLang="zh-CN" sz="5400" b="1" i="1" dirty="0">
                <a:solidFill>
                  <a:srgbClr val="FF0000"/>
                </a:solidFill>
              </a:rPr>
              <a:t>བརྒྱད།   སློབ་ཚན་ཕྱོགས་བསྡོམས།</a:t>
            </a:r>
            <a:endParaRPr lang="zh-CN" altLang="en-US" sz="5400" b="1" i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4043" y="1600201"/>
            <a:ext cx="10692765" cy="4983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o-CN" altLang="zh-CN" sz="4400" b="1" dirty="0"/>
              <a:t>          </a:t>
            </a:r>
            <a:r>
              <a:rPr lang="bo-CN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སློབ་ཚན་འདིར་ཅང་ཤེས་རྟ་ཕོའི་མདུན་སྐྱོད་ཀྱི་སྤོབས་པ་དང་ཞུམ་མེད་ཀྱི་སྙིང་</a:t>
            </a:r>
          </a:p>
          <a:p>
            <a:pPr marL="0" indent="0">
              <a:buNone/>
            </a:pPr>
            <a:r>
              <a:rPr lang="bo-CN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སྟོབས། འགྲོས་མགྱོགས་པའི་བང་རྩལ།  གཞན་ཕན་གྱི་ལྷག་བསམ་སོགས་རང་སྟེང་གི་ཡོན་</a:t>
            </a:r>
          </a:p>
          <a:p>
            <a:pPr marL="0" indent="0">
              <a:buNone/>
            </a:pPr>
            <a:r>
              <a:rPr lang="bo-CN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ཏན་མང་པོ་ནི།  སྡེབ་ལེགས་ཤིང་ཆ་འགྲིགག་པའི་རྒྱན་ཚིག་དང་གོསན་ཉམས་ལྡན་པའི་</a:t>
            </a:r>
          </a:p>
          <a:p>
            <a:pPr marL="0" indent="0">
              <a:buNone/>
            </a:pPr>
            <a:r>
              <a:rPr lang="bo-CN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དཔེ་བཀོད་པའི་ཚིག་གི་བབ་ལ་བརྟེན་ནས་བསྔགས་བརྗོད་བྱས་ཡོད་ལ། དེ་ནི་ཅང་ཤེས་རྟ་</a:t>
            </a:r>
          </a:p>
          <a:p>
            <a:pPr marL="0" indent="0">
              <a:buNone/>
            </a:pPr>
            <a:r>
              <a:rPr lang="bo-CN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ཕོའི་དཔའ་ཉམས་དང་སྙིང་སྟོབས། བང་རྩལ་དང་བླ་མེད་ཀྱི་ཀུན་སྤྱོད། གཞན་ཕན་གྱི་ལྷག་</a:t>
            </a:r>
          </a:p>
          <a:p>
            <a:pPr marL="0" indent="0">
              <a:buNone/>
            </a:pPr>
            <a:r>
              <a:rPr lang="bo-CN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བསམ་</a:t>
            </a:r>
            <a:r>
              <a:rPr lang="bo-CN" altLang="zh-C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བཅས་</a:t>
            </a:r>
            <a:r>
              <a:rPr lang="bo-CN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ལ་བསྟོད་པ་བྱས་ཡོད།</a:t>
            </a:r>
            <a:endParaRPr lang="zh-CN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160" y="1414810"/>
            <a:ext cx="7224713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628056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41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84041" y="0"/>
            <a:ext cx="6120680" cy="106613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bo-CN" altLang="zh-CN" sz="5400" b="1" i="1" dirty="0">
                <a:solidFill>
                  <a:srgbClr val="FF0000"/>
                </a:solidFill>
              </a:rPr>
              <a:t>དགུ།   </a:t>
            </a:r>
            <a:r>
              <a:rPr lang="bo-CN" altLang="zh-CN" sz="5400" b="1" i="1" dirty="0" smtClean="0">
                <a:solidFill>
                  <a:srgbClr val="FF0000"/>
                </a:solidFill>
              </a:rPr>
              <a:t>བསམ་གཞིག་དང་ལག་ལེན།</a:t>
            </a:r>
            <a:endParaRPr lang="zh-CN" altLang="en-US" sz="5400" b="1" i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124744"/>
            <a:ext cx="11880849" cy="5733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o-CN" altLang="zh-CN" sz="4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གཤམ་གྱི་ཚིག་གཉིས་ལ་དཔེ་བལྟས</a:t>
            </a:r>
            <a:r>
              <a:rPr lang="bo-CN" altLang="zh-CN" sz="4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་ནས་</a:t>
            </a:r>
            <a:r>
              <a:rPr lang="bo-CN" altLang="zh-CN" sz="4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ཚིག་དེ་དང་འདྲ་བ་རེ་འབྲི་དགོས། </a:t>
            </a:r>
          </a:p>
          <a:p>
            <a:pPr marL="0" indent="0" algn="ctr">
              <a:buNone/>
            </a:pPr>
            <a:r>
              <a:rPr lang="bo-CN" altLang="zh-CN" dirty="0"/>
              <a:t>    </a:t>
            </a:r>
            <a:r>
              <a:rPr lang="bo-CN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༼ ༡ ༽ཅང་ཤེས་རྟ་ཕོའི་ཞུ་དུལ་གྱི་སྤྱོད་པ།  </a:t>
            </a:r>
          </a:p>
          <a:p>
            <a:pPr marL="0" indent="0" algn="ctr">
              <a:buNone/>
            </a:pPr>
            <a:r>
              <a:rPr lang="bo-CN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o-CN" altLang="zh-C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ང་རྒྱལ་གྱི་རྔོག་མ་གྱེན་དུ་མི་གཟེང་།    </a:t>
            </a:r>
          </a:p>
          <a:p>
            <a:pPr marL="0" indent="0" algn="ctr">
              <a:buNone/>
            </a:pPr>
            <a:r>
              <a:rPr lang="bo-CN" altLang="zh-CN" dirty="0"/>
              <a:t> </a:t>
            </a:r>
            <a:r>
              <a:rPr lang="bo-CN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ཁེངས་དྲེགས་ཀྱི་མགོ་བོ་མཁའ་རུ་མི་འདེགས།</a:t>
            </a:r>
          </a:p>
          <a:p>
            <a:pPr marL="0" indent="0" algn="ctr">
              <a:buNone/>
            </a:pPr>
            <a:r>
              <a:rPr lang="bo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bo-CN" altLang="zh-C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ཕྲག་དོག་གི་མཇུག་མ་འཕྲེད་དུ་མི་གཡུག  </a:t>
            </a:r>
          </a:p>
          <a:p>
            <a:pPr marL="0" indent="0" algn="ctr">
              <a:buNone/>
            </a:pPr>
            <a:r>
              <a:rPr lang="bo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o-CN" altLang="zh-CN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ཁ་ཕོ་ཡི་འཚེར་སྐད་ལྷང་ལྷང་མི་འབྱིན།</a:t>
            </a:r>
            <a:endParaRPr lang="zh-CN" alt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721" y="0"/>
            <a:ext cx="2070348" cy="134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01" y="980728"/>
            <a:ext cx="7224713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50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7" y="1743763"/>
            <a:ext cx="10693400" cy="273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254" y="0"/>
            <a:ext cx="662473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473" y="10420"/>
            <a:ext cx="6336704" cy="684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85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1793" y="1700808"/>
            <a:ext cx="105131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o-CN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༼ ༢༽ མདུན་སྐྱོད་ཀྱི་རྣམ་པ་བྲིས་པ།   </a:t>
            </a:r>
          </a:p>
          <a:p>
            <a:pPr algn="ctr"/>
            <a:endParaRPr lang="bo-CN" altLang="zh-CN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o-CN" altLang="zh-CN" sz="4800" dirty="0"/>
              <a:t>  </a:t>
            </a:r>
            <a:r>
              <a:rPr lang="bo-CN" altLang="zh-CN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ཐང་ཆེན་པོ་ཤོག་སྐྱ་ལྟེབ་ལྟེབ། </a:t>
            </a:r>
          </a:p>
          <a:p>
            <a:pPr algn="ctr"/>
            <a:r>
              <a:rPr lang="bo-CN" altLang="zh-CN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ལ་རིང་བོ་གྲུ་གུ་སྒྲིལ་སྒྲིལ།  </a:t>
            </a:r>
          </a:p>
          <a:p>
            <a:pPr algn="ctr"/>
            <a:r>
              <a:rPr lang="bo-CN" altLang="zh-CN" sz="4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ཁིས་ཉག་ཁ་སྒྲོག་གུ་རྟོལ་རྟོལ།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7" y="67270"/>
            <a:ext cx="350520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0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"/>
            <a:ext cx="1188085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bo-CN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bo-CN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bo-CN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bo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༡  </a:t>
            </a:r>
            <a:r>
              <a:rPr lang="bo-CN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བརྩེ་</a:t>
            </a:r>
            <a:r>
              <a:rPr lang="bo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དུང་ལྡན་པའི་སྒོ་ནས་སློབ་ཚན་གྱེར་འདོན་བྱ་དགོས། </a:t>
            </a:r>
          </a:p>
          <a:p>
            <a:pPr marL="0" indent="0">
              <a:buNone/>
            </a:pPr>
            <a:r>
              <a:rPr lang="bo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༢  སློབ་ཚན་འདིའི་ནང་དུ་རྩོམ་པ་པོས་ཅང་ཤེས་རྟ་ཕོའི་བང་རྩལ་དང་གཤིས་ཀ་སོགས་ལ་བསྟོད་བསྔགས་བྱས་པ་བརྒྱུད་ནས</a:t>
            </a:r>
            <a:r>
              <a:rPr lang="bo-CN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།  བསམ་</a:t>
            </a:r>
            <a:r>
              <a:rPr lang="bo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བློའི་བརྩེ་</a:t>
            </a:r>
            <a:r>
              <a:rPr lang="bo-CN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དུང་</a:t>
            </a:r>
            <a:r>
              <a:rPr lang="bo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ཇི་འདྲ་ཞིག་མཚོན་པར་བྱས་ཡོད་དམ། </a:t>
            </a:r>
          </a:p>
          <a:p>
            <a:pPr marL="0" indent="0">
              <a:buNone/>
            </a:pPr>
            <a:r>
              <a:rPr lang="bo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༣ </a:t>
            </a:r>
            <a:r>
              <a:rPr lang="bo-CN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bo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སློབ་ཚན་ཁྲོད་ཀྱི་དཔེ་དང་དཔེ་ཅན་ལ་རྟགས་བརྒྱབ་སྟེ་བློར་འཛིན་དགོས། </a:t>
            </a:r>
          </a:p>
          <a:p>
            <a:pPr marL="0" indent="0">
              <a:buNone/>
            </a:pPr>
            <a:r>
              <a:rPr lang="bo-CN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༤  ཅང་</a:t>
            </a:r>
            <a:r>
              <a:rPr lang="bo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ཤེས་རྟ་ཕོར་བསྟོད་བསྔགས་བྱེད་པའི་ཚིག་བཅད་ཤོ་ལོ་ཀ་གསུམ་ཕྲིས།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817" y="260648"/>
            <a:ext cx="1719262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853" y="1111736"/>
            <a:ext cx="2693988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8017" y="404664"/>
            <a:ext cx="5688632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o-CN" altLang="zh-CN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bo-CN" altLang="zh-CN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ལྔ་པ།  ལས་</a:t>
            </a:r>
            <a:r>
              <a:rPr lang="bo-CN" altLang="zh-CN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བྱ་བཀོད་སྒྲིག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953" y="1420327"/>
            <a:ext cx="7224713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63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40025" y="450912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2400" dirty="0" smtClean="0"/>
              <a:t>བྱང་ཆུབ་བློ་གྲོས།</a:t>
            </a:r>
            <a:endParaRPr lang="zh-CN" altLang="en-US" sz="24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09" y="1992832"/>
            <a:ext cx="1761082" cy="2430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7308577" y="1628800"/>
            <a:ext cx="270879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2800" b="1" dirty="0"/>
              <a:t>སློབ་མ། </a:t>
            </a:r>
          </a:p>
          <a:p>
            <a:r>
              <a:rPr lang="bo-CN" altLang="zh-CN" sz="2800" dirty="0"/>
              <a:t>གཡུང་དྲུང་དབང་རྒྱལ།</a:t>
            </a:r>
          </a:p>
          <a:p>
            <a:r>
              <a:rPr lang="bo-CN" altLang="zh-CN" sz="2800" dirty="0"/>
              <a:t>བཀྲ་ཤིས་དོན་</a:t>
            </a:r>
            <a:r>
              <a:rPr lang="bo-CN" altLang="zh-CN" sz="2800" dirty="0" smtClean="0"/>
              <a:t>འགྲུབ།</a:t>
            </a:r>
          </a:p>
          <a:p>
            <a:r>
              <a:rPr lang="bo-CN" altLang="zh-CN" sz="2800" b="1" dirty="0" smtClean="0"/>
              <a:t>དགེ་</a:t>
            </a:r>
            <a:r>
              <a:rPr lang="bo-CN" altLang="zh-CN" sz="2800" b="1" dirty="0" smtClean="0"/>
              <a:t>རྒན། </a:t>
            </a:r>
            <a:endParaRPr lang="bo-CN" altLang="zh-CN" sz="2800" b="1" dirty="0" smtClean="0"/>
          </a:p>
          <a:p>
            <a:r>
              <a:rPr lang="bo-CN" altLang="zh-CN" sz="2800" dirty="0" smtClean="0"/>
              <a:t>རྡོ་</a:t>
            </a:r>
            <a:r>
              <a:rPr lang="bo-CN" altLang="zh-CN" sz="2800" dirty="0" smtClean="0"/>
              <a:t>རྗེ་དོན་གྲུབ། </a:t>
            </a:r>
            <a:r>
              <a:rPr lang="bo-CN" altLang="zh-CN" sz="2800" dirty="0" smtClean="0"/>
              <a:t>བྲག་དཀར</a:t>
            </a:r>
            <a:r>
              <a:rPr lang="bo-CN" altLang="zh-CN" sz="2800" dirty="0" smtClean="0"/>
              <a:t>་</a:t>
            </a:r>
            <a:r>
              <a:rPr lang="bo-CN" altLang="zh-CN" sz="2800" dirty="0" smtClean="0"/>
              <a:t>རྫོང་མི་རིགས་སློབ་འབྲིང་དང་པོ།  </a:t>
            </a:r>
            <a:r>
              <a:rPr lang="bo-CN" altLang="zh-CN" sz="2800" dirty="0" smtClean="0"/>
              <a:t> </a:t>
            </a:r>
            <a:endParaRPr lang="bo-CN" altLang="zh-CN" sz="2800" dirty="0" smtClean="0"/>
          </a:p>
          <a:p>
            <a:r>
              <a:rPr lang="bo-CN" altLang="zh-CN" sz="2800" dirty="0" smtClean="0"/>
              <a:t>ལྷ་</a:t>
            </a:r>
            <a:r>
              <a:rPr lang="bo-CN" altLang="zh-CN" sz="2800" dirty="0" smtClean="0"/>
              <a:t>ལུང་ཚེ་རིང་</a:t>
            </a:r>
            <a:r>
              <a:rPr lang="bo-CN" altLang="zh-CN" sz="2800" dirty="0" smtClean="0"/>
              <a:t>།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7695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8930" y="5445224"/>
            <a:ext cx="4608512" cy="110973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o-CN" altLang="zh-C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བཀྲ་ཤིས་བདེ་ལེགས།</a:t>
            </a:r>
            <a:endParaRPr lang="zh-CN" alt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052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629799"/>
            <a:ext cx="11880850" cy="4679521"/>
          </a:xfrm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altLang="zh-CN" sz="44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4400" b="1" i="1" dirty="0">
                <a:solidFill>
                  <a:srgbClr val="FF0000"/>
                </a:solidFill>
              </a:rPr>
              <a:t>          </a:t>
            </a:r>
            <a:r>
              <a:rPr lang="bo-CN" altLang="zh-CN" sz="4400" b="1" i="1" dirty="0">
                <a:solidFill>
                  <a:srgbClr val="FF0000"/>
                </a:solidFill>
              </a:rPr>
              <a:t> </a:t>
            </a:r>
            <a:r>
              <a:rPr lang="bo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རྡོ་རྗེ་མཁར་ནི།  1958ལོར་མཚོ་སྔོན་རེབ་གོང་དུ་སྐྱེས །   ཁོས་སློབ་གྲྭ་སྔ་ཕྱི་རིམ་པ་འགྲིམས་ཏེ་ཧྲོ་ཧྲུའི་མིང་བཏགས་བླངས།   སློབ་གྲྭ་ནས་མཐར་ཕྱིན་རྗེས་དགེ་རྒན་དང་ལོ་ཙཱ་བ །  བོད་ཀྱི་ཤེས་རིག་ཞིབ་འཇུག་བཅས་ཀྱི་དོན་གཉེར་བྱས་མྱོང་།   ད་ལྟ་ཀྲུང་གོའི་མི་རིགས་ཡིག་བསྒྱུར་ལྟེ་གནས་ཀྱི་ཞུས་ཆུང་དང་དེའི་བོད་ཡིག་ཁང་གི་དཔྱད་གཞིའི་ཡིག་རིགས་བདག་གཉེར་ཚོ་ཆུང་གི་འགན་འཛིན་བཅས་ཀྱི་འགན་བཞེས་ཡོད།         1980ལོ་ནས་བཟུང་ཁོས་སྒྲུང་གཏམ་སོགས་རྩོམ་རིག་སྣ་ཚོགས་འབྲི་མགོ་བརྩམས་ཤིང་།  1987ལོར་སྙན་གཞུང&lt;&lt;སྙན་ངག་</a:t>
            </a:r>
            <a:r>
              <a:rPr lang="bo-CN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བྱིས་</a:t>
            </a:r>
            <a:r>
              <a:rPr lang="bo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པ་འཇུག་སྒོ&gt;&gt;དང་།   1988ལོར་སྒྲུང་གཏམ་ཕྱོགས་བསྒྲིགས&lt;&lt;བརྩམས་སྒྲུང་མེ་ཏོག་ཕྲེང་བ&gt;&gt; དང་། </a:t>
            </a:r>
            <a:endParaRPr lang="bo-CN" altLang="zh-CN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025" y="1629799"/>
            <a:ext cx="7224479" cy="14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953" y="476672"/>
            <a:ext cx="7872551" cy="1015663"/>
          </a:xfrm>
          <a:prstGeom prst="rect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o-CN" altLang="zh-CN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གཅིག  རྩོམ་པ་པོ་ངོ་སྤྲོད །</a:t>
            </a:r>
          </a:p>
        </p:txBody>
      </p:sp>
    </p:spTree>
    <p:extLst>
      <p:ext uri="{BB962C8B-B14F-4D97-AF65-F5344CB8AC3E}">
        <p14:creationId xmlns:p14="http://schemas.microsoft.com/office/powerpoint/2010/main" val="343415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923" y="1268760"/>
            <a:ext cx="11701065" cy="5328592"/>
          </a:xfrm>
          <a:ln w="127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o-CN" altLang="zh-CN" sz="4000" dirty="0"/>
              <a:t>    </a:t>
            </a:r>
          </a:p>
          <a:p>
            <a:pPr marL="0" indent="0">
              <a:buNone/>
            </a:pPr>
            <a:r>
              <a:rPr lang="bo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1990ལོར་ཆེད་རྩོམ&lt;&lt;སྙན་ངག་གི་དོགས་གཅོད་ཐེ་ཚོམ་དྲ་བ་གཅོད་པའི་རལ་གྲི&gt;&gt;སོགས་པར་དུ་བསྐྲུན་པ་</a:t>
            </a:r>
          </a:p>
          <a:p>
            <a:pPr marL="0" indent="0">
              <a:buNone/>
            </a:pPr>
            <a:r>
              <a:rPr lang="bo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དང་།  &lt;&lt;གཉའ་ཁྲི་གོང་གི་བོད་ཀྱི་ལོ་རྒྱུས&gt;&gt;སོགས་ཆེད་རྩོམ་དུ་མ་ཞིག་དབྱིན་ཇིའི་སྐད་དུ་བསྒྱུར་ནས་ཕྱི་རྒྱལ་གྱི་དུས་དེབ་རྣམས་སུ་བཀོད་ཡོད།  &lt;&lt;བརྩམས་སྒྲུང་མེ་ཏོག་ཕྲེང་བ&gt;&gt;དང་།  &lt;&lt;གཉེན་དོན&gt;&gt;  &lt;&lt;སྙིང་གཏམ&gt;&gt;  &lt;&lt;གསེར་གྱི་གདུ་བུ&gt;&gt;སོགས་ལ་ཞིང་ལྗོངས་ལྔ་དང་ཞིང་ཆེན་རིམ་པའི་བྱ་དགའ་དང་།   &lt;&lt;སྦྲང་ཆར&gt;&gt;དུས་དེབ་ཀྱི་ཕུལ་བྱུང་རྩོམ་པ་པོའི་བྱ་དགའ་སོགས་ཀྱང་ཐོབ་མྱོང་།  ལྷུག་རྩོམ་སྙན་ངག་འདི་ནི་</a:t>
            </a:r>
          </a:p>
          <a:p>
            <a:pPr marL="0" indent="0">
              <a:buNone/>
            </a:pPr>
            <a:r>
              <a:rPr lang="bo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1984ལོའི་སྦྲང་ཆར་དེབ་གསུམ་པ་ལས་བདམས་པ་ཡིན།</a:t>
            </a:r>
          </a:p>
          <a:p>
            <a:endParaRPr lang="zh-CN" altLang="en-US" sz="4000" dirty="0"/>
          </a:p>
        </p:txBody>
      </p:sp>
      <p:sp>
        <p:nvSpPr>
          <p:cNvPr id="4" name="TextBox 1">
            <a:extLst>
              <a:ext uri="{FF2B5EF4-FFF2-40B4-BE49-F238E27FC236}">
                <a16:creationId xmlns="" xmlns:a16="http://schemas.microsoft.com/office/drawing/2014/main" id="{A605EFE8-5DB0-4B02-8E46-251B20A34811}"/>
              </a:ext>
            </a:extLst>
          </p:cNvPr>
          <p:cNvSpPr txBox="1"/>
          <p:nvPr/>
        </p:nvSpPr>
        <p:spPr>
          <a:xfrm>
            <a:off x="1937179" y="239912"/>
            <a:ext cx="7872551" cy="1015663"/>
          </a:xfrm>
          <a:prstGeom prst="rect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o-CN" altLang="zh-CN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གཅིག  རྩོམ་པ་པོ་ངོ་སྤྲོད །</a:t>
            </a:r>
          </a:p>
        </p:txBody>
      </p:sp>
    </p:spTree>
    <p:extLst>
      <p:ext uri="{BB962C8B-B14F-4D97-AF65-F5344CB8AC3E}">
        <p14:creationId xmlns:p14="http://schemas.microsoft.com/office/powerpoint/2010/main" val="263053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988840"/>
            <a:ext cx="11880850" cy="4869159"/>
          </a:xfrm>
          <a:ln w="38100">
            <a:solidFill>
              <a:schemeClr val="tx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r>
              <a:rPr lang="bo-CN" altLang="zh-CN" sz="4400" b="1" i="1" dirty="0">
                <a:solidFill>
                  <a:srgbClr val="FF0000"/>
                </a:solidFill>
              </a:rPr>
              <a:t>  </a:t>
            </a:r>
          </a:p>
          <a:p>
            <a:pPr marL="0" indent="0">
              <a:buNone/>
            </a:pPr>
            <a:r>
              <a:rPr lang="bo-CN" altLang="zh-CN" sz="4000" b="1" dirty="0"/>
              <a:t>              </a:t>
            </a:r>
            <a:r>
              <a:rPr lang="bo-CN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སློབ་ཚན་འདིར་ཅང་ཤེས་རྟ་ཕོའི་མདུན་སྐྱོད་ཀྱི་སྤོབས་པ་དང་ཞུམ་མེད་ཀྱི་སྙིང་སྟོབས། འགྲོས་མགྱོགས་པའི་བང་རྩལ།  གཞན་ཕན་གྱི་ལྷག་བསམ་སོགས་རང་སྟེང་གི་ཡོན་ཏན་མང་པོ་ནི།  སྡེབ་ལེགས་ཤིང་ཆ་འགྲིག་པའི་རྒྱན་ཚིག་དང་གསོན་ཉམས་ལྡན་པའི་དཔེ་བཀོད་པའི་ཚིག་གི་བབ་ལ་བརྟེན་ནས་བསྔགས་བརྗོད་བྱས་ཡོད།</a:t>
            </a:r>
            <a:endParaRPr lang="zh-CN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060" y="1607231"/>
            <a:ext cx="7224713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67" y="260648"/>
            <a:ext cx="244827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2073" y="548680"/>
            <a:ext cx="6192688" cy="1015663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o-CN" altLang="zh-CN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གཉིས།   སློབ་ཚན་ངོ་སྤྲོད། </a:t>
            </a:r>
          </a:p>
        </p:txBody>
      </p:sp>
    </p:spTree>
    <p:extLst>
      <p:ext uri="{BB962C8B-B14F-4D97-AF65-F5344CB8AC3E}">
        <p14:creationId xmlns:p14="http://schemas.microsoft.com/office/powerpoint/2010/main" val="299827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6049" y="0"/>
            <a:ext cx="6652043" cy="126876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bo-CN" altLang="zh-CN" sz="6700" b="1" i="1" dirty="0">
                <a:solidFill>
                  <a:srgbClr val="FF0000"/>
                </a:solidFill>
              </a:rPr>
              <a:t>   གསུམ།  རྩོམ་སྟངས་ངོ་སྤྲོད ། </a:t>
            </a:r>
            <a:endParaRPr lang="zh-CN" altLang="en-US" sz="6700" b="1" i="1" dirty="0">
              <a:solidFill>
                <a:srgbClr val="FF0000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7817" y="1700808"/>
            <a:ext cx="5249439" cy="648072"/>
          </a:xfrm>
        </p:spPr>
        <p:txBody>
          <a:bodyPr>
            <a:noAutofit/>
          </a:bodyPr>
          <a:lstStyle/>
          <a:p>
            <a:r>
              <a:rPr lang="bo-CN" altLang="zh-CN" sz="4800" i="1" dirty="0"/>
              <a:t>༼༡ ༽</a:t>
            </a:r>
            <a:r>
              <a:rPr lang="en-US" altLang="zh-CN" sz="4800" i="1" dirty="0"/>
              <a:t> </a:t>
            </a:r>
            <a:r>
              <a:rPr lang="bo-CN" altLang="zh-CN" sz="4800" i="1" dirty="0"/>
              <a:t>ཅི་ཞིག་ལ་</a:t>
            </a:r>
            <a:r>
              <a:rPr lang="bo-CN" altLang="zh-CN" sz="4800" i="1" dirty="0">
                <a:solidFill>
                  <a:srgbClr val="FF0000"/>
                </a:solidFill>
              </a:rPr>
              <a:t>ལྷུག་རྩོམ་</a:t>
            </a:r>
            <a:r>
              <a:rPr lang="bo-CN" altLang="zh-CN" sz="4800" i="1" dirty="0"/>
              <a:t>ཟེར །</a:t>
            </a:r>
            <a:endParaRPr lang="zh-CN" altLang="en-US" sz="4800" i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95810" y="2502048"/>
            <a:ext cx="5256583" cy="3375224"/>
          </a:xfrm>
          <a:ln w="3810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b="1" dirty="0"/>
              <a:t>         </a:t>
            </a:r>
            <a:r>
              <a:rPr lang="bo-CN" altLang="zh-C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ལན།  </a:t>
            </a:r>
            <a:r>
              <a:rPr lang="bo-CN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ནང་</a:t>
            </a:r>
            <a:r>
              <a:rPr lang="bo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དོན་གྱི་ཆ་ནས་བྱུང་རིམ་ཆ་ཚང་ཞིང་གོ་རིམ་ཡོད་པར་བྲིས་པ་ལ་བརྟེན་ནས་ཡིད་འགྱུར་མཚོན་པར་བྱེད་པ་དང་། 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o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ལུས་ཚིག་ལྷུག་ཡིན་པ། ཚིག་རྒྱན་གྱིས་བཅིངས་བར་གཙོ་བོར་མི་འཛིན་པ་ཞིག་ལ་ཟེར།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21107" y="2636912"/>
            <a:ext cx="5251501" cy="936104"/>
          </a:xfrm>
        </p:spPr>
        <p:txBody>
          <a:bodyPr>
            <a:normAutofit fontScale="25000" lnSpcReduction="20000"/>
          </a:bodyPr>
          <a:lstStyle/>
          <a:p>
            <a:endParaRPr lang="en-US" altLang="zh-CN" sz="9600" i="1" dirty="0"/>
          </a:p>
          <a:p>
            <a:endParaRPr lang="en-US" altLang="zh-CN" sz="9600" dirty="0"/>
          </a:p>
          <a:p>
            <a:endParaRPr lang="en-US" altLang="zh-CN" sz="9600" dirty="0"/>
          </a:p>
          <a:p>
            <a:endParaRPr lang="en-US" altLang="zh-CN" sz="9600" i="1" dirty="0"/>
          </a:p>
          <a:p>
            <a:endParaRPr lang="en-US" altLang="zh-CN" sz="9600" dirty="0"/>
          </a:p>
          <a:p>
            <a:endParaRPr lang="en-US" altLang="zh-CN" sz="9600" dirty="0"/>
          </a:p>
          <a:p>
            <a:r>
              <a:rPr lang="bo-CN" altLang="zh-CN" sz="19200" i="1" dirty="0"/>
              <a:t>༼༢༽</a:t>
            </a:r>
            <a:r>
              <a:rPr lang="en-US" altLang="zh-CN" sz="19200" i="1" dirty="0"/>
              <a:t> </a:t>
            </a:r>
            <a:r>
              <a:rPr lang="bo-CN" altLang="zh-CN" sz="19200" i="1" dirty="0"/>
              <a:t>ཅི་ཞིག་ལ་</a:t>
            </a:r>
            <a:r>
              <a:rPr lang="bo-CN" altLang="zh-CN" sz="19200" i="1" dirty="0">
                <a:solidFill>
                  <a:srgbClr val="FF0000"/>
                </a:solidFill>
              </a:rPr>
              <a:t>སྙན་ངག་</a:t>
            </a:r>
            <a:r>
              <a:rPr lang="bo-CN" altLang="zh-CN" sz="19200" i="1" dirty="0"/>
              <a:t>ཟེར །</a:t>
            </a:r>
            <a:endParaRPr lang="zh-CN" altLang="en-US" sz="19200" i="1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724401" y="3645024"/>
            <a:ext cx="5976663" cy="2952328"/>
          </a:xfrm>
          <a:ln w="38100">
            <a:solidFill>
              <a:schemeClr val="tx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zh-CN" dirty="0"/>
              <a:t>         </a:t>
            </a:r>
          </a:p>
          <a:p>
            <a:pPr marL="0" indent="0">
              <a:buNone/>
            </a:pPr>
            <a:r>
              <a:rPr lang="en-US" altLang="zh-CN" sz="6400" dirty="0"/>
              <a:t>        </a:t>
            </a:r>
            <a:r>
              <a:rPr lang="bo-CN" altLang="zh-CN" sz="6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ལན</a:t>
            </a:r>
            <a:r>
              <a:rPr lang="bo-CN" altLang="zh-CN" sz="6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།  </a:t>
            </a:r>
            <a:r>
              <a:rPr lang="bo-CN" altLang="zh-CN" sz="6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ནང་</a:t>
            </a:r>
            <a:r>
              <a:rPr lang="bo-CN" altLang="zh-CN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དོན་གྱི་ཆ་ནས་ཡིད་འགྱུར་མཚོན་པ་དང་བརྩེ་དུང་གིས་ཕྱུག་པར་བྱེད་པ་གཙོ་བོར་འཛིན་པ</a:t>
            </a:r>
            <a:r>
              <a:rPr lang="en-US" altLang="zh-CN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o-CN" altLang="zh-CN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། ལུས་ངེས་པར་དུ་ཚིགས་བཅད་ཡིན་དགོས་ལ། </a:t>
            </a:r>
            <a:r>
              <a:rPr lang="en-US" altLang="zh-CN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o-CN" altLang="zh-CN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ཚིག་རྒྱན་གྱིས་སྤྲས་པ་གཙོ་བོར་འཛིན་ཞིང་། </a:t>
            </a:r>
            <a:r>
              <a:rPr lang="en-US" altLang="zh-CN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o-CN" altLang="zh-CN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མངོན་བརྗོད་ཀྱང་གང་བདེར་སྦྱར་ཆོག་པ་ཞིག་ལ་ཟེར།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800" y="1268760"/>
            <a:ext cx="7224713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092" y="591479"/>
            <a:ext cx="2664296" cy="215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11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 animBg="1"/>
      <p:bldP spid="5" grpId="0" build="p"/>
      <p:bldP spid="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1188085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o-CN" altLang="zh-CN" sz="4000" b="1" dirty="0"/>
              <a:t>              </a:t>
            </a:r>
          </a:p>
          <a:p>
            <a:pPr marL="0" indent="0">
              <a:buNone/>
            </a:pPr>
            <a:r>
              <a:rPr lang="bo-CN" altLang="zh-CN" sz="4000" b="1" dirty="0"/>
              <a:t>       </a:t>
            </a:r>
            <a:endParaRPr lang="en-US" altLang="zh-CN" sz="4000" b="1" dirty="0"/>
          </a:p>
          <a:p>
            <a:pPr marL="0" indent="0">
              <a:buNone/>
            </a:pPr>
            <a:r>
              <a:rPr lang="en-US" altLang="zh-CN" sz="4000" b="1" dirty="0"/>
              <a:t>      </a:t>
            </a:r>
            <a:endParaRPr lang="bo-CN" altLang="zh-CN" sz="4000" b="1" dirty="0"/>
          </a:p>
          <a:p>
            <a:pPr marL="0" indent="0">
              <a:buNone/>
            </a:pPr>
            <a:r>
              <a:rPr lang="bo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སློབ་ཚན་འདི་ནི</a:t>
            </a:r>
            <a:r>
              <a:rPr lang="bo-CN" altLang="zh-CN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་ཚིག་ལྷུག་སྙན་ངག་</a:t>
            </a:r>
            <a:r>
              <a:rPr lang="bo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ཅིག་ཡིན་ཏེ། དེ་ནི་ལྷུག་རྩོམ་དང་སྙན་ངག་གཉིས་ཀྱི་རྩོམ་སྟངས་</a:t>
            </a:r>
            <a:endParaRPr lang="en-US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bo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བཀོལ་ནས་བྲིས་པ་ཞིག་ཡིན་ཏེ་ལུས་ཚིག་ལྷུག་ཡིན་པས་གང་བདེར་བྲིས་ཆོག་པ་དང་། བརྗོད་བྱའི་ཆ་ནས་དོན་</a:t>
            </a:r>
            <a:endParaRPr lang="en-US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bo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གྱི་བྱུང་རིམ་ཆ་ཚང་བར་འབྲི་མི་དགོས་པར་བརྗོད་བྱ་མཚོན་པར་གང་བདེར་བྲིས་ཆོག་པ་ཞིག་དང་ཡིད་འགྱུར་</a:t>
            </a:r>
            <a:endParaRPr lang="en-US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bo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མཚོན་པ་དང་བརྩེ་དུང་གིས་ཕྱུག་པར་བྱེད་པ་གཙོ་བོར་འཛིན་པ།ཚིག་གི་ཆ་ནས་ཚིག་རྒྱན་གྱིས་བཅིངས་ནས་</a:t>
            </a:r>
            <a:endParaRPr lang="en-US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bo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མངོན་བརྗོད་ཀྱང་གང་བདེར་སྦྱར་ཆོག་པ་ཞིག་ཡིན།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745" y="188640"/>
            <a:ext cx="2160240" cy="1650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444"/>
            <a:ext cx="6948537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467817" y="764704"/>
            <a:ext cx="55787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o-CN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༼༣༽  ཅི་ཞིག་ལ་ཚིག་ལྷུག་སྙན་ངག་ཟེར །</a:t>
            </a:r>
          </a:p>
        </p:txBody>
      </p:sp>
    </p:spTree>
    <p:extLst>
      <p:ext uri="{BB962C8B-B14F-4D97-AF65-F5344CB8AC3E}">
        <p14:creationId xmlns:p14="http://schemas.microsoft.com/office/powerpoint/2010/main" val="1442342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idx="1"/>
          </p:nvPr>
        </p:nvSpPr>
        <p:spPr>
          <a:xfrm>
            <a:off x="0" y="1422361"/>
            <a:ext cx="11880850" cy="52469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bo-CN" altLang="zh-CN" dirty="0"/>
              <a:t> </a:t>
            </a:r>
          </a:p>
          <a:p>
            <a:pPr marL="0" indent="0" algn="ctr">
              <a:buNone/>
            </a:pPr>
            <a:r>
              <a:rPr lang="bo-CN" altLang="zh-CN" sz="5400" b="1" i="1" dirty="0">
                <a:solidFill>
                  <a:srgbClr val="FF0000"/>
                </a:solidFill>
              </a:rPr>
              <a:t> </a:t>
            </a:r>
            <a:endParaRPr lang="bo-CN" altLang="zh-CN" sz="44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bo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༼  བྱང་ཆུབ་སེམས་དཔའ།  ༽  ཐེན་ཆེན་སེམས་བསྐྱེད་རྒྱུད་ལྡན་ནམ། གཞན་དོན་འཁུར་དུ་འཁྱེར་བ་བོ་དང་། དུས་འཁོར་དང་། སངས་རྒྱས་ལ་ཟེར།    </a:t>
            </a:r>
          </a:p>
          <a:p>
            <a:pPr marL="0" indent="0">
              <a:buNone/>
            </a:pPr>
            <a:endParaRPr lang="bo-CN" altLang="zh-CN" sz="3600" b="1" dirty="0"/>
          </a:p>
          <a:p>
            <a:pPr marL="0" indent="0">
              <a:buNone/>
            </a:pPr>
            <a:r>
              <a:rPr lang="bo-CN" altLang="zh-CN" sz="3600" b="1" dirty="0"/>
              <a:t> </a:t>
            </a:r>
            <a:r>
              <a:rPr lang="bo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༼   ཐེག་ཆེན།  ༽  ཆོས་ལུགས་ཀྱི་མཐར་ཐུགས་པའི་གོ་འཕང་ཐོབ་བྱེད་ཀྱི་ཐབས་སམ་ལམ་གྱི་མིང་།    </a:t>
            </a:r>
          </a:p>
          <a:p>
            <a:pPr marL="0" indent="0">
              <a:buNone/>
            </a:pPr>
            <a:r>
              <a:rPr lang="bo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pPr marL="0" indent="0">
              <a:buNone/>
            </a:pPr>
            <a:r>
              <a:rPr lang="bo-CN" altLang="zh-CN" sz="3600" b="1" dirty="0"/>
              <a:t> </a:t>
            </a:r>
            <a:r>
              <a:rPr lang="bo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༼  མུ་གེ   ༽  ཟས་མེད་པར་བཀྲེས་སྐོན་མྱོང་བའི་སྡུག་བསྔལ་གྱི་མིང་།    </a:t>
            </a:r>
          </a:p>
          <a:p>
            <a:pPr marL="0" indent="0">
              <a:buNone/>
            </a:pPr>
            <a:r>
              <a:rPr lang="bo-CN" altLang="zh-CN" sz="3600" b="1" dirty="0"/>
              <a:t> </a:t>
            </a:r>
            <a:endParaRPr lang="zh-CN" altLang="en-US" sz="3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057" y="1276311"/>
            <a:ext cx="7224713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39919" y="260648"/>
            <a:ext cx="4785284" cy="101566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bo-CN" altLang="zh-CN" sz="6000" b="1" i="1" dirty="0">
                <a:solidFill>
                  <a:srgbClr val="FF0000"/>
                </a:solidFill>
              </a:rPr>
              <a:t>བཞི།   </a:t>
            </a:r>
            <a:r>
              <a:rPr lang="bo-CN" altLang="zh-CN" sz="6000" b="1" i="1" dirty="0" smtClean="0">
                <a:solidFill>
                  <a:srgbClr val="FF0000"/>
                </a:solidFill>
              </a:rPr>
              <a:t>ཐ་སྙད་མཆན་</a:t>
            </a:r>
            <a:r>
              <a:rPr lang="bo-CN" altLang="zh-CN" sz="6000" b="1" i="1" dirty="0">
                <a:solidFill>
                  <a:srgbClr val="FF0000"/>
                </a:solidFill>
              </a:rPr>
              <a:t>འགྲེལ། </a:t>
            </a:r>
          </a:p>
        </p:txBody>
      </p:sp>
    </p:spTree>
    <p:extLst>
      <p:ext uri="{BB962C8B-B14F-4D97-AF65-F5344CB8AC3E}">
        <p14:creationId xmlns:p14="http://schemas.microsoft.com/office/powerpoint/2010/main" val="29815728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11880850" cy="7146032"/>
          </a:xfrm>
        </p:spPr>
        <p:txBody>
          <a:bodyPr/>
          <a:lstStyle/>
          <a:p>
            <a:pPr marL="0" indent="0">
              <a:buNone/>
            </a:pPr>
            <a:r>
              <a:rPr lang="bo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༼  སྙེམས་པ།  ༽ ཁེངས་དྲགས་ཀྱི་ཉམས་བསྟན་པའི་དོན།   </a:t>
            </a:r>
          </a:p>
          <a:p>
            <a:pPr marL="0" indent="0">
              <a:buNone/>
            </a:pPr>
            <a:endParaRPr lang="bo-CN" altLang="zh-CN" sz="3600" b="1" dirty="0"/>
          </a:p>
          <a:p>
            <a:pPr marL="0" indent="0">
              <a:buNone/>
            </a:pPr>
            <a:r>
              <a:rPr lang="bo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༼  བརླང་སྤྱོད།  ༽ སྤྱོད་པ་རྩུབ་པོའམ་གཏུམ་པོ་ཡིན་པའི་དོན།   </a:t>
            </a:r>
          </a:p>
          <a:p>
            <a:pPr marL="0" indent="0">
              <a:buNone/>
            </a:pPr>
            <a:r>
              <a:rPr lang="bo-CN" altLang="zh-CN" sz="3600" b="1" dirty="0"/>
              <a:t>   </a:t>
            </a:r>
          </a:p>
          <a:p>
            <a:pPr marL="0" indent="0">
              <a:buNone/>
            </a:pPr>
            <a:r>
              <a:rPr lang="bo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༼  འགོངས་པ།   ༽ ཚད་ལས་བརྒལ་བའམ་ཐལ་ཆེ་བའི་དོན།       </a:t>
            </a:r>
          </a:p>
          <a:p>
            <a:pPr marL="0" indent="0">
              <a:buNone/>
            </a:pPr>
            <a:endParaRPr lang="bo-CN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bo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༼   བྱ་ལམ།   ༽  ནམ་མཁའི་མངོན་བརྗོད།  </a:t>
            </a:r>
          </a:p>
          <a:p>
            <a:pPr marL="0" indent="0">
              <a:buNone/>
            </a:pPr>
            <a:r>
              <a:rPr lang="bo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bo-CN" altLang="zh-CN" sz="3600" b="1" dirty="0"/>
          </a:p>
          <a:p>
            <a:pPr marL="0" indent="0">
              <a:buNone/>
            </a:pPr>
            <a:r>
              <a:rPr lang="bo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༼   བདོག   ༽   ཡོད་པའི་དོན།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863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CONTENTSID" val="280"/>
  <p:tag name="MH_SECTIONID" val="281,282,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沉稳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2150</TotalTime>
  <Words>1813</Words>
  <Application>Microsoft Office PowerPoint</Application>
  <PresentationFormat>自定义</PresentationFormat>
  <Paragraphs>147</Paragraphs>
  <Slides>23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གསུམ།  རྩོམ་སྟངས་ངོ་སྤྲོད །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སློབ་ཚན་ཁྲོད་ཀྱི་དཔེ་དང་དཔེ་ཅན་ལ་དབྱེ་ཞིབ། </vt:lpstr>
      <vt:lpstr>PowerPoint 演示文稿</vt:lpstr>
      <vt:lpstr>PowerPoint 演示文稿</vt:lpstr>
      <vt:lpstr>PowerPoint 演示文稿</vt:lpstr>
      <vt:lpstr>PowerPoint 演示文稿</vt:lpstr>
      <vt:lpstr>   བདུན།  རྩོམ་སྟངས་ཀྱི་ཁྱད་ཆོས། </vt:lpstr>
      <vt:lpstr>བརྒྱད།   སློབ་ཚན་ཕྱོགས་བསྡོམས།</vt:lpstr>
      <vt:lpstr>དགུ།   བསམ་གཞིག་དང་ལག་ལེན།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༡   ཅང་ཤེས་རྟ་ཕོ།</dc:title>
  <dc:creator>lenovo</dc:creator>
  <cp:lastModifiedBy>mac</cp:lastModifiedBy>
  <cp:revision>87</cp:revision>
  <dcterms:created xsi:type="dcterms:W3CDTF">2018-10-26T01:51:00Z</dcterms:created>
  <dcterms:modified xsi:type="dcterms:W3CDTF">2019-01-26T13:25:05Z</dcterms:modified>
</cp:coreProperties>
</file>