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306" r:id="rId3"/>
    <p:sldId id="287" r:id="rId4"/>
    <p:sldId id="307" r:id="rId5"/>
    <p:sldId id="288" r:id="rId6"/>
    <p:sldId id="292" r:id="rId7"/>
    <p:sldId id="291" r:id="rId8"/>
    <p:sldId id="297" r:id="rId9"/>
    <p:sldId id="298" r:id="rId10"/>
    <p:sldId id="304" r:id="rId11"/>
    <p:sldId id="289" r:id="rId12"/>
    <p:sldId id="308" r:id="rId13"/>
    <p:sldId id="309" r:id="rId14"/>
    <p:sldId id="294" r:id="rId15"/>
    <p:sldId id="310" r:id="rId16"/>
    <p:sldId id="31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37" autoAdjust="0"/>
  </p:normalViewPr>
  <p:slideViewPr>
    <p:cSldViewPr>
      <p:cViewPr>
        <p:scale>
          <a:sx n="70" d="100"/>
          <a:sy n="70" d="100"/>
        </p:scale>
        <p:origin x="-2814" y="-906"/>
      </p:cViewPr>
      <p:guideLst>
        <p:guide orient="horz" pos="2128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A84131A-4768-419F-9ABC-6FCE070924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0999DD62-2D47-402F-919A-1873B0044DFD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11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E0D-89E2-449C-9777-F3CCB484A6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1338-1160-4068-B5FA-0C99F5EA07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C1054-8DF7-4841-89E8-F0592DC46E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CE7B-43A3-4D4E-8600-73F7E9DEE8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93BA1-730A-4EB6-925B-194218C9ED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0219-E987-4945-B108-2106932F33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DEC7B-8106-453F-8C34-B1D477B0FD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21997-B03F-4933-91B7-6B73647995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061D-0986-45CB-B8EA-EAEF227DEC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CE4DF-989A-4EED-959C-36BCB2C486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3C99-B7CB-4A6B-AF25-D426691760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itchFamily="34" charset="0"/>
              <a:buNone/>
              <a:defRPr sz="14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itchFamily="34" charset="0"/>
              <a:buNone/>
              <a:defRPr sz="14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328CB35-6F72-4916-B2B6-3AED34593F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gi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H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H:\བརྙན་མང་གཟུགས།多媒体\照片\新建文件夹 (2)\20171120_142804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:\བརྙན་མང་གཟུགས།多媒体\照片\ནར་མོའི་དབྱིབས།\QQ图片20160507062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/>
          <p:nvPr/>
        </p:nvSpPr>
        <p:spPr>
          <a:xfrm>
            <a:off x="-76078" y="762048"/>
            <a:ext cx="8686800" cy="8382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3600" b="1" cap="all" noProof="1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 </a:t>
            </a:r>
            <a:r>
              <a:rPr lang="zh-CN" altLang="en-US" sz="3600" b="1" cap="all" noProof="1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ལྗོངས་ཞིང་ལྔའི་མཉམ་བསྒྲིགས་སློབ་གཞིའི་སློབ་གསོའི་སློབ་དེབ།</a:t>
            </a:r>
            <a:endParaRPr lang="zh-CN" altLang="en-US" sz="3600" b="1" cap="all" dirty="0">
              <a:ln>
                <a:solidFill>
                  <a:srgbClr val="7030A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crosoft Himalaya" panose="01010100010101010101" pitchFamily="2" charset="0"/>
              <a:ea typeface="+mj-ea"/>
              <a:cs typeface="隶书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3982" y="1340768"/>
            <a:ext cx="2037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</a:rPr>
              <a:t>སློབ་ཚན</a:t>
            </a:r>
            <a:r>
              <a:rPr lang="bo-CN" altLang="zh-C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</a:rPr>
              <a:t>་བཅོ་ལྔ་བ།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84" y="1905040"/>
            <a:ext cx="7401920" cy="213354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bo-CN" altLang="zh-CN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ལེ་ལོ་ཅན་དང་བརྩོན་འགྲུས་ཅན།</a:t>
            </a:r>
          </a:p>
        </p:txBody>
      </p:sp>
      <p:pic>
        <p:nvPicPr>
          <p:cNvPr id="2056" name="Picture 84" descr="C:\Users\Administrator\Desktop\教师教学类GIF配图\200511051545539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28749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C:\Users\Administrator\Desktop\教师教学类GIF配图\slide0059_image05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400" y="4191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 descr="C:\Users\Administrator\Desktop\教师教学类GIF配图\2005110515563436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5088" y="3886200"/>
            <a:ext cx="33385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3259857" y="5661248"/>
            <a:ext cx="55515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spc="100" dirty="0">
                <a:ln w="1800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icrosoft Himalaya" panose="01010100010101010101" pitchFamily="2" charset="0"/>
              </a:rPr>
              <a:t>བློ་གཅིག་སེམས་གཅིག་གིས་སློབ་ཁྲིད་ལ་ཉན་པར་བཀའ་དྲིན་ཆེ།</a:t>
            </a:r>
          </a:p>
        </p:txBody>
      </p:sp>
      <p:pic>
        <p:nvPicPr>
          <p:cNvPr id="38917" name="Picture 5" descr="H:\བརྙན་མང་གཟུགས།多媒体\照片\动画\8678563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514" y="914466"/>
            <a:ext cx="1257322" cy="9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2483768" y="332656"/>
            <a:ext cx="38667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ཚན་པ་ལྔ་བའི་ནང་དོན།</a:t>
            </a:r>
            <a:endParaRPr lang="zh-CN" altLang="en-US" sz="54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552" y="1268760"/>
            <a:ext cx="79245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7030A0"/>
                  </a:solidFill>
                </a:ln>
              </a:rPr>
              <a:t>       ཚན་པ་ལྔ་བའི་ནང་དུ་བརྩོན་འགྲུས་དང་ལེ་ལོ་གཉིས་ཀྱི་ཚེ་མཇུག་གི་འགྱུར་ལྡོག་བཤད་ཡོད། ནུ་བོ་བརྩོན་འགྲུས་ཀྱིས་དུས་ཚོད་དམ་འཛིན་བྱས་ནས་རིག་པའི་གནས་ལྔ་ལ་སྦྱངས་པས་མཁས་པ་ཞིག་ཏུ་གྱུར། ཕུ་བོ་ལེ་ལོ་ནི་གཉིད་དང་རྣམ་གཡེང་གི་དབང་དུ་སོང་བས་ཚང་མས་འཕྱ་དམོད་བྱེད་ས་ཞིག་ཏུ་གྱུར་བ་དང་། ལོ་རྒས་དུས་ད་གཟོད་ཁོས་ཆུང་དུས་སུ་དཀའ་སྤྱད་འབད་བརྩོན་གྱིས་སློབ་སྦྱོང་མ་བྱས་པ་ལ་འགྱོད་པ་སྐྱེས། ཡིན་ནའང་དེ་དུས་སུ་ལོ་ན་རྒས་ཡོད་པས། བསམ་ཤེས་ནས་འགྱོད་པ་བྱས་ཀྱང་འཕྱིས་སོང་བ་བཤད་ཡོད།</a:t>
            </a:r>
          </a:p>
          <a:p>
            <a:pPr>
              <a:defRPr/>
            </a:pPr>
            <a:endParaRPr lang="bo-CN" altLang="zh-CN" sz="3600" dirty="0">
              <a:ln>
                <a:solidFill>
                  <a:srgbClr val="7030A0"/>
                </a:solidFill>
              </a:ln>
            </a:endParaRPr>
          </a:p>
          <a:p>
            <a:pPr>
              <a:defRPr/>
            </a:pPr>
            <a:endParaRPr lang="bo-CN" altLang="zh-CN" sz="3600" dirty="0">
              <a:ln>
                <a:solidFill>
                  <a:srgbClr val="7030A0"/>
                </a:solidFill>
              </a:ln>
            </a:endParaRPr>
          </a:p>
          <a:p>
            <a:pPr>
              <a:defRPr/>
            </a:pPr>
            <a:endParaRPr lang="bo-CN" altLang="zh-CN" sz="3600" dirty="0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I:\བརྙན་མང་གཟུགས།多媒体\照片\动画\876786786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2291" name="Picture 4" descr="I:\བརྙན་མང་གཟུགས།多媒体\照片\动画\IMG_58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868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I:\བརྙན་མང་གཟུགས།多媒体\照片\动画\0007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9906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0825" y="2060575"/>
            <a:ext cx="84963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itchFamily="34" charset="0"/>
              </a:rPr>
              <a:t>                       གཤམ་གྱི་བརྗོད་པ་འགྲིག་མིན་ལ་བརྡར་ཤ་གཅོད་དགོས།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༡.བརྩོན་འགྲུས་ནི་ལེ་ལོ་བྱེད་པའི་དོན།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28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41822" y="1052736"/>
            <a:ext cx="3246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4400" dirty="0">
                <a:ln>
                  <a:solidFill>
                    <a:schemeClr val="bg1"/>
                  </a:solidFill>
                </a:ln>
              </a:rPr>
              <a:t> བློ་རིག་འགྲན་པའི་དོ་ར།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0825" y="2979738"/>
            <a:ext cx="7777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chemeClr val="tx1"/>
                  </a:solidFill>
                </a:ln>
                <a:latin typeface="Arial" pitchFamily="34" charset="0"/>
              </a:rPr>
              <a:t>༢.རྐང་དྲུག་ནི་སྦྲང་ནག་གི་དོན།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280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0825" y="3411538"/>
            <a:ext cx="7777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chemeClr val="tx1"/>
                  </a:solidFill>
                </a:ln>
                <a:latin typeface="Arial" pitchFamily="34" charset="0"/>
              </a:rPr>
              <a:t>༣.འཆལ་གཏམ་ནི་ཁ་ནས་སྐད་ཆ་གང་འདོད་དུ་བཤད་པའི་དོན།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280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50825" y="3860800"/>
            <a:ext cx="741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chemeClr val="tx1"/>
                  </a:solidFill>
                </a:ln>
                <a:latin typeface="Arial" pitchFamily="34" charset="0"/>
              </a:rPr>
              <a:t>༤.སློབ་ཚན་འདིར་ལེ་ལོ་ཅན་གྱི་ནུ་བོ་དང་བརྩོན་འགྲུས་ཅན་གྱི་ཕུ་བོའི་བྱ་སྤྱོད་བསྡུར་ཡོད།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50825" y="4365625"/>
            <a:ext cx="75612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                        </a:t>
            </a:r>
            <a:r>
              <a:rPr lang="bo-CN" altLang="zh-CN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itchFamily="34" charset="0"/>
              </a:rPr>
              <a:t>གཤམ་གྱི་འགྲེལ་བའི་སྔོན་དུ་མིང་འབྲི་དགོས།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༼           ༽ནི་བགྲོད་པའམ་སོང་བའི་དོན།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༼           ༽ནི་མ་བརྟགས་པ་དང་ཁུངས་མེད་པའི་དོན།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༼            ༽ནི་ཨ་མའི་ཁྱིམ་རྒྱུད་ཀྱི་མིང་།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༼             ༽ནི་ཉེན་ཁ་ཤིན་ཏུ་ཆེ་བ་སྟོན་པའི་བརྡ།</a:t>
            </a:r>
          </a:p>
        </p:txBody>
      </p:sp>
      <p:pic>
        <p:nvPicPr>
          <p:cNvPr id="16399" name="Picture 15" descr="H:\བརྙན་མང་གཟུགས།多媒体\照片\IMG_57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564904"/>
            <a:ext cx="792088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0" name="Picture 16" descr="H:\བརྙན་མང་གཟུགས།多媒体\照片\IMG_57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342900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H:\བརྙན་མང་གཟུགས།多媒体\照片\IMG_57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068960"/>
            <a:ext cx="792088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5" descr="H:\བརྙན་མང་གཟུགས།多媒体\照片\IMG_57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933056"/>
            <a:ext cx="792088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1188" y="4778375"/>
            <a:ext cx="638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དེངས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1963" y="5210175"/>
            <a:ext cx="11572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འཆལ་གཏམ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5641975"/>
            <a:ext cx="84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ཆོ་འབྲང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73775"/>
            <a:ext cx="76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ཨ་ཙ་མ</a:t>
            </a:r>
            <a:endParaRPr lang="zh-CN" altLang="en-US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4763"/>
            <a:ext cx="9124950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4282" y="980728"/>
            <a:ext cx="878363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༡.སྒོ་གསུམ་ནི།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ལུས་ངག་ཡིད་གསུམ་ཡིན།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༢.འབྱུང་བ་བཞི་ནི།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ས་ཆུ་མེ་རླུང་ཡིན།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༣.མཐུན་པ་སྤུན་བཞི་ནི། 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བྱ་སྲེག་པ། རི་བོང་། སྤྲེའུ། གླང་ཆེན་བཅས་ཡིན།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༤.མཁས་པའི་བྱ་བ་རྣམ་གསུམ་ནི། 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འཆད་རྩོད་རྩོམ་གསུམ་ཡིན།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363" y="4294188"/>
            <a:ext cx="1841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zh-CN" altLang="en-US" sz="1050" noProof="1">
              <a:solidFill>
                <a:schemeClr val="accent6">
                  <a:lumMod val="75000"/>
                </a:schemeClr>
              </a:solidFill>
              <a:latin typeface="Microsoft Himalaya" panose="010101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52" y="258309"/>
            <a:ext cx="3570208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རྨང་གཞིའི་ཤེས་བྱ།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6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བརྙན་མང་གཟུགས།多媒体\照片\动画\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:\བརྙན་མང་གཟུགས།多媒体\照片\动画\4564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54" y="533476"/>
            <a:ext cx="4667270" cy="9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20" y="563196"/>
            <a:ext cx="274145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FFC000"/>
                  </a:solidFill>
                </a:ln>
                <a:solidFill>
                  <a:srgbClr val="A6E30D"/>
                </a:solidFill>
                <a:latin typeface="Arial" pitchFamily="34" charset="0"/>
              </a:rPr>
              <a:t>ཉེ་ཚིག་དང་ལྡོག་ཟླ།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800" dirty="0">
              <a:ln>
                <a:solidFill>
                  <a:srgbClr val="FFC000"/>
                </a:solidFill>
              </a:ln>
              <a:solidFill>
                <a:srgbClr val="A6E30D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24744"/>
            <a:ext cx="7848872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ཉེ་ཚིག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ཟུར་ཟ།→འཕྱ་སྨོད།        སྦྲང་མ།→བུང་བ།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ཐོས་པ།→གོ་བ།           དྲན་སྐུལ།→གསལ་འདེབས།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ལྡོག་ཟླ།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ལེ་ལོ།→བརྩོན་འགྲུས།             སྔ།→འཕྱི།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རྣམ་གཡེང་།→ནན་ཏན།          མཆོག→དམན།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:\བརྙན་མང་གཟུགས།多媒体\照片\动画\2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63888" y="614298"/>
            <a:ext cx="20129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8800" dirty="0">
                <a:ln>
                  <a:solidFill>
                    <a:srgbClr val="1DD333"/>
                  </a:solidFill>
                </a:ln>
              </a:rPr>
              <a:t>ལས་བྱ།</a:t>
            </a:r>
            <a:endParaRPr lang="zh-CN" altLang="en-US" sz="8800" dirty="0">
              <a:ln>
                <a:solidFill>
                  <a:srgbClr val="1DD333"/>
                </a:solidFill>
              </a:ln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990600" y="1905000"/>
            <a:ext cx="6781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༡.སློབ་ཚན་ཐེངས་གཅིག་ལ་འབྲི་དགོས།</a:t>
            </a:r>
            <a:r>
              <a:rPr lang="bo-CN" altLang="zh-CN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༼ ཡིག་གཟུགས་ཡག་པོ་ཞིག་འབྲི་རོགས།</a:t>
            </a:r>
            <a:r>
              <a:rPr lang="bo-CN" altLang="zh-CN" sz="32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༽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icrosoft Himalaya" pitchFamily="2" charset="0"/>
              </a:rPr>
              <a:t>ཁྱིམ་སྦྱོང་ལས་བྱ།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solidFill>
                  <a:srgbClr val="FFFF00"/>
                </a:solidFill>
                <a:latin typeface="Microsoft Himalaya" pitchFamily="2" charset="0"/>
              </a:rPr>
              <a:t> </a:t>
            </a:r>
            <a:r>
              <a:rPr lang="bo-CN" altLang="zh-CN" sz="32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སློབ་ཚན་ཐེངས་གཉིས་ནས་གསུམ་ཀློག་དགོས།   ༼བློར་འཛིན་དགོས།༽</a:t>
            </a:r>
            <a:endParaRPr lang="zh-CN" altLang="en-US" sz="32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Microsoft Himalaya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zh-CN" altLang="en-US" sz="32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3528" y="188640"/>
            <a:ext cx="85689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bo-CN" altLang="zh-C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Himalaya" panose="01010100010101010101" pitchFamily="2" charset="0"/>
              </a:rPr>
              <a:t>རི་མོར་བལྟས་ནས་བྱ་དངོས་ཀྱི་མིང་ངོས་འཛིན་པ།༼ སྒ་ཆས། ༽</a:t>
            </a:r>
            <a:endParaRPr lang="zh-CN" alt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Himalaya" panose="01010100010101010101" pitchFamily="2" charset="0"/>
            </a:endParaRPr>
          </a:p>
        </p:txBody>
      </p:sp>
      <p:pic>
        <p:nvPicPr>
          <p:cNvPr id="16388" name="Picture 2" descr="C:\Users\Administrator\Desktop\7894561621 - 副本\微信图片_20180621184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052513"/>
            <a:ext cx="38893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Administrator\Desktop\7894561621 - 副本\微信图片_20180621184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96975"/>
            <a:ext cx="39608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15650" y="2350621"/>
            <a:ext cx="8931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བསེ་སྒ།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3808" y="2494637"/>
            <a:ext cx="19239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ཀོ་རྨེད་མེ་ཏོག་མ།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4293096"/>
            <a:ext cx="12811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གསེར་སྲབ།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7665" y="4077072"/>
            <a:ext cx="208823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སྦལ་སྒ་ཐོད་དཀྲིས་གསུམ་པ།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62888" y="4510861"/>
            <a:ext cx="12907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གཟིག་རྨེད།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96" y="6021288"/>
            <a:ext cx="24785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སྡེ་དགེ་ལྕགས་དཀྲིས་གསུམ་པ།</a:t>
            </a:r>
            <a:endParaRPr lang="zh-CN" alt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776" y="5949280"/>
            <a:ext cx="18293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སྦལ་སྒོ་ཐོད་ལེབ།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4951" y="2060848"/>
            <a:ext cx="11031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སྦྲུག་མགོ།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1838" y="2060848"/>
            <a:ext cx="182453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སོག་ཡོབ་སྤྲིན་མགོ་མ།</a:t>
            </a:r>
            <a:endParaRPr lang="zh-CN" alt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84368" y="2060848"/>
            <a:ext cx="12410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སྤྲིན་མགོ་མ།</a:t>
            </a:r>
            <a:endParaRPr lang="zh-CN" altLang="en-US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2040" y="4294837"/>
            <a:ext cx="9124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རྒྱ་ཡོབ།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184" y="4293096"/>
            <a:ext cx="12939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གསེར་ཡོབ།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68344" y="4149080"/>
            <a:ext cx="14173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གཡུང་རིས་མ།</a:t>
            </a:r>
            <a:endParaRPr lang="zh-CN" altLang="en-US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6234" y="5951021"/>
            <a:ext cx="241604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དངུལ་ཚགས་སྤྲིན་མགོ་མ།</a:t>
            </a:r>
            <a:endParaRPr lang="zh-CN" altLang="en-US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5949280"/>
            <a:ext cx="14766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ཆུ་སྲིན་ཁ་སྤྲོད།</a:t>
            </a:r>
            <a:endParaRPr lang="zh-CN" altLang="en-US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I:\བརྙན་མང་གཟུགས།多媒体\照片\动画\17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:\བརྙན་མང་གཟུགས།多媒体\照片\动画\5465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332656"/>
            <a:ext cx="7992888" cy="31547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9900" b="1" dirty="0">
                <a:ln/>
                <a:solidFill>
                  <a:schemeClr val="accent3"/>
                </a:solidFill>
                <a:latin typeface="Arial" pitchFamily="34" charset="0"/>
              </a:rPr>
              <a:t>བཀའ་དྲིན་ཆེ།</a:t>
            </a:r>
            <a:endParaRPr lang="zh-CN" altLang="en-US" sz="199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140968"/>
            <a:ext cx="6912768" cy="31547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9900" b="1">
                <a:ln/>
                <a:solidFill>
                  <a:schemeClr val="accent3"/>
                </a:solidFill>
                <a:latin typeface="Arial" pitchFamily="34" charset="0"/>
              </a:rPr>
              <a:t>སླར</a:t>
            </a:r>
            <a:r>
              <a:rPr lang="bo-CN" altLang="zh-CN" sz="19900" b="1">
                <a:ln/>
                <a:solidFill>
                  <a:schemeClr val="accent3"/>
                </a:solidFill>
                <a:latin typeface="Arial" pitchFamily="34" charset="0"/>
              </a:rPr>
              <a:t>་མཇལ</a:t>
            </a:r>
            <a:r>
              <a:rPr lang="bo-CN" altLang="zh-CN" sz="19900" b="1" dirty="0">
                <a:ln/>
                <a:solidFill>
                  <a:schemeClr val="accent3"/>
                </a:solidFill>
                <a:latin typeface="Arial" pitchFamily="34" charset="0"/>
              </a:rPr>
              <a:t>།</a:t>
            </a:r>
            <a:endParaRPr lang="zh-CN" altLang="en-US" sz="199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:\བརྙན་མང་གཟུགས།多媒体\照片\动画\00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བརྙན་མང་གཟུགས།多媒体\照片\正方形\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6895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836712"/>
            <a:ext cx="312457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4000" dirty="0">
                <a:ln>
                  <a:solidFill>
                    <a:srgbClr val="7030A0"/>
                  </a:solidFill>
                </a:ln>
              </a:rPr>
              <a:t>ཁ་བྱང་ལ་འགྲེལ་བ་བྱེད་པ།</a:t>
            </a:r>
          </a:p>
          <a:p>
            <a:pPr>
              <a:defRPr/>
            </a:pPr>
            <a:endParaRPr lang="zh-CN" altLang="en-US" sz="40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1484784"/>
            <a:ext cx="59984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ལེ་ལོ</a:t>
            </a:r>
          </a:p>
          <a:p>
            <a:pPr>
              <a:defRPr/>
            </a:pP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556193"/>
            <a:ext cx="53412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ཅན</a:t>
            </a:r>
          </a:p>
          <a:p>
            <a:pPr>
              <a:defRPr/>
            </a:pP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3348281"/>
            <a:ext cx="53412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དང</a:t>
            </a:r>
          </a:p>
          <a:p>
            <a:pPr>
              <a:defRPr/>
            </a:pP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4140369"/>
            <a:ext cx="128913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བརྩོན་འགྲུས</a:t>
            </a:r>
          </a:p>
          <a:p>
            <a:pPr>
              <a:defRPr/>
            </a:pP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1538789"/>
            <a:ext cx="597666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00B050"/>
                  </a:solidFill>
                </a:ln>
              </a:rPr>
              <a:t>གཉིད་དང་རྣམ་གཡེང་གི་དབང་དུ་གྱུར་ནས་དགེ་བའི་ལས་ལ་མི་སྤྲོ་ཞིང་འཇུག་པ་ལྷོད་པར་གྱུར་པ་ལ་གོ་དགོས།</a:t>
            </a:r>
          </a:p>
          <a:p>
            <a:pPr>
              <a:defRPr/>
            </a:pPr>
            <a:endParaRPr lang="zh-CN" altLang="en-US" sz="28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2564904"/>
            <a:ext cx="597666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00B050"/>
                  </a:solidFill>
                </a:ln>
              </a:rPr>
              <a:t>༡.ཡོད་པའམ་ལྡན་པའི་དོན།དཔའ་རྩལ་ཅན་ལྟ་བུ།༢.ཚབ་ཚིག་ལ་འཇུག་པ།ཡོན་ཏན་ཅན་ལྟ་བུ།</a:t>
            </a:r>
          </a:p>
          <a:p>
            <a:pPr>
              <a:defRPr/>
            </a:pPr>
            <a:endParaRPr lang="zh-CN" altLang="en-US" sz="28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3410997"/>
            <a:ext cx="61206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00B050"/>
                  </a:solidFill>
                </a:ln>
              </a:rPr>
              <a:t>མིང་དང་ཚིག་སྔ་ཕྱི་སྤེལ་བྱེད་ཀྱི་ཚིག་ཕྲད་ཅིག་ཡིན།དགེ་རྒན་དང་སློབ་མ་ལྟ་བུ།</a:t>
            </a:r>
          </a:p>
          <a:p>
            <a:pPr>
              <a:defRPr/>
            </a:pPr>
            <a:endParaRPr lang="zh-CN" altLang="en-US" sz="28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4149080"/>
            <a:ext cx="612068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00B050"/>
                  </a:solidFill>
                </a:ln>
              </a:rPr>
              <a:t>དགེ་བའི་སེམས་བྱུང་བཅུ་གཅིག་གི་ཡ་གྱལ་ཞིག་དགེ་བའི་གནས་ལ་སེམས་མངོན་པར་སྤྲོ་བས་འཇུག་པ།དགའ་བའི་འབད་པ་ལྷོད་མེད་བྱེད་པའི་དོན།</a:t>
            </a:r>
          </a:p>
          <a:p>
            <a:pPr>
              <a:defRPr/>
            </a:pPr>
            <a:endParaRPr lang="zh-CN" altLang="en-US" sz="2800" dirty="0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H:\བརྙན་མང་གཟུགས།多媒体\照片\正方形\5321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H:\བརྙན་མང་གཟུགས།多媒体\照片\新建文件夹 (2)\20171120_142804_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110" y="457278"/>
            <a:ext cx="8381780" cy="586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10" descr="H:\བརྙན་མང་གཟུགས།多媒体\照片\动画\IMG_57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34269" y="3496469"/>
            <a:ext cx="510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86218" y="1143060"/>
            <a:ext cx="4724276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རྩོམ་པ་པོ་དོན་འགྲུབ་རྒྱལ་ནི་༼༡༩༥༣</a:t>
            </a:r>
            <a:r>
              <a:rPr lang="zh-CN" altLang="bo-CN" sz="2400" dirty="0">
                <a:ln>
                  <a:solidFill>
                    <a:srgbClr val="7030A0"/>
                  </a:solidFill>
                </a:ln>
                <a:latin typeface="宋体"/>
                <a:ea typeface="宋体"/>
              </a:rPr>
              <a:t>－</a:t>
            </a: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༡༩༨༥༽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དེང་རབས་ཀྱི་རྩོམ་མཁན་གྲགས་ཅན་དང་།མཁས་པ་ཞིག་ཡིན།མཚོ་སྔོན་ཞིང་ཆེན་གྱི་གཅན་ཚ་རྫོང་གི་མི་ཡིན།༡༩༧༥ལོར་ཀྲུང་དབྱང་མི་རིགས་སློབ་གྲྭ་ཆེན་མོའི་མི་རིགས་སྐད་ཡིག་འཛིན་གྲྭ་ནས་མཐར་ཕྱིན།༡༩༨༡ལོར་ཀྲུང་དབྱང་མི་རིགས་སློབ་གྲྭ་ཆེན་མོའི་བོད་ཀྱི་གནའ་རབས་རྩོམ་རིག་ཞིབ་འཇུག་འཛིན་གྲྭ་ནས་མཐར་ཕྱིན་ཞིང་།རབ་འབྱམས་པའི་མིང་བཏགས་བླངས།</a:t>
            </a:r>
          </a:p>
          <a:p>
            <a:pPr>
              <a:defRPr/>
            </a:pPr>
            <a:endParaRPr lang="zh-CN" altLang="en-US" sz="3200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4103" name="图片 6" descr="21142015bzk1vikg5gsnv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773238"/>
            <a:ext cx="31686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37997" y="980728"/>
            <a:ext cx="20938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རྩོམ་པ་པོ་ངོ་སྤྲོད།</a:t>
            </a:r>
            <a:endParaRPr lang="zh-CN" altLang="en-US" sz="40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931122" y="-152306"/>
            <a:ext cx="29370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6000" dirty="0">
                <a:ln w="18415" cmpd="sng">
                  <a:solidFill>
                    <a:srgbClr val="1DD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</a:rPr>
              <a:t>ཐ་སྙད་འགྲེལ་བ།</a:t>
            </a:r>
            <a:endParaRPr lang="bo-CN" altLang="zh-CN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zh-CN" altLang="en-US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76318" y="1076543"/>
            <a:ext cx="1771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ལེ་ལོ།→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066892" y="1076543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གཉིད་དང་རྣམ་གཡེང་གི་དབང་དུ་གྱུར་བ་ལ་ཟེར།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126" name="图片 18" descr="IMG_575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117020" y="1652607"/>
            <a:ext cx="1771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གློ་རྨེད།→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1323618" y="1652607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གློ་ནི་སྒའི་གློ་ཐག་དང་རྨེད་ནི་སྒའི་སྙེད་ཀྱི་མིང་ཡིན།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107504" y="2228671"/>
            <a:ext cx="1771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ཨ་ཙ་ར།→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1395626" y="2228671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ཉེན་ཁ་ཤིན་ཏུ་ཆེ་བ་སྟོན་པའི་བརྡ་ཞིག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文本框 5"/>
          <p:cNvSpPr txBox="1">
            <a:spLocks noChangeArrowheads="1"/>
          </p:cNvSpPr>
          <p:nvPr/>
        </p:nvSpPr>
        <p:spPr bwMode="auto">
          <a:xfrm>
            <a:off x="107504" y="2732727"/>
            <a:ext cx="1771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ཆོ་འབྲང་།→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" name="文本框 7"/>
          <p:cNvSpPr txBox="1">
            <a:spLocks noChangeArrowheads="1"/>
          </p:cNvSpPr>
          <p:nvPr/>
        </p:nvSpPr>
        <p:spPr bwMode="auto">
          <a:xfrm>
            <a:off x="1611650" y="2732727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ཨ་མའི་ཁྱིམ་རྒྱུད་ཀྱི་མིང་།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文本框 5"/>
          <p:cNvSpPr txBox="1">
            <a:spLocks noChangeArrowheads="1"/>
          </p:cNvSpPr>
          <p:nvPr/>
        </p:nvSpPr>
        <p:spPr bwMode="auto">
          <a:xfrm>
            <a:off x="107504" y="3284984"/>
            <a:ext cx="1771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དེངས།→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文本框 7"/>
          <p:cNvSpPr txBox="1">
            <a:spLocks noChangeArrowheads="1"/>
          </p:cNvSpPr>
          <p:nvPr/>
        </p:nvSpPr>
        <p:spPr bwMode="auto">
          <a:xfrm>
            <a:off x="1259632" y="3284984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བགྲོད་པའམ་སོང་བའི་བརྡ་རྙིང་།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99482" y="3861048"/>
            <a:ext cx="1771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གྲེ་བ།→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文本框 7"/>
          <p:cNvSpPr txBox="1">
            <a:spLocks noChangeArrowheads="1"/>
          </p:cNvSpPr>
          <p:nvPr/>
        </p:nvSpPr>
        <p:spPr bwMode="auto">
          <a:xfrm>
            <a:off x="1115616" y="3861048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མིའི་སྐད་འབྱིན་པའི་དབང་བོ་ཨོལ་མ་སོགས་ཀྱི་སྤྱི་མིང་།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" name="文本框 5"/>
          <p:cNvSpPr txBox="1">
            <a:spLocks noChangeArrowheads="1"/>
          </p:cNvSpPr>
          <p:nvPr/>
        </p:nvSpPr>
        <p:spPr bwMode="auto">
          <a:xfrm>
            <a:off x="107504" y="4460919"/>
            <a:ext cx="1771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མ་མོ།→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8" name="文本框 7"/>
          <p:cNvSpPr txBox="1">
            <a:spLocks noChangeArrowheads="1"/>
          </p:cNvSpPr>
          <p:nvPr/>
        </p:nvSpPr>
        <p:spPr bwMode="auto">
          <a:xfrm>
            <a:off x="1123638" y="4460919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ལྷ་བ་དང་མོ་བ། རྩིས་པ་སོགས་ཀྱི་མིང་།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9" name="文本框 5"/>
          <p:cNvSpPr txBox="1">
            <a:spLocks noChangeArrowheads="1"/>
          </p:cNvSpPr>
          <p:nvPr/>
        </p:nvSpPr>
        <p:spPr bwMode="auto">
          <a:xfrm>
            <a:off x="107504" y="5036983"/>
            <a:ext cx="1771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བྱུང་རྒྱལ།→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1467634" y="5036983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མ་བརྟགས་པ་དང་ཁུངས་མེད་པའི་དོན།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3" name="文本框 5"/>
          <p:cNvSpPr txBox="1">
            <a:spLocks noChangeArrowheads="1"/>
          </p:cNvSpPr>
          <p:nvPr/>
        </p:nvSpPr>
        <p:spPr bwMode="auto">
          <a:xfrm>
            <a:off x="107504" y="5541039"/>
            <a:ext cx="2304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འཆལ་གཏམ།→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0" name="文本框 7"/>
          <p:cNvSpPr txBox="1">
            <a:spLocks noChangeArrowheads="1"/>
          </p:cNvSpPr>
          <p:nvPr/>
        </p:nvSpPr>
        <p:spPr bwMode="auto">
          <a:xfrm>
            <a:off x="1899682" y="5541039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ཁ་ནས་སྐད་ཆ་གང་འདོད་དུ་བཤད་པའི་དོན།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1" name="文本框 5"/>
          <p:cNvSpPr txBox="1">
            <a:spLocks noChangeArrowheads="1"/>
          </p:cNvSpPr>
          <p:nvPr/>
        </p:nvSpPr>
        <p:spPr bwMode="auto">
          <a:xfrm>
            <a:off x="107504" y="6045095"/>
            <a:ext cx="2304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སྒྱིད་ལུག→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2" name="文本框 7"/>
          <p:cNvSpPr txBox="1">
            <a:spLocks noChangeArrowheads="1"/>
          </p:cNvSpPr>
          <p:nvPr/>
        </p:nvSpPr>
        <p:spPr bwMode="auto">
          <a:xfrm>
            <a:off x="1467634" y="6045095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གཉིད་དང་རྣམ་གཡེང་གི་དབང་དུ་གྱུར་ནས་བྱ་བ་ཅི་ཡང་མི་བྱེད་པའི་དོན།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བརྙན་མང་གཟུགས།多媒体\照片\动画\34563456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文本框 7"/>
          <p:cNvSpPr txBox="1">
            <a:spLocks noChangeArrowheads="1"/>
          </p:cNvSpPr>
          <p:nvPr/>
        </p:nvSpPr>
        <p:spPr bwMode="auto">
          <a:xfrm>
            <a:off x="3059832" y="548680"/>
            <a:ext cx="23791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7200" dirty="0">
                <a:ln>
                  <a:solidFill>
                    <a:srgbClr val="1B0AF6"/>
                  </a:solidFill>
                </a:ln>
                <a:latin typeface="Microsoft Himalaya" pitchFamily="2" charset="0"/>
              </a:rPr>
              <a:t>སློབ་ཚན་ངོ་སྤྲོད།</a:t>
            </a:r>
          </a:p>
          <a:p>
            <a:pPr>
              <a:defRPr/>
            </a:pPr>
            <a:endParaRPr lang="zh-CN" altLang="en-US" sz="7200" dirty="0">
              <a:ln>
                <a:solidFill>
                  <a:srgbClr val="1B0AF6"/>
                </a:solidFill>
              </a:ln>
              <a:latin typeface="Microsoft Himalaya" pitchFamily="2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55576" y="1958854"/>
            <a:ext cx="76328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4000" dirty="0">
                <a:ln>
                  <a:solidFill>
                    <a:srgbClr val="7030A0"/>
                  </a:solidFill>
                </a:ln>
              </a:rPr>
              <a:t>      སློབ་ཚན་འདི་ནི་དོན་བརྗོད་སྙན་ངག་ཅིག་ཡིན། སྙན་ངག་འདིའི་ནང་དུ་ལེ་ལོ་དང་བརྩོན་འགྲུས་གཉིས་ནི་ཕུ་ནུ་གཉིས་ཀྱི་གཟུགས་སུ་བཀོད་དེ། ལེ་ལོ་ཅན་གྱི་ཕུ་བོ་དང་བརྩོན་འགྲུས་ཅན་གྱི་ནུ་བོའི་བྱ་སྤྱོད་བསྡུར་ནས། ལེ་ལོ་བྱས་ན་བླུན་པོར་འགྱུར་བ་དང་། བརྩོན་འགྲུས་བྱས་ན་མཁས་པར་འགྱུར་བའི་གནས་ལུགས་བསྟན་ཡོད།  སློབ་ཚན་འདི་ནི་ཚིགས་བཅད་རྩོམ་ཡིག་ཅིག་ཡིན།</a:t>
            </a:r>
          </a:p>
          <a:p>
            <a:pPr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87450" y="981075"/>
            <a:ext cx="2633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o-CN" altLang="zh-CN" sz="2800" b="1"/>
              <a:t>ཚན་པ་དང་པོའི་ནང་དོན།</a:t>
            </a:r>
            <a:endParaRPr lang="zh-CN" altLang="en-US" sz="2800" b="1"/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" name="图片 14" descr="10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908050"/>
            <a:ext cx="41767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11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628775"/>
            <a:ext cx="43211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2483768" y="332656"/>
            <a:ext cx="40527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ཚན་པ་དང་པོའི་ནང་དོན།</a:t>
            </a:r>
          </a:p>
          <a:p>
            <a:pPr>
              <a:defRPr/>
            </a:pPr>
            <a:endParaRPr lang="zh-CN" altLang="en-US" sz="54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552" y="1268760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4000" dirty="0">
                <a:ln>
                  <a:solidFill>
                    <a:srgbClr val="7030A0"/>
                  </a:solidFill>
                </a:ln>
              </a:rPr>
              <a:t>    ཚན་པ་དང་པོའི་ནང་དུ་ཞོགས་པར་ཅོང་བརྡ་གྲགས་མ་ཐག་ཏུ་ནུ་བོ་བརྩོན་འགྲུས་ཅན་མལ་ལས་ལངས་ནས་རང་སྦྱོང་བྱེད་དུ་སོང་བ་བརྗོད་ནས། ནུ་བོ་བརྩོན་འགྲུས་ཀྱིས་དུས་ཚོད་དམ་འཛིན་བྱེད་པ་དང་།དེར་མཐུད་ནས་ཕུ་བོ་ལེ་ལོ་གཏི་མུག་གཉིད་ཀྱི་དབང་དུ་གྱུར་ནས་ཉལ་བ་བཤད་ཡོད།</a:t>
            </a:r>
          </a:p>
          <a:p>
            <a:pPr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</a:endParaRPr>
          </a:p>
          <a:p>
            <a:pPr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2483768" y="332656"/>
            <a:ext cx="433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ཚན་པ་གཉིས་པའི་ནང་དོན།</a:t>
            </a:r>
            <a:endParaRPr lang="zh-CN" altLang="en-US" sz="54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552" y="1268760"/>
            <a:ext cx="792459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4000" dirty="0">
                <a:ln>
                  <a:solidFill>
                    <a:srgbClr val="7030A0"/>
                  </a:solidFill>
                </a:ln>
              </a:rPr>
              <a:t>    ཚན་པ་གཉིས་པའི་ནང་དུ་ལེ་ལོ་དང་བརྩོན་འགྲུས་གཉིས་ཀྱི་གཤིས་རྒྱུད་བསྡུར་ནས་བཤད་ཡོད། 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</a:rPr>
              <a:t>བརྩོན་འགྲུས་དང་ནི་ལེ་ལོ་གཉིས་ནི་</a:t>
            </a:r>
            <a:r>
              <a:rPr lang="bo-CN" altLang="zh-CN" sz="4000" dirty="0">
                <a:ln>
                  <a:solidFill>
                    <a:srgbClr val="7030A0"/>
                  </a:solidFill>
                </a:ln>
              </a:rPr>
              <a:t>རིགས་རུས་དང་ཆོ་འབྲང་གཅིག་པ་སྟེ། མཆོག་དམན་གྱི་དབྱེ་བ་མེད་པའི་ཕ་མ་གཅིག་གི་བུ་ཕྲུག་སྟེ་སྤུན་ཡིན་ཡང་། ཁོ་གཉིས་ཀྱི་སློབ་སྦྱོང་གི་འབྲས་བུ་ལ་གནམ་སའི་ཁྱད་པར་བྱུང་ཡོད། དེའི་རྒྱུ་མཚན་ནི། བརྩོན་འགྲུས་བྱས་ན་མཁས་པར་འགྱུར་བ་དང་། ལེ་ལོ་བྱས་ན་གླེན་པར་འགྱུར་བའི་ངོ་བོའི་ཐོག་ནས་ཐག་བཅད་པ་ཡིན།</a:t>
            </a:r>
          </a:p>
          <a:p>
            <a:pPr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</a:endParaRPr>
          </a:p>
          <a:p>
            <a:pPr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</a:endParaRPr>
          </a:p>
          <a:p>
            <a:pPr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1979712" y="332656"/>
            <a:ext cx="6234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ཚན་པ་གསུམ་པ་དང་བཞི་བའི་ནང་དོན།</a:t>
            </a:r>
            <a:endParaRPr lang="zh-CN" altLang="en-US" sz="54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552" y="1268760"/>
            <a:ext cx="79245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4000" dirty="0">
                <a:ln>
                  <a:solidFill>
                    <a:srgbClr val="7030A0"/>
                  </a:solidFill>
                </a:ln>
              </a:rPr>
              <a:t>    ཚན་པ་གསུམ་པ་དང་བཞི་བའི་ནང་དུ་ནུ་བོ་བརྩོན་འགྲུས་ཀྱིས་ཕུ་བོ་ལེ་ལོ་ལ་ཤ་ཚ་བའི་ཁ་ཏ་བསླབ་བྱ་གདམས་ཀྱང་། ཕུ་བོ་ལེ་ལོས་དང་དུ་མ་བླངས་པ་བརྗོད་ཡོད།</a:t>
            </a:r>
          </a:p>
          <a:p>
            <a:pPr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</a:endParaRPr>
          </a:p>
          <a:p>
            <a:pPr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1256</Words>
  <Application>Microsoft Office PowerPoint</Application>
  <PresentationFormat>全屏显示(4:3)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Arial</vt:lpstr>
      <vt:lpstr>宋体</vt:lpstr>
      <vt:lpstr>Calibri</vt:lpstr>
      <vt:lpstr>Microsoft Himalaya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93</cp:revision>
  <dcterms:created xsi:type="dcterms:W3CDTF">2017-07-08T15:53:00Z</dcterms:created>
  <dcterms:modified xsi:type="dcterms:W3CDTF">2022-12-04T13:42:30Z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