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4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713" r:id="rId3"/>
    <p:sldMasterId id="2147483763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9" r:id="rId6"/>
    <p:sldId id="260" r:id="rId7"/>
    <p:sldId id="262" r:id="rId8"/>
    <p:sldId id="278" r:id="rId9"/>
    <p:sldId id="263" r:id="rId10"/>
    <p:sldId id="265" r:id="rId11"/>
    <p:sldId id="268" r:id="rId12"/>
    <p:sldId id="276" r:id="rId13"/>
    <p:sldId id="280" r:id="rId14"/>
    <p:sldId id="272" r:id="rId15"/>
    <p:sldId id="279" r:id="rId16"/>
    <p:sldId id="273" r:id="rId17"/>
    <p:sldId id="281" r:id="rId18"/>
    <p:sldId id="282" r:id="rId19"/>
  </p:sldIdLst>
  <p:sldSz cx="9144000" cy="5143500" type="screen16x9"/>
  <p:notesSz cx="6858000" cy="9144000"/>
  <p:defaultTextStyle>
    <a:defPPr>
      <a:defRPr lang="zh-CN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4052C"/>
    <a:srgbClr val="AD86B4"/>
    <a:srgbClr val="EC6E0E"/>
    <a:srgbClr val="5B516C"/>
    <a:srgbClr val="110252"/>
    <a:srgbClr val="773707"/>
    <a:srgbClr val="150361"/>
    <a:srgbClr val="FF0000"/>
    <a:srgbClr val="FDBE5D"/>
    <a:srgbClr val="5FC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1" autoAdjust="0"/>
    <p:restoredTop sz="94660" autoAdjust="0"/>
  </p:normalViewPr>
  <p:slideViewPr>
    <p:cSldViewPr>
      <p:cViewPr varScale="1">
        <p:scale>
          <a:sx n="93" d="100"/>
          <a:sy n="93" d="100"/>
        </p:scale>
        <p:origin x="77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3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134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1049135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136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053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128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1049129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9130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131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132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37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7" name="备注占位符 1049136"/>
          <p:cNvSpPr>
            <a:spLocks noGrp="1"/>
          </p:cNvSpPr>
          <p:nvPr>
            <p:ph type="body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ew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7" name="Picture Placeholder 47"/>
          <p:cNvSpPr>
            <a:spLocks noGrp="1"/>
          </p:cNvSpPr>
          <p:nvPr>
            <p:ph type="pic" sz="quarter" idx="10"/>
          </p:nvPr>
        </p:nvSpPr>
        <p:spPr>
          <a:xfrm>
            <a:off x="685800" y="1202534"/>
            <a:ext cx="2464594" cy="1627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108" name="Picture Placeholder 47"/>
          <p:cNvSpPr>
            <a:spLocks noGrp="1"/>
          </p:cNvSpPr>
          <p:nvPr>
            <p:ph type="pic" sz="quarter" idx="11"/>
          </p:nvPr>
        </p:nvSpPr>
        <p:spPr>
          <a:xfrm>
            <a:off x="3339456" y="1202534"/>
            <a:ext cx="2464594" cy="1627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109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5993109" y="1206803"/>
            <a:ext cx="2464594" cy="1627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110" name="Rectangle 8"/>
          <p:cNvSpPr/>
          <p:nvPr userDrawn="1"/>
        </p:nvSpPr>
        <p:spPr>
          <a:xfrm>
            <a:off x="685802" y="2830201"/>
            <a:ext cx="2464095" cy="1798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49111" name="Rectangle 9"/>
          <p:cNvSpPr/>
          <p:nvPr userDrawn="1"/>
        </p:nvSpPr>
        <p:spPr>
          <a:xfrm>
            <a:off x="3339953" y="2830200"/>
            <a:ext cx="2464095" cy="1798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49112" name="Rectangle 10"/>
          <p:cNvSpPr/>
          <p:nvPr userDrawn="1"/>
        </p:nvSpPr>
        <p:spPr>
          <a:xfrm>
            <a:off x="5994107" y="2830202"/>
            <a:ext cx="2464095" cy="1798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49113" name="Text Placeholder 51"/>
          <p:cNvSpPr>
            <a:spLocks noGrp="1"/>
          </p:cNvSpPr>
          <p:nvPr>
            <p:ph type="body" sz="quarter" idx="13"/>
          </p:nvPr>
        </p:nvSpPr>
        <p:spPr>
          <a:xfrm>
            <a:off x="1598810" y="2641722"/>
            <a:ext cx="630936" cy="185166"/>
          </a:xfrm>
          <a:prstGeom prst="rect">
            <a:avLst/>
          </a:prstGeom>
          <a:solidFill>
            <a:schemeClr val="accent6"/>
          </a:solidFill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114" name="Text Placeholder 54"/>
          <p:cNvSpPr>
            <a:spLocks noGrp="1"/>
          </p:cNvSpPr>
          <p:nvPr>
            <p:ph type="body" sz="quarter" idx="14"/>
          </p:nvPr>
        </p:nvSpPr>
        <p:spPr>
          <a:xfrm>
            <a:off x="4260600" y="2649219"/>
            <a:ext cx="630936" cy="1851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115" name="Text Placeholder 56"/>
          <p:cNvSpPr>
            <a:spLocks noGrp="1"/>
          </p:cNvSpPr>
          <p:nvPr>
            <p:ph type="body" sz="quarter" idx="15"/>
          </p:nvPr>
        </p:nvSpPr>
        <p:spPr>
          <a:xfrm>
            <a:off x="6910121" y="2639906"/>
            <a:ext cx="630936" cy="185166"/>
          </a:xfrm>
          <a:prstGeom prst="rect">
            <a:avLst/>
          </a:prstGeom>
          <a:solidFill>
            <a:schemeClr val="accent6"/>
          </a:solidFill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116" name="Text Placeholder 58"/>
          <p:cNvSpPr>
            <a:spLocks noGrp="1"/>
          </p:cNvSpPr>
          <p:nvPr>
            <p:ph type="body" sz="quarter" idx="16"/>
          </p:nvPr>
        </p:nvSpPr>
        <p:spPr>
          <a:xfrm>
            <a:off x="954382" y="3035840"/>
            <a:ext cx="1926932" cy="23317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117" name="Text Placeholder 58"/>
          <p:cNvSpPr>
            <a:spLocks noGrp="1"/>
          </p:cNvSpPr>
          <p:nvPr>
            <p:ph type="body" sz="quarter" idx="17"/>
          </p:nvPr>
        </p:nvSpPr>
        <p:spPr>
          <a:xfrm>
            <a:off x="954382" y="3709363"/>
            <a:ext cx="1926932" cy="78210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118" name="Text Placeholder 58"/>
          <p:cNvSpPr>
            <a:spLocks noGrp="1"/>
          </p:cNvSpPr>
          <p:nvPr>
            <p:ph type="body" sz="quarter" idx="19"/>
          </p:nvPr>
        </p:nvSpPr>
        <p:spPr>
          <a:xfrm>
            <a:off x="3608536" y="3709363"/>
            <a:ext cx="1926932" cy="78210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119" name="Text Placeholder 58"/>
          <p:cNvSpPr>
            <a:spLocks noGrp="1"/>
          </p:cNvSpPr>
          <p:nvPr>
            <p:ph type="body" sz="quarter" idx="20"/>
          </p:nvPr>
        </p:nvSpPr>
        <p:spPr>
          <a:xfrm>
            <a:off x="3608284" y="3035840"/>
            <a:ext cx="1926932" cy="23317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120" name="Text Placeholder 58"/>
          <p:cNvSpPr>
            <a:spLocks noGrp="1"/>
          </p:cNvSpPr>
          <p:nvPr>
            <p:ph type="body" sz="quarter" idx="21"/>
          </p:nvPr>
        </p:nvSpPr>
        <p:spPr>
          <a:xfrm>
            <a:off x="6265024" y="3709363"/>
            <a:ext cx="1926932" cy="78210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121" name="Text Placeholder 58"/>
          <p:cNvSpPr>
            <a:spLocks noGrp="1"/>
          </p:cNvSpPr>
          <p:nvPr>
            <p:ph type="body" sz="quarter" idx="22"/>
          </p:nvPr>
        </p:nvSpPr>
        <p:spPr>
          <a:xfrm>
            <a:off x="6264775" y="3035840"/>
            <a:ext cx="1926932" cy="23317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122" name="Text Placeholder 68"/>
          <p:cNvSpPr>
            <a:spLocks noGrp="1"/>
          </p:cNvSpPr>
          <p:nvPr>
            <p:ph type="body" sz="quarter" idx="23"/>
          </p:nvPr>
        </p:nvSpPr>
        <p:spPr>
          <a:xfrm>
            <a:off x="2376047" y="117779"/>
            <a:ext cx="4391907" cy="464344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123" name="Text Placeholder 58"/>
          <p:cNvSpPr>
            <a:spLocks noGrp="1"/>
          </p:cNvSpPr>
          <p:nvPr>
            <p:ph type="body" sz="quarter" idx="24" hasCustomPrompt="1"/>
          </p:nvPr>
        </p:nvSpPr>
        <p:spPr>
          <a:xfrm>
            <a:off x="2832000" y="579664"/>
            <a:ext cx="3471121" cy="421415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Add Slogun Text</a:t>
            </a:r>
          </a:p>
        </p:txBody>
      </p:sp>
      <p:sp>
        <p:nvSpPr>
          <p:cNvPr id="1049124" name="Text Placeholder 28"/>
          <p:cNvSpPr>
            <a:spLocks noGrp="1"/>
          </p:cNvSpPr>
          <p:nvPr>
            <p:ph type="body" sz="quarter" idx="25" hasCustomPrompt="1"/>
          </p:nvPr>
        </p:nvSpPr>
        <p:spPr>
          <a:xfrm>
            <a:off x="475740" y="4827503"/>
            <a:ext cx="1796482" cy="233172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Company Name</a:t>
            </a:r>
          </a:p>
        </p:txBody>
      </p:sp>
      <p:sp>
        <p:nvSpPr>
          <p:cNvPr id="104912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3673761" y="4827503"/>
            <a:ext cx="1796482" cy="233172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Web Site Name</a:t>
            </a:r>
          </a:p>
        </p:txBody>
      </p:sp>
      <p:sp>
        <p:nvSpPr>
          <p:cNvPr id="1049126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6871778" y="4827503"/>
            <a:ext cx="1796482" cy="233172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Page Number 00</a:t>
            </a:r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New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3" name="Picture Placeholder 47"/>
          <p:cNvSpPr>
            <a:spLocks noGrp="1"/>
          </p:cNvSpPr>
          <p:nvPr>
            <p:ph type="pic" sz="quarter" idx="10"/>
          </p:nvPr>
        </p:nvSpPr>
        <p:spPr>
          <a:xfrm>
            <a:off x="685800" y="1202534"/>
            <a:ext cx="2464594" cy="1627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014" name="Picture Placeholder 47"/>
          <p:cNvSpPr>
            <a:spLocks noGrp="1"/>
          </p:cNvSpPr>
          <p:nvPr>
            <p:ph type="pic" sz="quarter" idx="11"/>
          </p:nvPr>
        </p:nvSpPr>
        <p:spPr>
          <a:xfrm>
            <a:off x="3339456" y="1202534"/>
            <a:ext cx="2464594" cy="1627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015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5993109" y="1206803"/>
            <a:ext cx="2464594" cy="1627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8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528152" y="1268157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1048989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187873" y="1268157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1048990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3867152" y="1256371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1048991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5545595" y="1262264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1048992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7223199" y="1268157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1048993" name="Arc 11"/>
          <p:cNvSpPr/>
          <p:nvPr userDrawn="1"/>
        </p:nvSpPr>
        <p:spPr>
          <a:xfrm>
            <a:off x="509430" y="1268157"/>
            <a:ext cx="1371600" cy="1371600"/>
          </a:xfrm>
          <a:prstGeom prst="arc">
            <a:avLst>
              <a:gd name="adj1" fmla="val 16200000"/>
              <a:gd name="adj2" fmla="val 10155543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048994" name="Arc 12"/>
          <p:cNvSpPr/>
          <p:nvPr userDrawn="1"/>
        </p:nvSpPr>
        <p:spPr>
          <a:xfrm>
            <a:off x="2188709" y="1268157"/>
            <a:ext cx="1371600" cy="1371600"/>
          </a:xfrm>
          <a:prstGeom prst="arc">
            <a:avLst>
              <a:gd name="adj1" fmla="val 20082479"/>
              <a:gd name="adj2" fmla="val 6960736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048995" name="Arc 13"/>
          <p:cNvSpPr/>
          <p:nvPr userDrawn="1"/>
        </p:nvSpPr>
        <p:spPr>
          <a:xfrm>
            <a:off x="3867989" y="1256371"/>
            <a:ext cx="1371600" cy="1371600"/>
          </a:xfrm>
          <a:prstGeom prst="arc">
            <a:avLst>
              <a:gd name="adj1" fmla="val 13544500"/>
              <a:gd name="adj2" fmla="val 6960736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048996" name="Arc 14"/>
          <p:cNvSpPr/>
          <p:nvPr userDrawn="1"/>
        </p:nvSpPr>
        <p:spPr>
          <a:xfrm>
            <a:off x="5547270" y="1256371"/>
            <a:ext cx="1371600" cy="1371600"/>
          </a:xfrm>
          <a:prstGeom prst="arc">
            <a:avLst>
              <a:gd name="adj1" fmla="val 378990"/>
              <a:gd name="adj2" fmla="val 10257066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048997" name="Arc 15"/>
          <p:cNvSpPr/>
          <p:nvPr userDrawn="1"/>
        </p:nvSpPr>
        <p:spPr>
          <a:xfrm>
            <a:off x="7226551" y="1268157"/>
            <a:ext cx="1371600" cy="1371600"/>
          </a:xfrm>
          <a:prstGeom prst="arc">
            <a:avLst>
              <a:gd name="adj1" fmla="val 15001860"/>
              <a:gd name="adj2" fmla="val 10257066"/>
            </a:avLst>
          </a:prstGeom>
          <a:ln w="508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048998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670761" y="2952752"/>
            <a:ext cx="1016794" cy="370285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48999" name="Text Placeholder 37"/>
          <p:cNvSpPr>
            <a:spLocks noGrp="1"/>
          </p:cNvSpPr>
          <p:nvPr>
            <p:ph type="body" sz="quarter" idx="16"/>
          </p:nvPr>
        </p:nvSpPr>
        <p:spPr>
          <a:xfrm>
            <a:off x="509431" y="3523062"/>
            <a:ext cx="1339454" cy="978694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00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2349204" y="2952752"/>
            <a:ext cx="1016794" cy="370285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49001" name="Text Placeholder 37"/>
          <p:cNvSpPr>
            <a:spLocks noGrp="1"/>
          </p:cNvSpPr>
          <p:nvPr>
            <p:ph type="body" sz="quarter" idx="18"/>
          </p:nvPr>
        </p:nvSpPr>
        <p:spPr>
          <a:xfrm>
            <a:off x="2187874" y="3523062"/>
            <a:ext cx="1339454" cy="978694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02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4027647" y="2952752"/>
            <a:ext cx="1016794" cy="370285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49003" name="Text Placeholder 37"/>
          <p:cNvSpPr>
            <a:spLocks noGrp="1"/>
          </p:cNvSpPr>
          <p:nvPr>
            <p:ph type="body" sz="quarter" idx="20"/>
          </p:nvPr>
        </p:nvSpPr>
        <p:spPr>
          <a:xfrm>
            <a:off x="3866317" y="3523062"/>
            <a:ext cx="1339454" cy="978694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0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5867421" y="2952752"/>
            <a:ext cx="1016794" cy="370285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49005" name="Text Placeholder 37"/>
          <p:cNvSpPr>
            <a:spLocks noGrp="1"/>
          </p:cNvSpPr>
          <p:nvPr>
            <p:ph type="body" sz="quarter" idx="22"/>
          </p:nvPr>
        </p:nvSpPr>
        <p:spPr>
          <a:xfrm>
            <a:off x="5706088" y="3523062"/>
            <a:ext cx="1339454" cy="978694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06" name="Text Placeholder 33"/>
          <p:cNvSpPr>
            <a:spLocks noGrp="1"/>
          </p:cNvSpPr>
          <p:nvPr>
            <p:ph type="body" sz="quarter" idx="23"/>
          </p:nvPr>
        </p:nvSpPr>
        <p:spPr>
          <a:xfrm>
            <a:off x="7545861" y="2952752"/>
            <a:ext cx="1016794" cy="370285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1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49007" name="Text Placeholder 37"/>
          <p:cNvSpPr>
            <a:spLocks noGrp="1"/>
          </p:cNvSpPr>
          <p:nvPr>
            <p:ph type="body" sz="quarter" idx="24"/>
          </p:nvPr>
        </p:nvSpPr>
        <p:spPr>
          <a:xfrm>
            <a:off x="7384531" y="3523062"/>
            <a:ext cx="1339454" cy="978694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08" name="Text Placeholder 68"/>
          <p:cNvSpPr>
            <a:spLocks noGrp="1"/>
          </p:cNvSpPr>
          <p:nvPr>
            <p:ph type="body" sz="quarter" idx="25"/>
          </p:nvPr>
        </p:nvSpPr>
        <p:spPr>
          <a:xfrm>
            <a:off x="2376047" y="117779"/>
            <a:ext cx="4391907" cy="464344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09" name="Text Placeholder 58"/>
          <p:cNvSpPr>
            <a:spLocks noGrp="1"/>
          </p:cNvSpPr>
          <p:nvPr>
            <p:ph type="body" sz="quarter" idx="26"/>
          </p:nvPr>
        </p:nvSpPr>
        <p:spPr>
          <a:xfrm>
            <a:off x="2832000" y="579664"/>
            <a:ext cx="3471121" cy="421415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49010" name="Text Placeholder 28"/>
          <p:cNvSpPr>
            <a:spLocks noGrp="1"/>
          </p:cNvSpPr>
          <p:nvPr>
            <p:ph type="body" sz="quarter" idx="27"/>
          </p:nvPr>
        </p:nvSpPr>
        <p:spPr>
          <a:xfrm>
            <a:off x="475740" y="4827503"/>
            <a:ext cx="1796482" cy="233172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49011" name="Text Placeholder 28"/>
          <p:cNvSpPr>
            <a:spLocks noGrp="1"/>
          </p:cNvSpPr>
          <p:nvPr>
            <p:ph type="body" sz="quarter" idx="28"/>
          </p:nvPr>
        </p:nvSpPr>
        <p:spPr>
          <a:xfrm>
            <a:off x="3673761" y="4827503"/>
            <a:ext cx="1796482" cy="233172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49012" name="Text Placeholder 28"/>
          <p:cNvSpPr>
            <a:spLocks noGrp="1"/>
          </p:cNvSpPr>
          <p:nvPr>
            <p:ph type="body" sz="quarter" idx="29"/>
          </p:nvPr>
        </p:nvSpPr>
        <p:spPr>
          <a:xfrm>
            <a:off x="6871778" y="4827503"/>
            <a:ext cx="1796482" cy="233172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Wo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5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528152" y="1268157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1049036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2187873" y="1268157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1049037" name="Picture Placeholder 27"/>
          <p:cNvSpPr>
            <a:spLocks noGrp="1"/>
          </p:cNvSpPr>
          <p:nvPr>
            <p:ph type="pic" sz="quarter" idx="12"/>
          </p:nvPr>
        </p:nvSpPr>
        <p:spPr>
          <a:xfrm>
            <a:off x="3867152" y="1256371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104903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5545595" y="1262264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1049039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7223199" y="1268157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>
            <a:normAutofit/>
          </a:bodyPr>
          <a:lstStyle>
            <a:lvl1pPr algn="ctr">
              <a:defRPr sz="800"/>
            </a:lvl1pPr>
          </a:lstStyle>
          <a:p>
            <a:endParaRPr 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1" name="Rectangle 8"/>
          <p:cNvSpPr/>
          <p:nvPr userDrawn="1"/>
        </p:nvSpPr>
        <p:spPr>
          <a:xfrm>
            <a:off x="2057400" y="685800"/>
            <a:ext cx="2514600" cy="1371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49082" name="Rectangle 10"/>
          <p:cNvSpPr/>
          <p:nvPr userDrawn="1"/>
        </p:nvSpPr>
        <p:spPr>
          <a:xfrm>
            <a:off x="4572000" y="2057400"/>
            <a:ext cx="2514600" cy="1371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49083" name="Rectangle 11"/>
          <p:cNvSpPr/>
          <p:nvPr userDrawn="1"/>
        </p:nvSpPr>
        <p:spPr>
          <a:xfrm>
            <a:off x="2057400" y="3429000"/>
            <a:ext cx="2514600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49084" name="Rectangle 14"/>
          <p:cNvSpPr/>
          <p:nvPr userDrawn="1"/>
        </p:nvSpPr>
        <p:spPr>
          <a:xfrm>
            <a:off x="5943600" y="3429000"/>
            <a:ext cx="2514600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4908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685800" y="6858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086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3200400" y="20574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08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685799" y="34290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088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4572000" y="34290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089" name="Text Placeholder 31"/>
          <p:cNvSpPr>
            <a:spLocks noGrp="1"/>
          </p:cNvSpPr>
          <p:nvPr>
            <p:ph type="body" sz="quarter" idx="14"/>
          </p:nvPr>
        </p:nvSpPr>
        <p:spPr>
          <a:xfrm>
            <a:off x="2125266" y="3563542"/>
            <a:ext cx="1257300" cy="34647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9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2125268" y="4089799"/>
            <a:ext cx="2378869" cy="547688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91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6011465" y="3555847"/>
            <a:ext cx="1257300" cy="34647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92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6011468" y="4082104"/>
            <a:ext cx="2378869" cy="547688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93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4686300" y="2179513"/>
            <a:ext cx="1257300" cy="34647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94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4686302" y="2705770"/>
            <a:ext cx="2378869" cy="547688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95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2125265" y="822940"/>
            <a:ext cx="1257300" cy="34647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96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2125268" y="1349197"/>
            <a:ext cx="2378869" cy="547688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97" name="Text Placeholder 41"/>
          <p:cNvSpPr>
            <a:spLocks noGrp="1"/>
          </p:cNvSpPr>
          <p:nvPr>
            <p:ph type="body" sz="quarter" idx="22"/>
          </p:nvPr>
        </p:nvSpPr>
        <p:spPr>
          <a:xfrm>
            <a:off x="4895852" y="994172"/>
            <a:ext cx="3159919" cy="446484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98" name="Text Placeholder 41"/>
          <p:cNvSpPr>
            <a:spLocks noGrp="1"/>
          </p:cNvSpPr>
          <p:nvPr>
            <p:ph type="body" sz="quarter" idx="23"/>
          </p:nvPr>
        </p:nvSpPr>
        <p:spPr>
          <a:xfrm>
            <a:off x="4895852" y="1462174"/>
            <a:ext cx="3159919" cy="305036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Wo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1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685800" y="6858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8972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3200400" y="20574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8973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685799" y="34290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8974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4572000" y="3429000"/>
            <a:ext cx="1371600" cy="1371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2" name="Big Image"/>
          <p:cNvSpPr>
            <a:spLocks noGrp="1"/>
          </p:cNvSpPr>
          <p:nvPr>
            <p:ph type="pic" sz="quarter" idx="10"/>
          </p:nvPr>
        </p:nvSpPr>
        <p:spPr>
          <a:xfrm>
            <a:off x="5262562" y="0"/>
            <a:ext cx="3881438" cy="5143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8983" name="Content Placeholder 33"/>
          <p:cNvSpPr>
            <a:spLocks noGrp="1"/>
          </p:cNvSpPr>
          <p:nvPr>
            <p:ph sz="quarter" idx="12"/>
          </p:nvPr>
        </p:nvSpPr>
        <p:spPr>
          <a:xfrm>
            <a:off x="583406" y="2112171"/>
            <a:ext cx="1838325" cy="459581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8984" name="Content Placeholder 33"/>
          <p:cNvSpPr>
            <a:spLocks noGrp="1"/>
          </p:cNvSpPr>
          <p:nvPr>
            <p:ph sz="quarter" idx="13"/>
          </p:nvPr>
        </p:nvSpPr>
        <p:spPr>
          <a:xfrm>
            <a:off x="1753629" y="2590619"/>
            <a:ext cx="668104" cy="207815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8985" name="Chart Placeholder 40"/>
          <p:cNvSpPr>
            <a:spLocks noGrp="1"/>
          </p:cNvSpPr>
          <p:nvPr>
            <p:ph type="chart" sz="quarter" idx="14"/>
          </p:nvPr>
        </p:nvSpPr>
        <p:spPr>
          <a:xfrm>
            <a:off x="583407" y="3231356"/>
            <a:ext cx="3988594" cy="1277541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986" name="Text Placeholder 68"/>
          <p:cNvSpPr>
            <a:spLocks noGrp="1"/>
          </p:cNvSpPr>
          <p:nvPr>
            <p:ph type="body" sz="quarter" idx="25"/>
          </p:nvPr>
        </p:nvSpPr>
        <p:spPr>
          <a:xfrm>
            <a:off x="460538" y="795945"/>
            <a:ext cx="4391907" cy="464344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8987" name="Text Placeholder 58"/>
          <p:cNvSpPr>
            <a:spLocks noGrp="1"/>
          </p:cNvSpPr>
          <p:nvPr>
            <p:ph type="body" sz="quarter" idx="26"/>
          </p:nvPr>
        </p:nvSpPr>
        <p:spPr>
          <a:xfrm>
            <a:off x="460538" y="1257831"/>
            <a:ext cx="3471121" cy="421415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l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980" name="Text Placeholder 41"/>
          <p:cNvSpPr>
            <a:spLocks noGrp="1"/>
          </p:cNvSpPr>
          <p:nvPr>
            <p:ph type="body" sz="quarter" idx="22"/>
          </p:nvPr>
        </p:nvSpPr>
        <p:spPr>
          <a:xfrm>
            <a:off x="5258459" y="1884924"/>
            <a:ext cx="3159919" cy="446484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8981" name="Text Placeholder 41"/>
          <p:cNvSpPr>
            <a:spLocks noGrp="1"/>
          </p:cNvSpPr>
          <p:nvPr>
            <p:ph type="body" sz="quarter" idx="23"/>
          </p:nvPr>
        </p:nvSpPr>
        <p:spPr>
          <a:xfrm>
            <a:off x="5258459" y="2352925"/>
            <a:ext cx="3159919" cy="800180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0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4572000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041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2512221" y="0"/>
            <a:ext cx="3436144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042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5948362" y="0"/>
            <a:ext cx="3195638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043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6631784" y="2571750"/>
            <a:ext cx="2512219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044" name="Rectangle 4"/>
          <p:cNvSpPr/>
          <p:nvPr userDrawn="1"/>
        </p:nvSpPr>
        <p:spPr>
          <a:xfrm>
            <a:off x="0" y="0"/>
            <a:ext cx="2511942" cy="25717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49045" name="Rectangle 8"/>
          <p:cNvSpPr/>
          <p:nvPr userDrawn="1"/>
        </p:nvSpPr>
        <p:spPr>
          <a:xfrm>
            <a:off x="4572000" y="2571750"/>
            <a:ext cx="2060058" cy="2571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49046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6637737" y="1654969"/>
            <a:ext cx="1816894" cy="27741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47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3239692" y="3255169"/>
            <a:ext cx="2814638" cy="30837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4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4704817" y="3916041"/>
            <a:ext cx="1669256" cy="95936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49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5022290" y="3581449"/>
            <a:ext cx="1034310" cy="232286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50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426245" y="670323"/>
            <a:ext cx="1528681" cy="235744"/>
          </a:xfrm>
          <a:prstGeom prst="rect">
            <a:avLst/>
          </a:prstGeom>
        </p:spPr>
        <p:txBody>
          <a:bodyPr lIns="68577" tIns="34289" rIns="68577" bIns="34289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51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426242" y="921544"/>
            <a:ext cx="1977999" cy="318254"/>
          </a:xfrm>
          <a:prstGeom prst="rect">
            <a:avLst/>
          </a:prstGeom>
        </p:spPr>
        <p:txBody>
          <a:bodyPr lIns="68577" tIns="34289" rIns="68577" bIns="34289">
            <a:noAutofit/>
          </a:bodyPr>
          <a:lstStyle>
            <a:lvl1pPr marL="0" indent="0">
              <a:buNone/>
              <a:defRPr sz="2100">
                <a:solidFill>
                  <a:schemeClr val="bg1"/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52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426244" y="1452705"/>
            <a:ext cx="1669256" cy="95936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5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4572000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8976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2512221" y="0"/>
            <a:ext cx="3436144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8977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5948362" y="0"/>
            <a:ext cx="3195638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8978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6631784" y="2571750"/>
            <a:ext cx="2512219" cy="2571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rodu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9" name="Oval 20"/>
          <p:cNvSpPr/>
          <p:nvPr userDrawn="1"/>
        </p:nvSpPr>
        <p:spPr>
          <a:xfrm>
            <a:off x="700855" y="3678118"/>
            <a:ext cx="715910" cy="7159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US" sz="2100">
                <a:solidFill>
                  <a:prstClr val="white"/>
                </a:solidFill>
                <a:latin typeface="FontAwesome" pitchFamily="2" charset="0"/>
              </a:rPr>
              <a:t></a:t>
            </a: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1049020" name="Oval 22"/>
          <p:cNvSpPr/>
          <p:nvPr userDrawn="1"/>
        </p:nvSpPr>
        <p:spPr>
          <a:xfrm>
            <a:off x="1237232" y="3678116"/>
            <a:ext cx="179532" cy="1795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49021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685802" y="1215631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022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2671433" y="1215631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023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4656786" y="1215631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024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642140" y="1215401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025" name="Text Placeholder 29"/>
          <p:cNvSpPr>
            <a:spLocks noGrp="1"/>
          </p:cNvSpPr>
          <p:nvPr>
            <p:ph type="body" sz="quarter" idx="14"/>
          </p:nvPr>
        </p:nvSpPr>
        <p:spPr>
          <a:xfrm>
            <a:off x="685800" y="2705864"/>
            <a:ext cx="1706166" cy="538163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26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2645315" y="2703495"/>
            <a:ext cx="1706166" cy="538163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27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4656369" y="2705864"/>
            <a:ext cx="1706166" cy="538163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28" name="Text Placeholder 29"/>
          <p:cNvSpPr>
            <a:spLocks noGrp="1"/>
          </p:cNvSpPr>
          <p:nvPr>
            <p:ph type="body" sz="quarter" idx="17"/>
          </p:nvPr>
        </p:nvSpPr>
        <p:spPr>
          <a:xfrm>
            <a:off x="6642137" y="2705864"/>
            <a:ext cx="1706166" cy="538163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29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1519898" y="3767884"/>
            <a:ext cx="6828405" cy="538163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30" name="Text Placeholder 68"/>
          <p:cNvSpPr>
            <a:spLocks noGrp="1"/>
          </p:cNvSpPr>
          <p:nvPr>
            <p:ph type="body" sz="quarter" idx="23"/>
          </p:nvPr>
        </p:nvSpPr>
        <p:spPr>
          <a:xfrm>
            <a:off x="2376047" y="117779"/>
            <a:ext cx="4391907" cy="464344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31" name="Text Placeholder 58"/>
          <p:cNvSpPr>
            <a:spLocks noGrp="1"/>
          </p:cNvSpPr>
          <p:nvPr>
            <p:ph type="body" sz="quarter" idx="24"/>
          </p:nvPr>
        </p:nvSpPr>
        <p:spPr>
          <a:xfrm>
            <a:off x="2832000" y="579664"/>
            <a:ext cx="3471121" cy="421415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49032" name="Text Placeholder 28"/>
          <p:cNvSpPr>
            <a:spLocks noGrp="1"/>
          </p:cNvSpPr>
          <p:nvPr>
            <p:ph type="body" sz="quarter" idx="25"/>
          </p:nvPr>
        </p:nvSpPr>
        <p:spPr>
          <a:xfrm>
            <a:off x="475740" y="4827503"/>
            <a:ext cx="1796482" cy="233172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49033" name="Text Placeholder 28"/>
          <p:cNvSpPr>
            <a:spLocks noGrp="1"/>
          </p:cNvSpPr>
          <p:nvPr>
            <p:ph type="body" sz="quarter" idx="26"/>
          </p:nvPr>
        </p:nvSpPr>
        <p:spPr>
          <a:xfrm>
            <a:off x="3673761" y="4827503"/>
            <a:ext cx="1796482" cy="233172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49034" name="Text Placeholder 28"/>
          <p:cNvSpPr>
            <a:spLocks noGrp="1"/>
          </p:cNvSpPr>
          <p:nvPr>
            <p:ph type="body" sz="quarter" idx="27"/>
          </p:nvPr>
        </p:nvSpPr>
        <p:spPr>
          <a:xfrm>
            <a:off x="6871778" y="4827503"/>
            <a:ext cx="1796482" cy="233172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Produ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6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685802" y="1215631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067" name="Picture Placeholder 24"/>
          <p:cNvSpPr>
            <a:spLocks noGrp="1"/>
          </p:cNvSpPr>
          <p:nvPr>
            <p:ph type="pic" sz="quarter" idx="11"/>
          </p:nvPr>
        </p:nvSpPr>
        <p:spPr>
          <a:xfrm>
            <a:off x="2671433" y="1215631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068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4656786" y="1215631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069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6642140" y="1215401"/>
            <a:ext cx="1826419" cy="13632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en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373983" y="68580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100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4572002" y="257175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101" name="Rectangle 10"/>
          <p:cNvSpPr/>
          <p:nvPr userDrawn="1"/>
        </p:nvSpPr>
        <p:spPr>
          <a:xfrm>
            <a:off x="3822274" y="1490276"/>
            <a:ext cx="749726" cy="276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49102" name="Rectangle 14"/>
          <p:cNvSpPr/>
          <p:nvPr userDrawn="1"/>
        </p:nvSpPr>
        <p:spPr>
          <a:xfrm>
            <a:off x="4572002" y="3376226"/>
            <a:ext cx="1078419" cy="276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49103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3822275" y="1485746"/>
            <a:ext cx="3106674" cy="274320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4910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635104" y="1903812"/>
            <a:ext cx="2294334" cy="531019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105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2540071" y="3371695"/>
            <a:ext cx="3106674" cy="274320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r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49106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2213279" y="3801938"/>
            <a:ext cx="2294334" cy="531019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cen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3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373983" y="68580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054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4572002" y="257175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9" name="Background White"/>
          <p:cNvSpPr/>
          <p:nvPr userDrawn="1"/>
        </p:nvSpPr>
        <p:spPr>
          <a:xfrm>
            <a:off x="2853513" y="0"/>
            <a:ext cx="343697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cxnSp>
        <p:nvCxnSpPr>
          <p:cNvPr id="3145751" name="Straight Connector 19"/>
          <p:cNvCxnSpPr>
            <a:cxnSpLocks/>
          </p:cNvCxnSpPr>
          <p:nvPr userDrawn="1"/>
        </p:nvCxnSpPr>
        <p:spPr>
          <a:xfrm>
            <a:off x="4572000" y="3380128"/>
            <a:ext cx="0" cy="64633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060" name="Rectangle 23"/>
          <p:cNvSpPr/>
          <p:nvPr userDrawn="1"/>
        </p:nvSpPr>
        <p:spPr>
          <a:xfrm>
            <a:off x="4371104" y="4275053"/>
            <a:ext cx="276855" cy="424178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defTabSz="685766"/>
            <a:r>
              <a:rPr lang="en-US" sz="2400">
                <a:solidFill>
                  <a:srgbClr val="223262"/>
                </a:solidFill>
                <a:latin typeface="FontAwesome" pitchFamily="2" charset="0"/>
              </a:rPr>
              <a:t></a:t>
            </a:r>
            <a:endParaRPr lang="en-US" sz="2400">
              <a:solidFill>
                <a:srgbClr val="223262"/>
              </a:solidFill>
            </a:endParaRPr>
          </a:p>
        </p:txBody>
      </p:sp>
      <p:sp>
        <p:nvSpPr>
          <p:cNvPr id="1049061" name="Text Placeholder 4"/>
          <p:cNvSpPr>
            <a:spLocks noGrp="1"/>
          </p:cNvSpPr>
          <p:nvPr userDrawn="1">
            <p:ph type="body" sz="quarter" idx="11"/>
          </p:nvPr>
        </p:nvSpPr>
        <p:spPr>
          <a:xfrm>
            <a:off x="3271840" y="1741887"/>
            <a:ext cx="2680097" cy="1253728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6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71767" y="759279"/>
            <a:ext cx="2680097" cy="438581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6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271767" y="1215367"/>
            <a:ext cx="2680097" cy="277925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6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271766" y="3380128"/>
            <a:ext cx="1300237" cy="894926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6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51627" y="3380128"/>
            <a:ext cx="1300237" cy="894926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Full Sc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52" name="Straight Connector 19"/>
          <p:cNvCxnSpPr>
            <a:cxnSpLocks/>
          </p:cNvCxnSpPr>
          <p:nvPr userDrawn="1"/>
        </p:nvCxnSpPr>
        <p:spPr>
          <a:xfrm>
            <a:off x="4572000" y="3380128"/>
            <a:ext cx="0" cy="64633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070" name="Rectangle 10"/>
          <p:cNvSpPr/>
          <p:nvPr userDrawn="1"/>
        </p:nvSpPr>
        <p:spPr>
          <a:xfrm>
            <a:off x="2853513" y="1"/>
            <a:ext cx="3436974" cy="3273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4907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113011" y="327631"/>
            <a:ext cx="918972" cy="185166"/>
          </a:xfrm>
          <a:prstGeom prst="rect">
            <a:avLst/>
          </a:prstGeom>
          <a:solidFill>
            <a:schemeClr val="accent6"/>
          </a:solidFill>
        </p:spPr>
        <p:txBody>
          <a:bodyPr lIns="68577" tIns="34289" rIns="68577" bIns="34289"/>
          <a:lstStyle>
            <a:lvl1pPr marL="0" indent="0" algn="ctr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BRAND NAME</a:t>
            </a:r>
          </a:p>
        </p:txBody>
      </p:sp>
      <p:sp>
        <p:nvSpPr>
          <p:cNvPr id="1049072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369471" y="619047"/>
            <a:ext cx="2405063" cy="425053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49073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3369471" y="1434705"/>
            <a:ext cx="2405063" cy="1528763"/>
          </a:xfrm>
          <a:prstGeom prst="rect">
            <a:avLst/>
          </a:prstGeom>
        </p:spPr>
        <p:txBody>
          <a:bodyPr lIns="68577" tIns="34289" rIns="68577" bIns="34289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85800" y="1200152"/>
            <a:ext cx="2400300" cy="16168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01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371849" y="1200149"/>
            <a:ext cx="2400300" cy="16168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  <p:sp>
        <p:nvSpPr>
          <p:cNvPr id="104901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57899" y="1200147"/>
            <a:ext cx="2400300" cy="16168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77" tIns="34289" rIns="68577" bIns="34289"/>
          <a:lstStyle/>
          <a:p>
            <a:endParaRPr 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8" name="日期占位符 1"/>
          <p:cNvSpPr>
            <a:spLocks noGrp="1"/>
          </p:cNvSpPr>
          <p:nvPr>
            <p:ph type="dt" sz="half" idx="10"/>
          </p:nvPr>
        </p:nvSpPr>
        <p:spPr/>
        <p:txBody>
          <a:bodyPr lIns="68577" tIns="34289" rIns="68577" bIns="34289"/>
          <a:lstStyle/>
          <a:p>
            <a:pPr defTabSz="685766"/>
            <a:fld id="{A2DA53AC-C24E-46B2-A3DB-E10556E00D3C}" type="datetimeFigureOut">
              <a:rPr lang="zh-CN" altLang="en-US" sz="1400" smtClean="0">
                <a:solidFill>
                  <a:prstClr val="black"/>
                </a:solidFill>
              </a:rPr>
              <a:pPr defTabSz="685766"/>
              <a:t>2018/12/20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049079" name="页脚占位符 2"/>
          <p:cNvSpPr>
            <a:spLocks noGrp="1"/>
          </p:cNvSpPr>
          <p:nvPr>
            <p:ph type="ftr" sz="quarter" idx="11"/>
          </p:nvPr>
        </p:nvSpPr>
        <p:spPr/>
        <p:txBody>
          <a:bodyPr lIns="68577" tIns="34289" rIns="68577" bIns="34289"/>
          <a:lstStyle/>
          <a:p>
            <a:pPr defTabSz="685766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04908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lIns="68577" tIns="34289" rIns="68577" bIns="34289"/>
          <a:lstStyle/>
          <a:p>
            <a:pPr defTabSz="685766"/>
            <a:fld id="{D1FA8FD9-7A7C-4FA1-877D-D70EF4AFA13E}" type="slidenum">
              <a:rPr lang="zh-CN" altLang="en-US" sz="1400" smtClean="0">
                <a:solidFill>
                  <a:prstClr val="black"/>
                </a:solidFill>
              </a:rPr>
              <a:pPr defTabSz="685766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075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828950" y="806678"/>
            <a:ext cx="332014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7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32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2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>
            <a:off x="8177744" y="354352"/>
            <a:ext cx="1331640" cy="622247"/>
          </a:xfrm>
          <a:prstGeom prst="rect">
            <a:avLst/>
          </a:prstGeom>
        </p:spPr>
      </p:pic>
      <p:pic>
        <p:nvPicPr>
          <p:cNvPr id="2097155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-354695" y="4190147"/>
            <a:ext cx="1331640" cy="622247"/>
          </a:xfrm>
          <a:prstGeom prst="rect">
            <a:avLst/>
          </a:prstGeom>
        </p:spPr>
      </p:pic>
    </p:spTree>
  </p:cSld>
  <p:clrMapOvr>
    <a:masterClrMapping/>
  </p:clrMapOvr>
  <p:transition spd="med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653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218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585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457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52BE596F-E4A7-4E9F-A9AA-48C40AB32DB0}" type="datetimeFigureOut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2018/12/20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85D0EBF2-EC3D-4290-AA2C-F1B8004B0428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69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C2F1AC5D-8518-49B7-B407-68D9E09CA485}" type="datetimeFigureOut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2018/12/20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C0679614-BE0A-4210-8DC6-610A3120F470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704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0570529E-101E-458F-908B-40EA28BCFD81}" type="datetimeFigureOut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2018/12/20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44709EE1-A726-415C-B6A9-1A298851811E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79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EAD3D7CA-5FB0-4D0C-ACEC-B3B41E6E8F6B}" type="datetimeFigureOut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2018/12/20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B0EF8F84-557B-4ABF-82E1-A8422FBC7C0C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8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DD3467C9-995D-452B-B7F2-A0AAAD9CDF13}" type="datetimeFigureOut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2018/12/20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AFC372F9-B072-43E6-BEA4-4CC866489636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307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58758AA9-1C82-4FE7-8760-0CF7C150300D}" type="datetimeFigureOut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2018/12/20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00627A08-B0AA-48E1-93EA-70A15DBEBDEE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2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12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530820CF-B880-4189-942D-D702A7CBA730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104881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zh-CN" altLang="en-US"/>
          </a:p>
        </p:txBody>
      </p:sp>
      <p:sp>
        <p:nvSpPr>
          <p:cNvPr id="104881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5806CD04-A64C-46E9-B65A-3F257690353F}" type="datetimeFigureOut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2018/12/20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37BF102D-DEA6-4713-9995-70DBE48A74E9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87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0CD98082-AAED-414D-BD27-37EA8B5993E0}" type="datetimeFigureOut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2018/12/20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defTabSz="914400">
              <a:defRPr/>
            </a:pPr>
            <a:fld id="{851073DA-0B88-4ECC-869D-8AC8582E1ED1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882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47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 userDrawn="1"/>
        </p:nvSpPr>
        <p:spPr bwMode="auto">
          <a:xfrm>
            <a:off x="2010214" y="340179"/>
            <a:ext cx="51075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451026" y="816203"/>
            <a:ext cx="41985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03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426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5984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2302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980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865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01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530820CF-B880-4189-942D-D702A7CBA730}" type="datetimeFigureOut">
              <a:rPr lang="zh-CN" altLang="en-US" smtClean="0"/>
              <a:pPr/>
              <a:t>2018/12/20</a:t>
            </a:fld>
            <a:endParaRPr lang="zh-CN" altLang="en-US"/>
          </a:p>
        </p:txBody>
      </p:sp>
      <p:sp>
        <p:nvSpPr>
          <p:cNvPr id="104857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zh-CN" altLang="en-US"/>
          </a:p>
        </p:txBody>
      </p:sp>
      <p:sp>
        <p:nvSpPr>
          <p:cNvPr id="104858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451027" y="806678"/>
            <a:ext cx="41985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880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451027" y="806678"/>
            <a:ext cx="41985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36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451027" y="806678"/>
            <a:ext cx="41985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849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451027" y="806678"/>
            <a:ext cx="41985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125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451027" y="806678"/>
            <a:ext cx="41985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855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451027" y="806678"/>
            <a:ext cx="41985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091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451027" y="806678"/>
            <a:ext cx="41985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770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451027" y="806678"/>
            <a:ext cx="41985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350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451027" y="806678"/>
            <a:ext cx="41985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069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451027" y="806678"/>
            <a:ext cx="41985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6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451027" y="806678"/>
            <a:ext cx="41985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73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451027" y="806678"/>
            <a:ext cx="41985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607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451027" y="806678"/>
            <a:ext cx="41985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116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451027" y="806678"/>
            <a:ext cx="41985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047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451027" y="806678"/>
            <a:ext cx="41985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78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451027" y="806678"/>
            <a:ext cx="41985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94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451027" y="806678"/>
            <a:ext cx="41985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643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451027" y="806678"/>
            <a:ext cx="41985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20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042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828951" y="806679"/>
            <a:ext cx="332014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7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575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828951" y="806679"/>
            <a:ext cx="332014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7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8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68577" tIns="34289" rIns="68577" bIns="34289"/>
          <a:lstStyle/>
          <a:p>
            <a:endParaRPr 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828951" y="806679"/>
            <a:ext cx="332014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7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356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828951" y="806679"/>
            <a:ext cx="332014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7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710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828951" y="806679"/>
            <a:ext cx="332014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7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191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828951" y="806679"/>
            <a:ext cx="332014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7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681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828951" y="806679"/>
            <a:ext cx="332014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7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711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828951" y="806679"/>
            <a:ext cx="332014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7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534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010214" y="330654"/>
            <a:ext cx="5146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800" b="1" kern="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800" b="1" kern="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828951" y="806679"/>
            <a:ext cx="332014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7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</a:t>
            </a:r>
            <a:endParaRPr lang="zh-CN" altLang="en-US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382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1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37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8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29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75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21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6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C695-C658-40C9-9DE4-9E0567200373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F103-3D33-490B-85E5-8D84E91C4E04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262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C695-C658-40C9-9DE4-9E0567200373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F103-3D33-490B-85E5-8D84E91C4E04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27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5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917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376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8356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2945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753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2123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671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C695-C658-40C9-9DE4-9E0567200373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F103-3D33-490B-85E5-8D84E91C4E04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96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720856" y="1200151"/>
            <a:ext cx="4423410" cy="2746772"/>
          </a:xfrm>
          <a:prstGeom prst="roundRect">
            <a:avLst>
              <a:gd name="adj" fmla="val 2031"/>
            </a:avLst>
          </a:prstGeom>
        </p:spPr>
        <p:txBody>
          <a:bodyPr lIns="68577" tIns="34289" rIns="68577" bIns="34289"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104905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85802" y="1584346"/>
            <a:ext cx="3011335" cy="439340"/>
          </a:xfrm>
          <a:prstGeom prst="rect">
            <a:avLst/>
          </a:prstGeom>
        </p:spPr>
        <p:txBody>
          <a:bodyPr lIns="68577" tIns="34289" rIns="68577" bIns="34289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  <a:lvl2pPr marL="342884" indent="0">
              <a:buNone/>
            </a:lvl2pPr>
            <a:lvl3pPr marL="685766" indent="0">
              <a:buNone/>
            </a:lvl3pPr>
            <a:lvl4pPr marL="1028649" indent="0">
              <a:buNone/>
            </a:lvl4pPr>
          </a:lstStyle>
          <a:p>
            <a:pPr lvl="0"/>
            <a:endParaRPr lang="en-US" dirty="0"/>
          </a:p>
        </p:txBody>
      </p:sp>
      <p:sp>
        <p:nvSpPr>
          <p:cNvPr id="1049057" name="Content Placeholder 15"/>
          <p:cNvSpPr>
            <a:spLocks noGrp="1"/>
          </p:cNvSpPr>
          <p:nvPr>
            <p:ph sz="quarter" idx="12"/>
          </p:nvPr>
        </p:nvSpPr>
        <p:spPr>
          <a:xfrm>
            <a:off x="685801" y="2664619"/>
            <a:ext cx="3642122" cy="898922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49058" name="Content Placeholder 17"/>
          <p:cNvSpPr>
            <a:spLocks noGrp="1"/>
          </p:cNvSpPr>
          <p:nvPr>
            <p:ph sz="quarter" idx="13"/>
          </p:nvPr>
        </p:nvSpPr>
        <p:spPr>
          <a:xfrm>
            <a:off x="688197" y="2051259"/>
            <a:ext cx="2557463" cy="292894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C695-C658-40C9-9DE4-9E0567200373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F103-3D33-490B-85E5-8D84E91C4E04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818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5891" indent="0">
              <a:buNone/>
              <a:defRPr sz="1500" b="1"/>
            </a:lvl2pPr>
            <a:lvl3pPr marL="691781" indent="0">
              <a:buNone/>
              <a:defRPr sz="1400" b="1"/>
            </a:lvl3pPr>
            <a:lvl4pPr marL="1037672" indent="0">
              <a:buNone/>
              <a:defRPr sz="1200" b="1"/>
            </a:lvl4pPr>
            <a:lvl5pPr marL="1383563" indent="0">
              <a:buNone/>
              <a:defRPr sz="1200" b="1"/>
            </a:lvl5pPr>
            <a:lvl6pPr marL="1729454" indent="0">
              <a:buNone/>
              <a:defRPr sz="1200" b="1"/>
            </a:lvl6pPr>
            <a:lvl7pPr marL="2075344" indent="0">
              <a:buNone/>
              <a:defRPr sz="1200" b="1"/>
            </a:lvl7pPr>
            <a:lvl8pPr marL="2421236" indent="0">
              <a:buNone/>
              <a:defRPr sz="1200" b="1"/>
            </a:lvl8pPr>
            <a:lvl9pPr marL="2767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5891" indent="0">
              <a:buNone/>
              <a:defRPr sz="1500" b="1"/>
            </a:lvl2pPr>
            <a:lvl3pPr marL="691781" indent="0">
              <a:buNone/>
              <a:defRPr sz="1400" b="1"/>
            </a:lvl3pPr>
            <a:lvl4pPr marL="1037672" indent="0">
              <a:buNone/>
              <a:defRPr sz="1200" b="1"/>
            </a:lvl4pPr>
            <a:lvl5pPr marL="1383563" indent="0">
              <a:buNone/>
              <a:defRPr sz="1200" b="1"/>
            </a:lvl5pPr>
            <a:lvl6pPr marL="1729454" indent="0">
              <a:buNone/>
              <a:defRPr sz="1200" b="1"/>
            </a:lvl6pPr>
            <a:lvl7pPr marL="2075344" indent="0">
              <a:buNone/>
              <a:defRPr sz="1200" b="1"/>
            </a:lvl7pPr>
            <a:lvl8pPr marL="2421236" indent="0">
              <a:buNone/>
              <a:defRPr sz="1200" b="1"/>
            </a:lvl8pPr>
            <a:lvl9pPr marL="2767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C695-C658-40C9-9DE4-9E0567200373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F103-3D33-490B-85E5-8D84E91C4E04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12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C695-C658-40C9-9DE4-9E0567200373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F103-3D33-490B-85E5-8D84E91C4E04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331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C695-C658-40C9-9DE4-9E0567200373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F103-3D33-490B-85E5-8D84E91C4E04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392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5891" indent="0">
              <a:buNone/>
              <a:defRPr sz="900"/>
            </a:lvl2pPr>
            <a:lvl3pPr marL="691781" indent="0">
              <a:buNone/>
              <a:defRPr sz="800"/>
            </a:lvl3pPr>
            <a:lvl4pPr marL="1037672" indent="0">
              <a:buNone/>
              <a:defRPr sz="700"/>
            </a:lvl4pPr>
            <a:lvl5pPr marL="1383563" indent="0">
              <a:buNone/>
              <a:defRPr sz="700"/>
            </a:lvl5pPr>
            <a:lvl6pPr marL="1729454" indent="0">
              <a:buNone/>
              <a:defRPr sz="700"/>
            </a:lvl6pPr>
            <a:lvl7pPr marL="2075344" indent="0">
              <a:buNone/>
              <a:defRPr sz="700"/>
            </a:lvl7pPr>
            <a:lvl8pPr marL="2421236" indent="0">
              <a:buNone/>
              <a:defRPr sz="700"/>
            </a:lvl8pPr>
            <a:lvl9pPr marL="2767126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C695-C658-40C9-9DE4-9E0567200373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F103-3D33-490B-85E5-8D84E91C4E04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695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5891" indent="0">
              <a:buNone/>
              <a:defRPr sz="2100"/>
            </a:lvl2pPr>
            <a:lvl3pPr marL="691781" indent="0">
              <a:buNone/>
              <a:defRPr sz="1800"/>
            </a:lvl3pPr>
            <a:lvl4pPr marL="1037672" indent="0">
              <a:buNone/>
              <a:defRPr sz="1500"/>
            </a:lvl4pPr>
            <a:lvl5pPr marL="1383563" indent="0">
              <a:buNone/>
              <a:defRPr sz="1500"/>
            </a:lvl5pPr>
            <a:lvl6pPr marL="1729454" indent="0">
              <a:buNone/>
              <a:defRPr sz="1500"/>
            </a:lvl6pPr>
            <a:lvl7pPr marL="2075344" indent="0">
              <a:buNone/>
              <a:defRPr sz="1500"/>
            </a:lvl7pPr>
            <a:lvl8pPr marL="2421236" indent="0">
              <a:buNone/>
              <a:defRPr sz="1500"/>
            </a:lvl8pPr>
            <a:lvl9pPr marL="2767126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5891" indent="0">
              <a:buNone/>
              <a:defRPr sz="900"/>
            </a:lvl2pPr>
            <a:lvl3pPr marL="691781" indent="0">
              <a:buNone/>
              <a:defRPr sz="800"/>
            </a:lvl3pPr>
            <a:lvl4pPr marL="1037672" indent="0">
              <a:buNone/>
              <a:defRPr sz="700"/>
            </a:lvl4pPr>
            <a:lvl5pPr marL="1383563" indent="0">
              <a:buNone/>
              <a:defRPr sz="700"/>
            </a:lvl5pPr>
            <a:lvl6pPr marL="1729454" indent="0">
              <a:buNone/>
              <a:defRPr sz="700"/>
            </a:lvl6pPr>
            <a:lvl7pPr marL="2075344" indent="0">
              <a:buNone/>
              <a:defRPr sz="700"/>
            </a:lvl7pPr>
            <a:lvl8pPr marL="2421236" indent="0">
              <a:buNone/>
              <a:defRPr sz="700"/>
            </a:lvl8pPr>
            <a:lvl9pPr marL="2767126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C695-C658-40C9-9DE4-9E0567200373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F103-3D33-490B-85E5-8D84E91C4E04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446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C695-C658-40C9-9DE4-9E0567200373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F103-3D33-490B-85E5-8D84E91C4E04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785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C695-C658-40C9-9DE4-9E0567200373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2018/12/20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F103-3D33-490B-85E5-8D84E91C4E04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2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4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571750"/>
          </a:xfrm>
          <a:prstGeom prst="rect">
            <a:avLst/>
          </a:prstGeom>
        </p:spPr>
        <p:txBody>
          <a:bodyPr lIns="68577" tIns="34289" rIns="68577" bIns="34289"/>
          <a:lstStyle/>
          <a:p>
            <a:endParaRPr lang="en-US" dirty="0"/>
          </a:p>
        </p:txBody>
      </p:sp>
      <p:sp>
        <p:nvSpPr>
          <p:cNvPr id="1049075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2782493" y="2877837"/>
            <a:ext cx="3579019" cy="453628"/>
          </a:xfrm>
          <a:prstGeom prst="rect">
            <a:avLst/>
          </a:prstGeom>
        </p:spPr>
        <p:txBody>
          <a:bodyPr lIns="68577" tIns="34289" rIns="68577" bIns="34289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eosansLight" panose="02000603020000020003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49076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3208736" y="3331369"/>
            <a:ext cx="2703909" cy="357188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49077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2518767" y="3846912"/>
            <a:ext cx="4106466" cy="772715"/>
          </a:xfrm>
          <a:prstGeom prst="rect">
            <a:avLst/>
          </a:prstGeom>
        </p:spPr>
        <p:txBody>
          <a:bodyPr lIns="68577" tIns="34289" rIns="68577" bIns="34289">
            <a:normAutofit/>
          </a:bodyPr>
          <a:lstStyle>
            <a:lvl1pPr marL="0" indent="0"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ransition spd="slow" advClick="0" advTm="5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66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42" Type="http://schemas.openxmlformats.org/officeDocument/2006/relationships/slideLayout" Target="../slideLayouts/slideLayout69.xml"/><Relationship Id="rId47" Type="http://schemas.openxmlformats.org/officeDocument/2006/relationships/slideLayout" Target="../slideLayouts/slideLayout74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slideLayout" Target="../slideLayouts/slideLayout65.xml"/><Relationship Id="rId46" Type="http://schemas.openxmlformats.org/officeDocument/2006/relationships/slideLayout" Target="../slideLayouts/slideLayout7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41" Type="http://schemas.openxmlformats.org/officeDocument/2006/relationships/slideLayout" Target="../slideLayouts/slideLayout68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slideLayout" Target="../slideLayouts/slideLayout67.xml"/><Relationship Id="rId45" Type="http://schemas.openxmlformats.org/officeDocument/2006/relationships/slideLayout" Target="../slideLayouts/slideLayout72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4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4" Type="http://schemas.openxmlformats.org/officeDocument/2006/relationships/slideLayout" Target="../slideLayouts/slideLayout71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43" Type="http://schemas.openxmlformats.org/officeDocument/2006/relationships/slideLayout" Target="../slideLayouts/slideLayout70.xml"/><Relationship Id="rId48" Type="http://schemas.openxmlformats.org/officeDocument/2006/relationships/slideLayout" Target="../slideLayouts/slideLayout75.xml"/><Relationship Id="rId8" Type="http://schemas.openxmlformats.org/officeDocument/2006/relationships/slideLayout" Target="../slideLayouts/slideLayout35.xml"/><Relationship Id="rId51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048577" name="矩形 2"/>
          <p:cNvSpPr/>
          <p:nvPr/>
        </p:nvSpPr>
        <p:spPr>
          <a:xfrm>
            <a:off x="4614" y="0"/>
            <a:ext cx="9144000" cy="5143500"/>
          </a:xfrm>
          <a:prstGeom prst="rect">
            <a:avLst/>
          </a:prstGeom>
          <a:solidFill>
            <a:srgbClr val="F8F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ransition spd="med" advTm="0">
    <p:fade/>
  </p:transition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</p:sldLayoutIdLst>
  <p:transition spd="slow" advClick="0" advTm="5000">
    <p:random/>
  </p:transition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48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  <p:sldLayoutId id="2147483744" r:id="rId31"/>
    <p:sldLayoutId id="2147483745" r:id="rId32"/>
    <p:sldLayoutId id="2147483746" r:id="rId33"/>
    <p:sldLayoutId id="2147483747" r:id="rId34"/>
    <p:sldLayoutId id="2147483748" r:id="rId35"/>
    <p:sldLayoutId id="2147483749" r:id="rId36"/>
    <p:sldLayoutId id="2147483750" r:id="rId37"/>
    <p:sldLayoutId id="2147483751" r:id="rId38"/>
    <p:sldLayoutId id="2147483752" r:id="rId39"/>
    <p:sldLayoutId id="2147483753" r:id="rId40"/>
    <p:sldLayoutId id="2147483754" r:id="rId41"/>
    <p:sldLayoutId id="2147483755" r:id="rId42"/>
    <p:sldLayoutId id="2147483756" r:id="rId43"/>
    <p:sldLayoutId id="2147483757" r:id="rId44"/>
    <p:sldLayoutId id="2147483758" r:id="rId45"/>
    <p:sldLayoutId id="2147483759" r:id="rId46"/>
    <p:sldLayoutId id="2147483760" r:id="rId47"/>
    <p:sldLayoutId id="2147483761" r:id="rId48"/>
    <p:sldLayoutId id="2147483762" r:id="rId4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9179" tIns="34589" rIns="69179" bIns="345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9179" tIns="34589" rIns="69179" bIns="345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9179" tIns="34589" rIns="69179" bIns="345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1781"/>
            <a:fld id="{E21CC695-C658-40C9-9DE4-9E0567200373}" type="datetimeFigureOut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 defTabSz="691781"/>
              <a:t>2018/12/20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9179" tIns="34589" rIns="69179" bIns="345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1781"/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9179" tIns="34589" rIns="69179" bIns="345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1781"/>
            <a:fld id="{0CE9F103-3D33-490B-85E5-8D84E91C4E04}" type="slidenum">
              <a:rPr lang="zh-CN" altLang="en-US" smtClean="0">
                <a:solidFill>
                  <a:prstClr val="white">
                    <a:tint val="75000"/>
                  </a:prstClr>
                </a:solidFill>
              </a:rPr>
              <a:pPr defTabSz="691781"/>
              <a:t>‹#›</a:t>
            </a:fld>
            <a:endParaRPr lang="zh-CN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8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defTabSz="691781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418" indent="-259418" algn="l" defTabSz="69178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2073" indent="-216181" algn="l" defTabSz="691781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64727" indent="-172946" algn="l" defTabSz="69178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0618" indent="-172946" algn="l" defTabSz="691781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6509" indent="-172946" algn="l" defTabSz="691781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2399" indent="-172946" algn="l" defTabSz="6917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48290" indent="-172946" algn="l" defTabSz="6917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4180" indent="-172946" algn="l" defTabSz="6917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40071" indent="-172946" algn="l" defTabSz="6917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1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5891" algn="l" defTabSz="691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781" algn="l" defTabSz="691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7672" algn="l" defTabSz="691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83563" algn="l" defTabSz="691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29454" algn="l" defTabSz="691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5344" algn="l" defTabSz="691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21236" algn="l" defTabSz="691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67126" algn="l" defTabSz="691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slideLayout" Target="../slideLayouts/slideLayout82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34.xml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9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矩形 7"/>
          <p:cNvSpPr/>
          <p:nvPr/>
        </p:nvSpPr>
        <p:spPr>
          <a:xfrm>
            <a:off x="2555776" y="712273"/>
            <a:ext cx="3743170" cy="1107992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bo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༄༅། ། </a:t>
            </a:r>
            <a:r>
              <a:rPr lang="bo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ཧྥན་ཁ།</a:t>
            </a:r>
            <a:endParaRPr lang="zh-CN" altLang="en-US" sz="66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48582" name="TextBox 1"/>
          <p:cNvSpPr txBox="1"/>
          <p:nvPr/>
        </p:nvSpPr>
        <p:spPr>
          <a:xfrm>
            <a:off x="5580112" y="2306365"/>
            <a:ext cx="12426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ཆི་ཧོ་ཧྥུ།</a:t>
            </a:r>
            <a:r>
              <a:rPr lang="bo-CN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-19251" r="5822" b="-1"/>
          <a:stretch/>
        </p:blipFill>
        <p:spPr bwMode="auto">
          <a:xfrm>
            <a:off x="2733980" y="1949967"/>
            <a:ext cx="37102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127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899592" y="186192"/>
            <a:ext cx="2630753" cy="360039"/>
          </a:xfrm>
          <a:custGeom>
            <a:avLst/>
            <a:gdLst>
              <a:gd name="T0" fmla="*/ 2147483646 w 2081"/>
              <a:gd name="T1" fmla="*/ 7251648 h 372"/>
              <a:gd name="T2" fmla="*/ 1624972510 w 2081"/>
              <a:gd name="T3" fmla="*/ 0 h 372"/>
              <a:gd name="T4" fmla="*/ 1136042704 w 2081"/>
              <a:gd name="T5" fmla="*/ 203046148 h 372"/>
              <a:gd name="T6" fmla="*/ 0 w 2081"/>
              <a:gd name="T7" fmla="*/ 1348798476 h 372"/>
              <a:gd name="T8" fmla="*/ 1136042704 w 2081"/>
              <a:gd name="T9" fmla="*/ 2147483646 h 372"/>
              <a:gd name="T10" fmla="*/ 1617783588 w 2081"/>
              <a:gd name="T11" fmla="*/ 2147483646 h 372"/>
              <a:gd name="T12" fmla="*/ 2147483646 w 2081"/>
              <a:gd name="T13" fmla="*/ 2147483646 h 372"/>
              <a:gd name="T14" fmla="*/ 2147483646 w 2081"/>
              <a:gd name="T15" fmla="*/ 7251648 h 372"/>
              <a:gd name="T16" fmla="*/ 1351747898 w 2081"/>
              <a:gd name="T17" fmla="*/ 2147483646 h 372"/>
              <a:gd name="T18" fmla="*/ 424218784 w 2081"/>
              <a:gd name="T19" fmla="*/ 1348798476 h 372"/>
              <a:gd name="T20" fmla="*/ 1351747898 w 2081"/>
              <a:gd name="T21" fmla="*/ 420592899 h 372"/>
              <a:gd name="T22" fmla="*/ 1883819278 w 2081"/>
              <a:gd name="T23" fmla="*/ 420592899 h 372"/>
              <a:gd name="T24" fmla="*/ 2147483646 w 2081"/>
              <a:gd name="T25" fmla="*/ 1348798476 h 372"/>
              <a:gd name="T26" fmla="*/ 1883819278 w 2081"/>
              <a:gd name="T27" fmla="*/ 2147483646 h 372"/>
              <a:gd name="T28" fmla="*/ 1351747898 w 2081"/>
              <a:gd name="T29" fmla="*/ 2147483646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81"/>
              <a:gd name="T46" fmla="*/ 0 h 372"/>
              <a:gd name="T47" fmla="*/ 2081 w 2081"/>
              <a:gd name="T48" fmla="*/ 372 h 3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81" h="372">
                <a:moveTo>
                  <a:pt x="2081" y="1"/>
                </a:moveTo>
                <a:cubicBezTo>
                  <a:pt x="1969" y="1"/>
                  <a:pt x="247" y="0"/>
                  <a:pt x="226" y="0"/>
                </a:cubicBezTo>
                <a:cubicBezTo>
                  <a:pt x="201" y="0"/>
                  <a:pt x="176" y="9"/>
                  <a:pt x="158" y="28"/>
                </a:cubicBezTo>
                <a:cubicBezTo>
                  <a:pt x="0" y="186"/>
                  <a:pt x="0" y="186"/>
                  <a:pt x="0" y="186"/>
                </a:cubicBezTo>
                <a:cubicBezTo>
                  <a:pt x="158" y="344"/>
                  <a:pt x="158" y="344"/>
                  <a:pt x="158" y="344"/>
                </a:cubicBezTo>
                <a:cubicBezTo>
                  <a:pt x="176" y="363"/>
                  <a:pt x="201" y="372"/>
                  <a:pt x="225" y="372"/>
                </a:cubicBezTo>
                <a:cubicBezTo>
                  <a:pt x="247" y="372"/>
                  <a:pt x="1969" y="371"/>
                  <a:pt x="2081" y="371"/>
                </a:cubicBezTo>
                <a:cubicBezTo>
                  <a:pt x="2081" y="1"/>
                  <a:pt x="2081" y="1"/>
                  <a:pt x="2081" y="1"/>
                </a:cubicBezTo>
                <a:moveTo>
                  <a:pt x="188" y="314"/>
                </a:moveTo>
                <a:cubicBezTo>
                  <a:pt x="59" y="186"/>
                  <a:pt x="59" y="186"/>
                  <a:pt x="59" y="186"/>
                </a:cubicBezTo>
                <a:cubicBezTo>
                  <a:pt x="188" y="58"/>
                  <a:pt x="188" y="58"/>
                  <a:pt x="188" y="58"/>
                </a:cubicBezTo>
                <a:cubicBezTo>
                  <a:pt x="208" y="37"/>
                  <a:pt x="242" y="37"/>
                  <a:pt x="262" y="58"/>
                </a:cubicBezTo>
                <a:cubicBezTo>
                  <a:pt x="390" y="186"/>
                  <a:pt x="390" y="186"/>
                  <a:pt x="390" y="186"/>
                </a:cubicBezTo>
                <a:cubicBezTo>
                  <a:pt x="262" y="314"/>
                  <a:pt x="262" y="314"/>
                  <a:pt x="262" y="314"/>
                </a:cubicBezTo>
                <a:cubicBezTo>
                  <a:pt x="242" y="335"/>
                  <a:pt x="208" y="335"/>
                  <a:pt x="188" y="314"/>
                </a:cubicBezTo>
              </a:path>
            </a:pathLst>
          </a:custGeom>
          <a:solidFill>
            <a:srgbClr val="00B050"/>
          </a:solidFill>
          <a:ln>
            <a:noFill/>
          </a:ln>
        </p:spPr>
        <p:txBody>
          <a:bodyPr lIns="1224000" anchor="ctr"/>
          <a:lstStyle/>
          <a:p>
            <a:pPr eaLnBrk="1" hangingPunct="1"/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8044" y="65942"/>
            <a:ext cx="388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༧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9672" y="186192"/>
            <a:ext cx="1606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2000" dirty="0">
                <a:solidFill>
                  <a:schemeClr val="bg1"/>
                </a:solidFill>
              </a:rPr>
              <a:t>ལོ་རིམ་བདུན་པའི་སྟོད་ཆ།</a:t>
            </a:r>
          </a:p>
        </p:txBody>
      </p:sp>
    </p:spTree>
  </p:cSld>
  <p:clrMapOvr>
    <a:masterClrMapping/>
  </p:clrMapOvr>
  <p:transition spd="med" advTm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H_Other_2"/>
          <p:cNvSpPr/>
          <p:nvPr>
            <p:custDataLst>
              <p:tags r:id="rId2"/>
            </p:custDataLst>
          </p:nvPr>
        </p:nvSpPr>
        <p:spPr>
          <a:xfrm>
            <a:off x="1425732" y="3874071"/>
            <a:ext cx="1557337" cy="107394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5288"/>
              <a:gd name="connsiteY0" fmla="*/ 10000 h 10000"/>
              <a:gd name="connsiteX1" fmla="*/ 2000 w 15288"/>
              <a:gd name="connsiteY1" fmla="*/ 0 h 10000"/>
              <a:gd name="connsiteX2" fmla="*/ 15288 w 15288"/>
              <a:gd name="connsiteY2" fmla="*/ 299 h 10000"/>
              <a:gd name="connsiteX3" fmla="*/ 8000 w 15288"/>
              <a:gd name="connsiteY3" fmla="*/ 10000 h 10000"/>
              <a:gd name="connsiteX4" fmla="*/ 0 w 15288"/>
              <a:gd name="connsiteY4" fmla="*/ 10000 h 10000"/>
              <a:gd name="connsiteX0" fmla="*/ 0 w 15288"/>
              <a:gd name="connsiteY0" fmla="*/ 9776 h 9776"/>
              <a:gd name="connsiteX1" fmla="*/ 7577 w 15288"/>
              <a:gd name="connsiteY1" fmla="*/ 0 h 9776"/>
              <a:gd name="connsiteX2" fmla="*/ 15288 w 15288"/>
              <a:gd name="connsiteY2" fmla="*/ 75 h 9776"/>
              <a:gd name="connsiteX3" fmla="*/ 8000 w 15288"/>
              <a:gd name="connsiteY3" fmla="*/ 9776 h 9776"/>
              <a:gd name="connsiteX4" fmla="*/ 0 w 15288"/>
              <a:gd name="connsiteY4" fmla="*/ 9776 h 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" h="9776">
                <a:moveTo>
                  <a:pt x="0" y="9776"/>
                </a:moveTo>
                <a:lnTo>
                  <a:pt x="7577" y="0"/>
                </a:lnTo>
                <a:lnTo>
                  <a:pt x="15288" y="75"/>
                </a:lnTo>
                <a:lnTo>
                  <a:pt x="8000" y="9776"/>
                </a:lnTo>
                <a:lnTo>
                  <a:pt x="0" y="9776"/>
                </a:lnTo>
                <a:close/>
              </a:path>
            </a:pathLst>
          </a:custGeom>
          <a:gradFill>
            <a:gsLst>
              <a:gs pos="10000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75000"/>
                </a:scheme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lIns="69174" tIns="34586" rIns="69174" bIns="34586" anchor="ctr"/>
          <a:lstStyle/>
          <a:p>
            <a:pPr algn="ctr" defTabSz="691728">
              <a:defRPr/>
            </a:pPr>
            <a:endParaRPr lang="zh-CN" altLang="en-US" sz="1400" kern="0">
              <a:solidFill>
                <a:prstClr val="white"/>
              </a:solidFill>
            </a:endParaRPr>
          </a:p>
        </p:txBody>
      </p:sp>
      <p:sp>
        <p:nvSpPr>
          <p:cNvPr id="34" name="MH_Other_3"/>
          <p:cNvSpPr/>
          <p:nvPr>
            <p:custDataLst>
              <p:tags r:id="rId3"/>
            </p:custDataLst>
          </p:nvPr>
        </p:nvSpPr>
        <p:spPr>
          <a:xfrm>
            <a:off x="142097" y="1388738"/>
            <a:ext cx="1488280" cy="112145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5288"/>
              <a:gd name="connsiteY0" fmla="*/ 10000 h 10000"/>
              <a:gd name="connsiteX1" fmla="*/ 2000 w 15288"/>
              <a:gd name="connsiteY1" fmla="*/ 0 h 10000"/>
              <a:gd name="connsiteX2" fmla="*/ 15288 w 15288"/>
              <a:gd name="connsiteY2" fmla="*/ 299 h 10000"/>
              <a:gd name="connsiteX3" fmla="*/ 8000 w 15288"/>
              <a:gd name="connsiteY3" fmla="*/ 10000 h 10000"/>
              <a:gd name="connsiteX4" fmla="*/ 0 w 15288"/>
              <a:gd name="connsiteY4" fmla="*/ 10000 h 10000"/>
              <a:gd name="connsiteX0" fmla="*/ 0 w 15288"/>
              <a:gd name="connsiteY0" fmla="*/ 9776 h 9776"/>
              <a:gd name="connsiteX1" fmla="*/ 7577 w 15288"/>
              <a:gd name="connsiteY1" fmla="*/ 0 h 9776"/>
              <a:gd name="connsiteX2" fmla="*/ 15288 w 15288"/>
              <a:gd name="connsiteY2" fmla="*/ 75 h 9776"/>
              <a:gd name="connsiteX3" fmla="*/ 8000 w 15288"/>
              <a:gd name="connsiteY3" fmla="*/ 9776 h 9776"/>
              <a:gd name="connsiteX4" fmla="*/ 0 w 15288"/>
              <a:gd name="connsiteY4" fmla="*/ 9776 h 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" h="9776">
                <a:moveTo>
                  <a:pt x="0" y="9776"/>
                </a:moveTo>
                <a:lnTo>
                  <a:pt x="7577" y="0"/>
                </a:lnTo>
                <a:lnTo>
                  <a:pt x="15288" y="75"/>
                </a:lnTo>
                <a:lnTo>
                  <a:pt x="8000" y="9776"/>
                </a:lnTo>
                <a:lnTo>
                  <a:pt x="0" y="9776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75000"/>
                </a:scheme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lIns="69174" tIns="34586" rIns="69174" bIns="34586" anchor="ctr"/>
          <a:lstStyle/>
          <a:p>
            <a:pPr lvl="0"/>
            <a:r>
              <a:rPr lang="bo-CN" altLang="zh-CN" b="1" cap="all" dirty="0">
                <a:ln w="9000" cmpd="sng">
                  <a:solidFill>
                    <a:srgbClr val="22326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23262">
                        <a:shade val="20000"/>
                        <a:satMod val="245000"/>
                      </a:srgbClr>
                    </a:gs>
                    <a:gs pos="43000">
                      <a:srgbClr val="223262">
                        <a:satMod val="255000"/>
                      </a:srgbClr>
                    </a:gs>
                    <a:gs pos="48000">
                      <a:srgbClr val="223262">
                        <a:shade val="85000"/>
                        <a:satMod val="255000"/>
                      </a:srgbClr>
                    </a:gs>
                    <a:gs pos="100000">
                      <a:srgbClr val="22326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软雅黑"/>
                <a:ea typeface="微软雅黑"/>
              </a:rPr>
              <a:t>                རང་གྲུབ་</a:t>
            </a:r>
          </a:p>
          <a:p>
            <a:pPr lvl="0"/>
            <a:r>
              <a:rPr lang="bo-CN" altLang="zh-CN" b="1" cap="all" dirty="0">
                <a:ln w="9000" cmpd="sng">
                  <a:solidFill>
                    <a:srgbClr val="22326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23262">
                        <a:shade val="20000"/>
                        <a:satMod val="245000"/>
                      </a:srgbClr>
                    </a:gs>
                    <a:gs pos="43000">
                      <a:srgbClr val="223262">
                        <a:satMod val="255000"/>
                      </a:srgbClr>
                    </a:gs>
                    <a:gs pos="48000">
                      <a:srgbClr val="223262">
                        <a:shade val="85000"/>
                        <a:satMod val="255000"/>
                      </a:srgbClr>
                    </a:gs>
                    <a:gs pos="100000">
                      <a:srgbClr val="22326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软雅黑"/>
                <a:ea typeface="微软雅黑"/>
              </a:rPr>
              <a:t>          ཚན་པ</a:t>
            </a:r>
          </a:p>
          <a:p>
            <a:pPr lvl="0"/>
            <a:r>
              <a:rPr lang="bo-CN" altLang="zh-CN" b="1" cap="all" dirty="0">
                <a:ln w="9000" cmpd="sng">
                  <a:solidFill>
                    <a:srgbClr val="22326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23262">
                        <a:shade val="20000"/>
                        <a:satMod val="245000"/>
                      </a:srgbClr>
                    </a:gs>
                    <a:gs pos="43000">
                      <a:srgbClr val="223262">
                        <a:satMod val="255000"/>
                      </a:srgbClr>
                    </a:gs>
                    <a:gs pos="48000">
                      <a:srgbClr val="223262">
                        <a:shade val="85000"/>
                        <a:satMod val="255000"/>
                      </a:srgbClr>
                    </a:gs>
                    <a:gs pos="100000">
                      <a:srgbClr val="22326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软雅黑"/>
                <a:ea typeface="微软雅黑"/>
              </a:rPr>
              <a:t>        3</a:t>
            </a:r>
            <a:r>
              <a:rPr lang="en-US" altLang="zh-CN" b="1" cap="all" dirty="0">
                <a:ln w="9000" cmpd="sng">
                  <a:solidFill>
                    <a:srgbClr val="22326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23262">
                        <a:shade val="20000"/>
                        <a:satMod val="245000"/>
                      </a:srgbClr>
                    </a:gs>
                    <a:gs pos="43000">
                      <a:srgbClr val="223262">
                        <a:satMod val="255000"/>
                      </a:srgbClr>
                    </a:gs>
                    <a:gs pos="48000">
                      <a:srgbClr val="223262">
                        <a:shade val="85000"/>
                        <a:satMod val="255000"/>
                      </a:srgbClr>
                    </a:gs>
                    <a:gs pos="100000">
                      <a:srgbClr val="22326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软雅黑"/>
                <a:ea typeface="微软雅黑"/>
              </a:rPr>
              <a:t>-</a:t>
            </a:r>
            <a:r>
              <a:rPr lang="bo-CN" altLang="zh-CN" b="1" cap="all" dirty="0">
                <a:ln w="9000" cmpd="sng">
                  <a:solidFill>
                    <a:srgbClr val="22326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23262">
                        <a:shade val="20000"/>
                        <a:satMod val="245000"/>
                      </a:srgbClr>
                    </a:gs>
                    <a:gs pos="43000">
                      <a:srgbClr val="223262">
                        <a:satMod val="255000"/>
                      </a:srgbClr>
                    </a:gs>
                    <a:gs pos="48000">
                      <a:srgbClr val="223262">
                        <a:shade val="85000"/>
                        <a:satMod val="255000"/>
                      </a:srgbClr>
                    </a:gs>
                    <a:gs pos="100000">
                      <a:srgbClr val="22326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软雅黑"/>
                <a:ea typeface="微软雅黑"/>
              </a:rPr>
              <a:t>7</a:t>
            </a:r>
            <a:endParaRPr lang="zh-CN" altLang="en-US" b="1" cap="all" dirty="0">
              <a:ln w="9000" cmpd="sng">
                <a:solidFill>
                  <a:srgbClr val="22326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223262">
                      <a:shade val="20000"/>
                      <a:satMod val="245000"/>
                    </a:srgbClr>
                  </a:gs>
                  <a:gs pos="43000">
                    <a:srgbClr val="223262">
                      <a:satMod val="255000"/>
                    </a:srgbClr>
                  </a:gs>
                  <a:gs pos="48000">
                    <a:srgbClr val="223262">
                      <a:shade val="85000"/>
                      <a:satMod val="255000"/>
                    </a:srgbClr>
                  </a:gs>
                  <a:gs pos="100000">
                    <a:srgbClr val="22326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软雅黑"/>
              <a:ea typeface="微软雅黑"/>
            </a:endParaRPr>
          </a:p>
        </p:txBody>
      </p:sp>
      <p:sp>
        <p:nvSpPr>
          <p:cNvPr id="35" name="MH_Other_4"/>
          <p:cNvSpPr/>
          <p:nvPr>
            <p:custDataLst>
              <p:tags r:id="rId4"/>
            </p:custDataLst>
          </p:nvPr>
        </p:nvSpPr>
        <p:spPr>
          <a:xfrm>
            <a:off x="628104" y="2164238"/>
            <a:ext cx="1557337" cy="117694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5288"/>
              <a:gd name="connsiteY0" fmla="*/ 10000 h 10000"/>
              <a:gd name="connsiteX1" fmla="*/ 2000 w 15288"/>
              <a:gd name="connsiteY1" fmla="*/ 0 h 10000"/>
              <a:gd name="connsiteX2" fmla="*/ 15288 w 15288"/>
              <a:gd name="connsiteY2" fmla="*/ 299 h 10000"/>
              <a:gd name="connsiteX3" fmla="*/ 8000 w 15288"/>
              <a:gd name="connsiteY3" fmla="*/ 10000 h 10000"/>
              <a:gd name="connsiteX4" fmla="*/ 0 w 15288"/>
              <a:gd name="connsiteY4" fmla="*/ 10000 h 10000"/>
              <a:gd name="connsiteX0" fmla="*/ 0 w 15288"/>
              <a:gd name="connsiteY0" fmla="*/ 9776 h 9776"/>
              <a:gd name="connsiteX1" fmla="*/ 7577 w 15288"/>
              <a:gd name="connsiteY1" fmla="*/ 0 h 9776"/>
              <a:gd name="connsiteX2" fmla="*/ 15288 w 15288"/>
              <a:gd name="connsiteY2" fmla="*/ 75 h 9776"/>
              <a:gd name="connsiteX3" fmla="*/ 8000 w 15288"/>
              <a:gd name="connsiteY3" fmla="*/ 9776 h 9776"/>
              <a:gd name="connsiteX4" fmla="*/ 0 w 15288"/>
              <a:gd name="connsiteY4" fmla="*/ 9776 h 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" h="9776">
                <a:moveTo>
                  <a:pt x="0" y="9776"/>
                </a:moveTo>
                <a:lnTo>
                  <a:pt x="7577" y="0"/>
                </a:lnTo>
                <a:lnTo>
                  <a:pt x="15288" y="75"/>
                </a:lnTo>
                <a:lnTo>
                  <a:pt x="8000" y="9776"/>
                </a:lnTo>
                <a:lnTo>
                  <a:pt x="0" y="9776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lIns="69174" tIns="34586" rIns="69174" bIns="34586" anchor="ctr"/>
          <a:lstStyle/>
          <a:p>
            <a:pPr algn="ctr" defTabSz="691728">
              <a:defRPr/>
            </a:pPr>
            <a:endParaRPr lang="zh-CN" altLang="en-US" sz="1400" kern="0">
              <a:solidFill>
                <a:prstClr val="white"/>
              </a:solidFill>
            </a:endParaRPr>
          </a:p>
        </p:txBody>
      </p:sp>
      <p:sp>
        <p:nvSpPr>
          <p:cNvPr id="36" name="MH_Other_5"/>
          <p:cNvSpPr/>
          <p:nvPr>
            <p:custDataLst>
              <p:tags r:id="rId5"/>
            </p:custDataLst>
          </p:nvPr>
        </p:nvSpPr>
        <p:spPr>
          <a:xfrm>
            <a:off x="958196" y="3119176"/>
            <a:ext cx="1557337" cy="10727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5288"/>
              <a:gd name="connsiteY0" fmla="*/ 10000 h 10000"/>
              <a:gd name="connsiteX1" fmla="*/ 2000 w 15288"/>
              <a:gd name="connsiteY1" fmla="*/ 0 h 10000"/>
              <a:gd name="connsiteX2" fmla="*/ 15288 w 15288"/>
              <a:gd name="connsiteY2" fmla="*/ 299 h 10000"/>
              <a:gd name="connsiteX3" fmla="*/ 8000 w 15288"/>
              <a:gd name="connsiteY3" fmla="*/ 10000 h 10000"/>
              <a:gd name="connsiteX4" fmla="*/ 0 w 15288"/>
              <a:gd name="connsiteY4" fmla="*/ 10000 h 10000"/>
              <a:gd name="connsiteX0" fmla="*/ 0 w 15288"/>
              <a:gd name="connsiteY0" fmla="*/ 9776 h 9776"/>
              <a:gd name="connsiteX1" fmla="*/ 7577 w 15288"/>
              <a:gd name="connsiteY1" fmla="*/ 0 h 9776"/>
              <a:gd name="connsiteX2" fmla="*/ 15288 w 15288"/>
              <a:gd name="connsiteY2" fmla="*/ 75 h 9776"/>
              <a:gd name="connsiteX3" fmla="*/ 8000 w 15288"/>
              <a:gd name="connsiteY3" fmla="*/ 9776 h 9776"/>
              <a:gd name="connsiteX4" fmla="*/ 0 w 15288"/>
              <a:gd name="connsiteY4" fmla="*/ 9776 h 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8" h="9776">
                <a:moveTo>
                  <a:pt x="0" y="9776"/>
                </a:moveTo>
                <a:lnTo>
                  <a:pt x="7577" y="0"/>
                </a:lnTo>
                <a:lnTo>
                  <a:pt x="15288" y="75"/>
                </a:lnTo>
                <a:lnTo>
                  <a:pt x="8000" y="9776"/>
                </a:lnTo>
                <a:lnTo>
                  <a:pt x="0" y="9776"/>
                </a:lnTo>
                <a:close/>
              </a:path>
            </a:pathLst>
          </a:custGeom>
          <a:gradFill>
            <a:gsLst>
              <a:gs pos="10000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0">
                <a:schemeClr val="accent3">
                  <a:lumMod val="75000"/>
                </a:schemeClr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lIns="69174" tIns="34586" rIns="69174" bIns="34586" anchor="ctr"/>
          <a:lstStyle/>
          <a:p>
            <a:pPr algn="ctr" defTabSz="691728">
              <a:defRPr/>
            </a:pPr>
            <a:endParaRPr lang="zh-CN" altLang="en-US" sz="1400" kern="0">
              <a:solidFill>
                <a:prstClr val="white"/>
              </a:solidFill>
            </a:endParaRPr>
          </a:p>
        </p:txBody>
      </p:sp>
      <p:pic>
        <p:nvPicPr>
          <p:cNvPr id="68616" name="MH_Other_6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6"/>
          <a:stretch>
            <a:fillRect/>
          </a:stretch>
        </p:blipFill>
        <p:spPr bwMode="auto">
          <a:xfrm>
            <a:off x="1081090" y="4206254"/>
            <a:ext cx="7543800" cy="35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MH_Other_7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6"/>
          <a:stretch>
            <a:fillRect/>
          </a:stretch>
        </p:blipFill>
        <p:spPr bwMode="auto">
          <a:xfrm>
            <a:off x="1259632" y="3519265"/>
            <a:ext cx="7543800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MH_Other_8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6"/>
          <a:stretch>
            <a:fillRect/>
          </a:stretch>
        </p:blipFill>
        <p:spPr bwMode="auto">
          <a:xfrm>
            <a:off x="197801" y="1218885"/>
            <a:ext cx="7543800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MH_Other_7"/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6"/>
          <a:stretch>
            <a:fillRect/>
          </a:stretch>
        </p:blipFill>
        <p:spPr bwMode="auto">
          <a:xfrm>
            <a:off x="242549" y="1871507"/>
            <a:ext cx="7543800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MH_Other_7"/>
          <p:cNvPicPr>
            <a:picLocks/>
          </p:cNvPicPr>
          <p:nvPr>
            <p:custDataLst>
              <p:tags r:id="rId10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6"/>
          <a:stretch>
            <a:fillRect/>
          </a:stretch>
        </p:blipFill>
        <p:spPr bwMode="auto">
          <a:xfrm>
            <a:off x="177026" y="2682713"/>
            <a:ext cx="7543800" cy="3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680374" y="1465581"/>
            <a:ext cx="7434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ཁོའི་གཉེན་ཉེ་གཅིག་པུ་ནི་སྤོ་བོ་ཡིན་པ་དང་ཁོ་ཡང་གྲོགས་མེད་ཁེར་རྐྱང་ཡིན་པ་གསལ་བཤད་བྱས་ནས་ཞིང་གྲོང་གི་མཛེས་སྡུག་དང་ལྷམ་བཟོ་ཁང་གི་འཚོ་བའི་ཁོར་ཡུག་གཉིས་ཞིབ་བསྡུར་བྱས་ཏེ་ཧྥན་ཁས་སྤོ་བོ་དྲན་པ་དང་རང་གི་ཕ་ཡུལ་དྲན་པའི་ཡིད་ཀྱི་འགྱུར་བ་འབུར་དུ་བཏོད་ནས་བྲིས་ཡོད།</a:t>
            </a:r>
          </a:p>
        </p:txBody>
      </p:sp>
      <p:sp>
        <p:nvSpPr>
          <p:cNvPr id="4" name="矩形 3"/>
          <p:cNvSpPr/>
          <p:nvPr/>
        </p:nvSpPr>
        <p:spPr>
          <a:xfrm>
            <a:off x="2286000" y="2156252"/>
            <a:ext cx="6983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783"/>
            <a:r>
              <a:rPr lang="bo-CN" altLang="zh-CN" sz="2400" b="1" dirty="0">
                <a:solidFill>
                  <a:srgbClr val="C00000"/>
                </a:solidFill>
                <a:latin typeface="微软雅黑"/>
                <a:ea typeface="微软雅黑"/>
                <a:cs typeface="Open Sans" panose="020B0606030504020204" pitchFamily="34" charset="0"/>
              </a:rPr>
              <a:t>ཧྥན་ཁས་སྤོ་བོ་ལ་རངགི་ཡ་ང་བའི་འཚོ་བའི་གནས་ཚུལ་བརྗོད་ནས། སྤོ་བོས་རང་ཉིད་ཞིང་གྲོང་ནས་འཁྲིད་པར་རེ་ཞུ་བྱས་པ་བརྗོད་ཡོད།</a:t>
            </a:r>
          </a:p>
        </p:txBody>
      </p:sp>
      <p:sp>
        <p:nvSpPr>
          <p:cNvPr id="25" name="矩形 24"/>
          <p:cNvSpPr/>
          <p:nvPr/>
        </p:nvSpPr>
        <p:spPr>
          <a:xfrm rot="1158180">
            <a:off x="1206037" y="2278952"/>
            <a:ext cx="9103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1800" b="1" i="0" u="none" strike="noStrike" kern="0" cap="all" spc="0" normalizeH="0" baseline="0" noProof="0" dirty="0">
                <a:ln w="9000" cmpd="sng">
                  <a:solidFill>
                    <a:srgbClr val="22326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23262">
                        <a:shade val="20000"/>
                        <a:satMod val="245000"/>
                      </a:srgbClr>
                    </a:gs>
                    <a:gs pos="43000">
                      <a:srgbClr val="223262">
                        <a:satMod val="255000"/>
                      </a:srgbClr>
                    </a:gs>
                    <a:gs pos="48000">
                      <a:srgbClr val="223262">
                        <a:shade val="85000"/>
                        <a:satMod val="255000"/>
                      </a:srgbClr>
                    </a:gs>
                    <a:gs pos="100000">
                      <a:srgbClr val="22326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རང་གྲུབ་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1800" b="1" i="0" u="none" strike="noStrike" kern="0" cap="all" spc="0" normalizeH="0" baseline="0" noProof="0" dirty="0">
                <a:ln w="9000" cmpd="sng">
                  <a:solidFill>
                    <a:srgbClr val="22326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23262">
                        <a:shade val="20000"/>
                        <a:satMod val="245000"/>
                      </a:srgbClr>
                    </a:gs>
                    <a:gs pos="43000">
                      <a:srgbClr val="223262">
                        <a:satMod val="255000"/>
                      </a:srgbClr>
                    </a:gs>
                    <a:gs pos="48000">
                      <a:srgbClr val="223262">
                        <a:shade val="85000"/>
                        <a:satMod val="255000"/>
                      </a:srgbClr>
                    </a:gs>
                    <a:gs pos="100000">
                      <a:srgbClr val="22326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ཚན་པ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1800" b="1" i="0" u="none" strike="noStrike" kern="0" cap="all" spc="0" normalizeH="0" baseline="0" noProof="0" dirty="0">
                <a:ln w="9000" cmpd="sng">
                  <a:solidFill>
                    <a:srgbClr val="22326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23262">
                        <a:shade val="20000"/>
                        <a:satMod val="245000"/>
                      </a:srgbClr>
                    </a:gs>
                    <a:gs pos="43000">
                      <a:srgbClr val="223262">
                        <a:satMod val="255000"/>
                      </a:srgbClr>
                    </a:gs>
                    <a:gs pos="48000">
                      <a:srgbClr val="223262">
                        <a:shade val="85000"/>
                        <a:satMod val="255000"/>
                      </a:srgbClr>
                    </a:gs>
                    <a:gs pos="100000">
                      <a:srgbClr val="22326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7</a:t>
            </a:r>
            <a:r>
              <a:rPr kumimoji="0" lang="en-US" altLang="zh-CN" sz="1800" b="1" i="0" u="none" strike="noStrike" kern="0" cap="all" spc="0" normalizeH="0" baseline="0" noProof="0" dirty="0">
                <a:ln w="9000" cmpd="sng">
                  <a:solidFill>
                    <a:srgbClr val="22326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23262">
                        <a:shade val="20000"/>
                        <a:satMod val="245000"/>
                      </a:srgbClr>
                    </a:gs>
                    <a:gs pos="43000">
                      <a:srgbClr val="223262">
                        <a:satMod val="255000"/>
                      </a:srgbClr>
                    </a:gs>
                    <a:gs pos="48000">
                      <a:srgbClr val="223262">
                        <a:shade val="85000"/>
                        <a:satMod val="255000"/>
                      </a:srgbClr>
                    </a:gs>
                    <a:gs pos="100000">
                      <a:srgbClr val="22326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-</a:t>
            </a:r>
            <a:r>
              <a:rPr kumimoji="0" lang="bo-CN" altLang="zh-CN" sz="1800" b="1" i="0" u="none" strike="noStrike" kern="0" cap="all" spc="0" normalizeH="0" baseline="0" noProof="0" dirty="0">
                <a:ln w="9000" cmpd="sng">
                  <a:solidFill>
                    <a:srgbClr val="22326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23262">
                        <a:shade val="20000"/>
                        <a:satMod val="245000"/>
                      </a:srgbClr>
                    </a:gs>
                    <a:gs pos="43000">
                      <a:srgbClr val="223262">
                        <a:satMod val="255000"/>
                      </a:srgbClr>
                    </a:gs>
                    <a:gs pos="48000">
                      <a:srgbClr val="223262">
                        <a:shade val="85000"/>
                        <a:satMod val="255000"/>
                      </a:srgbClr>
                    </a:gs>
                    <a:gs pos="100000">
                      <a:srgbClr val="22326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11</a:t>
            </a:r>
            <a:endParaRPr kumimoji="0" lang="zh-CN" altLang="en-US" sz="1800" b="1" i="0" u="none" strike="noStrike" kern="0" cap="all" spc="0" normalizeH="0" baseline="0" noProof="0" dirty="0">
              <a:ln w="9000" cmpd="sng">
                <a:solidFill>
                  <a:srgbClr val="22326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223262">
                      <a:shade val="20000"/>
                      <a:satMod val="245000"/>
                    </a:srgbClr>
                  </a:gs>
                  <a:gs pos="43000">
                    <a:srgbClr val="223262">
                      <a:satMod val="255000"/>
                    </a:srgbClr>
                  </a:gs>
                  <a:gs pos="48000">
                    <a:srgbClr val="223262">
                      <a:shade val="85000"/>
                      <a:satMod val="255000"/>
                    </a:srgbClr>
                  </a:gs>
                  <a:gs pos="100000">
                    <a:srgbClr val="22326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sp>
        <p:nvSpPr>
          <p:cNvPr id="26" name="TextBox 29"/>
          <p:cNvSpPr txBox="1"/>
          <p:nvPr/>
        </p:nvSpPr>
        <p:spPr>
          <a:xfrm>
            <a:off x="2385452" y="3123376"/>
            <a:ext cx="6599031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bo-CN" altLang="zh-CN" sz="2400" b="1" dirty="0">
                <a:solidFill>
                  <a:srgbClr val="773707"/>
                </a:solidFill>
                <a:cs typeface="Open Sans" panose="020B0606030504020204" pitchFamily="34" charset="0"/>
              </a:rPr>
              <a:t>ཧྥན་ཁས་ཁོ་དང་སྤོ་བོ་གཉིས་ཀྱི་འདས་ཟིན་པའི་གནས་ཚུལ་ལ་ཕྱིར་དྲན་བྱས་པ་བརྗོད་ཡོད།</a:t>
            </a:r>
            <a:endParaRPr lang="en-US" sz="2400" b="1" dirty="0">
              <a:solidFill>
                <a:srgbClr val="773707"/>
              </a:solidFill>
              <a:cs typeface="Open Sans" panose="020B0606030504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83068" y="3790755"/>
            <a:ext cx="5820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783"/>
            <a:r>
              <a:rPr lang="bo-CN" altLang="zh-CN" sz="2400" b="1" dirty="0">
                <a:solidFill>
                  <a:srgbClr val="150361"/>
                </a:solidFill>
                <a:latin typeface="微软雅黑"/>
                <a:ea typeface="微软雅黑"/>
                <a:cs typeface="Open Sans" panose="020B0606030504020204" pitchFamily="34" charset="0"/>
              </a:rPr>
              <a:t>ཧྥན་ཁས་ཡང་བསྐྱར་སྤོ་བོ་ལ་ཁོ་རང་ཕ་ཡུལ་དུ་འཁྲིད་པར་རེ་ཞུ་བྱས་པ་དང་། ཁོས་སྡེ་བའི་ནང་གི་མི་ལ་འཚམས་འདྲི་བྱས་པ་བརྗོད་ཡོད། </a:t>
            </a:r>
            <a:endParaRPr lang="en-US" altLang="zh-CN" sz="2400" b="1" dirty="0">
              <a:solidFill>
                <a:srgbClr val="150361"/>
              </a:solidFill>
              <a:latin typeface="微软雅黑"/>
              <a:ea typeface="微软雅黑"/>
              <a:cs typeface="Open Sans" panose="020B0606030504020204" pitchFamily="34" charset="0"/>
            </a:endParaRPr>
          </a:p>
        </p:txBody>
      </p:sp>
      <p:sp>
        <p:nvSpPr>
          <p:cNvPr id="28" name="TextBox 10"/>
          <p:cNvSpPr txBox="1"/>
          <p:nvPr/>
        </p:nvSpPr>
        <p:spPr>
          <a:xfrm rot="2025473">
            <a:off x="1335496" y="3165538"/>
            <a:ext cx="10245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000" b="1" i="0" u="none" strike="noStrike" kern="0" cap="all" spc="0" normalizeH="0" baseline="0" noProof="0" dirty="0">
                <a:ln w="9000" cmpd="sng">
                  <a:solidFill>
                    <a:srgbClr val="22326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23262">
                        <a:shade val="20000"/>
                        <a:satMod val="245000"/>
                      </a:srgbClr>
                    </a:gs>
                    <a:gs pos="43000">
                      <a:srgbClr val="223262">
                        <a:satMod val="255000"/>
                      </a:srgbClr>
                    </a:gs>
                    <a:gs pos="48000">
                      <a:srgbClr val="223262">
                        <a:shade val="85000"/>
                        <a:satMod val="255000"/>
                      </a:srgbClr>
                    </a:gs>
                    <a:gs pos="100000">
                      <a:srgbClr val="22326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རང་གྲུབ་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2000" b="1" i="0" u="none" strike="noStrike" kern="0" cap="all" spc="0" normalizeH="0" baseline="0" noProof="0" dirty="0">
                <a:ln w="9000" cmpd="sng">
                  <a:solidFill>
                    <a:srgbClr val="22326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23262">
                        <a:shade val="20000"/>
                        <a:satMod val="245000"/>
                      </a:srgbClr>
                    </a:gs>
                    <a:gs pos="43000">
                      <a:srgbClr val="223262">
                        <a:satMod val="255000"/>
                      </a:srgbClr>
                    </a:gs>
                    <a:gs pos="48000">
                      <a:srgbClr val="223262">
                        <a:shade val="85000"/>
                        <a:satMod val="255000"/>
                      </a:srgbClr>
                    </a:gs>
                    <a:gs pos="100000">
                      <a:srgbClr val="22326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ཚན་པ།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1800" b="1" i="0" u="none" strike="noStrike" kern="0" cap="all" spc="0" normalizeH="0" baseline="0" noProof="0" dirty="0">
                <a:ln w="9000" cmpd="sng">
                  <a:solidFill>
                    <a:srgbClr val="22326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23262">
                        <a:shade val="20000"/>
                        <a:satMod val="245000"/>
                      </a:srgbClr>
                    </a:gs>
                    <a:gs pos="43000">
                      <a:srgbClr val="223262">
                        <a:satMod val="255000"/>
                      </a:srgbClr>
                    </a:gs>
                    <a:gs pos="48000">
                      <a:srgbClr val="223262">
                        <a:shade val="85000"/>
                        <a:satMod val="255000"/>
                      </a:srgbClr>
                    </a:gs>
                    <a:gs pos="100000">
                      <a:srgbClr val="22326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12</a:t>
            </a:r>
            <a:r>
              <a:rPr kumimoji="0" lang="en-US" altLang="zh-CN" sz="1800" b="1" i="0" u="none" strike="noStrike" kern="0" cap="all" spc="0" normalizeH="0" baseline="0" noProof="0" dirty="0">
                <a:ln w="9000" cmpd="sng">
                  <a:solidFill>
                    <a:srgbClr val="22326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23262">
                        <a:shade val="20000"/>
                        <a:satMod val="245000"/>
                      </a:srgbClr>
                    </a:gs>
                    <a:gs pos="43000">
                      <a:srgbClr val="223262">
                        <a:satMod val="255000"/>
                      </a:srgbClr>
                    </a:gs>
                    <a:gs pos="48000">
                      <a:srgbClr val="223262">
                        <a:shade val="85000"/>
                        <a:satMod val="255000"/>
                      </a:srgbClr>
                    </a:gs>
                    <a:gs pos="100000">
                      <a:srgbClr val="22326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-</a:t>
            </a:r>
            <a:r>
              <a:rPr kumimoji="0" lang="bo-CN" altLang="zh-CN" sz="1800" b="1" i="0" u="none" strike="noStrike" kern="0" cap="all" spc="0" normalizeH="0" baseline="0" noProof="0" dirty="0">
                <a:ln w="9000" cmpd="sng">
                  <a:solidFill>
                    <a:srgbClr val="22326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23262">
                        <a:shade val="20000"/>
                        <a:satMod val="245000"/>
                      </a:srgbClr>
                    </a:gs>
                    <a:gs pos="43000">
                      <a:srgbClr val="223262">
                        <a:satMod val="255000"/>
                      </a:srgbClr>
                    </a:gs>
                    <a:gs pos="48000">
                      <a:srgbClr val="223262">
                        <a:shade val="85000"/>
                        <a:satMod val="255000"/>
                      </a:srgbClr>
                    </a:gs>
                    <a:gs pos="100000">
                      <a:srgbClr val="22326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14</a:t>
            </a:r>
            <a:endParaRPr kumimoji="0" lang="zh-CN" altLang="en-US" sz="2000" b="1" i="0" u="none" strike="noStrike" kern="0" cap="all" spc="0" normalizeH="0" baseline="0" noProof="0" dirty="0">
              <a:ln w="9000" cmpd="sng">
                <a:solidFill>
                  <a:srgbClr val="22326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223262">
                      <a:shade val="20000"/>
                      <a:satMod val="245000"/>
                    </a:srgbClr>
                  </a:gs>
                  <a:gs pos="43000">
                    <a:srgbClr val="223262">
                      <a:satMod val="255000"/>
                    </a:srgbClr>
                  </a:gs>
                  <a:gs pos="48000">
                    <a:srgbClr val="223262">
                      <a:shade val="85000"/>
                      <a:satMod val="255000"/>
                    </a:srgbClr>
                  </a:gs>
                  <a:gs pos="100000">
                    <a:srgbClr val="22326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TextBox 2"/>
          <p:cNvSpPr txBox="1"/>
          <p:nvPr/>
        </p:nvSpPr>
        <p:spPr>
          <a:xfrm rot="1894478">
            <a:off x="1972925" y="3871560"/>
            <a:ext cx="626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1800" b="1" i="0" u="none" strike="noStrike" kern="0" cap="all" spc="0" normalizeH="0" baseline="0" noProof="0" dirty="0">
                <a:ln w="9000" cmpd="sng">
                  <a:solidFill>
                    <a:srgbClr val="22326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23262">
                        <a:shade val="20000"/>
                        <a:satMod val="245000"/>
                      </a:srgbClr>
                    </a:gs>
                    <a:gs pos="43000">
                      <a:srgbClr val="223262">
                        <a:satMod val="255000"/>
                      </a:srgbClr>
                    </a:gs>
                    <a:gs pos="48000">
                      <a:srgbClr val="223262">
                        <a:shade val="85000"/>
                        <a:satMod val="255000"/>
                      </a:srgbClr>
                    </a:gs>
                    <a:gs pos="100000">
                      <a:srgbClr val="22326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རང་གྲུབ་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o-CN" altLang="zh-CN" sz="1800" b="1" i="0" u="none" strike="noStrike" kern="0" cap="all" spc="0" normalizeH="0" baseline="0" noProof="0" dirty="0">
                <a:ln w="9000" cmpd="sng">
                  <a:solidFill>
                    <a:srgbClr val="22326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223262">
                        <a:shade val="20000"/>
                        <a:satMod val="245000"/>
                      </a:srgbClr>
                    </a:gs>
                    <a:gs pos="43000">
                      <a:srgbClr val="223262">
                        <a:satMod val="255000"/>
                      </a:srgbClr>
                    </a:gs>
                    <a:gs pos="48000">
                      <a:srgbClr val="223262">
                        <a:shade val="85000"/>
                        <a:satMod val="255000"/>
                      </a:srgbClr>
                    </a:gs>
                    <a:gs pos="100000">
                      <a:srgbClr val="22326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ཚན་པ15</a:t>
            </a:r>
          </a:p>
        </p:txBody>
      </p:sp>
      <p:sp>
        <p:nvSpPr>
          <p:cNvPr id="38" name="等腰三角形 37"/>
          <p:cNvSpPr/>
          <p:nvPr>
            <p:custDataLst>
              <p:tags r:id="rId11"/>
            </p:custDataLst>
          </p:nvPr>
        </p:nvSpPr>
        <p:spPr>
          <a:xfrm rot="16200000">
            <a:off x="192306" y="184585"/>
            <a:ext cx="573698" cy="562708"/>
          </a:xfrm>
          <a:prstGeom prst="triangl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9" name="矩形 38"/>
          <p:cNvSpPr/>
          <p:nvPr>
            <p:custDataLst>
              <p:tags r:id="rId12"/>
            </p:custDataLst>
          </p:nvPr>
        </p:nvSpPr>
        <p:spPr>
          <a:xfrm>
            <a:off x="762492" y="181159"/>
            <a:ext cx="5431207" cy="573698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dist="76200" dir="8100000" algn="tr" rotWithShape="0">
              <a:prstClr val="black">
                <a:alpha val="8000"/>
              </a:prstClr>
            </a:outerShdw>
          </a:effectLst>
        </p:spPr>
        <p:txBody>
          <a:bodyPr lIns="252000" rIns="252000" rtlCol="0" anchor="ctr"/>
          <a:lstStyle/>
          <a:p>
            <a:pPr>
              <a:lnSpc>
                <a:spcPct val="130000"/>
              </a:lnSpc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75715" y="92597"/>
            <a:ext cx="54140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o-CN" altLang="zh-CN" sz="3600" b="1" dirty="0">
                <a:ln w="50800"/>
                <a:solidFill>
                  <a:schemeClr val="bg1">
                    <a:shade val="50000"/>
                  </a:schemeClr>
                </a:solidFill>
              </a:rPr>
              <a:t>ཁག་གཉིས་པར་བྱེ་བྲག་གི་ནང་དོན་བཞི་རུ་དབྱེ་ཆོག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159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" grpId="0"/>
      <p:bldP spid="4" grpId="0"/>
      <p:bldP spid="25" grpId="0"/>
      <p:bldP spid="26" grpId="0"/>
      <p:bldP spid="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>
            <p:custDataLst>
              <p:tags r:id="rId1"/>
            </p:custDataLst>
          </p:nvPr>
        </p:nvSpPr>
        <p:spPr>
          <a:xfrm rot="16200000">
            <a:off x="266394" y="202847"/>
            <a:ext cx="531928" cy="562708"/>
          </a:xfrm>
          <a:prstGeom prst="triangl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813713" y="218237"/>
            <a:ext cx="3366464" cy="52544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dist="76200" dir="8100000" algn="tr" rotWithShape="0">
              <a:prstClr val="black">
                <a:alpha val="8000"/>
              </a:prstClr>
            </a:outerShdw>
          </a:effectLst>
        </p:spPr>
        <p:txBody>
          <a:bodyPr lIns="252000" rIns="252000" rtlCol="0" anchor="ctr"/>
          <a:lstStyle/>
          <a:p>
            <a:pPr lvl="0">
              <a:lnSpc>
                <a:spcPct val="130000"/>
              </a:lnSpc>
            </a:pPr>
            <a:endParaRPr lang="bo-CN" altLang="zh-CN" sz="36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55577" y="63034"/>
            <a:ext cx="3168352" cy="113876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bo-CN" altLang="zh-CN" sz="3600" b="1" dirty="0"/>
              <a:t>དྲུག་པ།   སློབ་ཚན་དབྱེ་ཞིབ།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5496" y="2076582"/>
            <a:ext cx="1903412" cy="1427560"/>
          </a:xfrm>
          <a:prstGeom prst="ellipse">
            <a:avLst/>
          </a:prstGeom>
          <a:solidFill>
            <a:srgbClr val="7030A0"/>
          </a:solidFill>
          <a:ln>
            <a:noFill/>
          </a:ln>
          <a:extLst/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zh-TW" altLang="en-US" sz="2400" b="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4" name="MH_Other_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613761" y="1563637"/>
            <a:ext cx="1815775" cy="778889"/>
          </a:xfrm>
          <a:prstGeom prst="line">
            <a:avLst/>
          </a:prstGeom>
          <a:noFill/>
          <a:ln w="38100" cap="rnd">
            <a:solidFill>
              <a:srgbClr val="00B0F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5" name="MH_Other_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789833" y="2692997"/>
            <a:ext cx="1490628" cy="267218"/>
          </a:xfrm>
          <a:prstGeom prst="line">
            <a:avLst/>
          </a:prstGeom>
          <a:noFill/>
          <a:ln w="38100" cap="rnd">
            <a:solidFill>
              <a:srgbClr val="00B05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6" name="MH_Other_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85320" y="3435847"/>
            <a:ext cx="1168056" cy="359274"/>
          </a:xfrm>
          <a:prstGeom prst="line">
            <a:avLst/>
          </a:prstGeom>
          <a:noFill/>
          <a:ln w="38100" cap="rnd">
            <a:solidFill>
              <a:srgbClr val="EC6E0E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7" name="MH_SubTitle_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263382" y="2424664"/>
            <a:ext cx="5868144" cy="1109662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bo-CN" altLang="zh-CN" sz="2000" b="0" dirty="0">
              <a:solidFill>
                <a:srgbClr val="FFFFFF"/>
              </a:solidFill>
              <a:latin typeface="+mn-lt"/>
              <a:ea typeface="+mn-ea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bo-CN" altLang="zh-CN" sz="2000" dirty="0">
                <a:solidFill>
                  <a:schemeClr val="bg1"/>
                </a:solidFill>
                <a:latin typeface="+mn-lt"/>
                <a:ea typeface="+mn-ea"/>
              </a:rPr>
              <a:t>རྩོམ་པ་པོས་ཞིབ་བརྗོད་བྱས་པའི་སྐོར་དང་འཕྲིན་ཡིག་གི་ནང་དོན། འཕྲིན་ཡིག་འབྲི་སྐབས་ཕྱིར་དྲན་བྱས་པའི་གནས་ཚུལ་རྣམས་དཀྱུས་གཅིག་ཏུ་འབྲེལ་ནས་སྤེལ་མར་བརྗོད་ཡོད་པས།  བྱུང་རིམ་རྙོག་འཛིང་ལྡན་ཡང་དོན་གྱི་གོ་རིམ་གསལ་ཞིང་སྔ་མཐུད་ཕྱི་འབྲེལ་བྱས་པ་ཧ་ཅང་བཟང་།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bo-CN" altLang="zh-CN" sz="2400" b="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8" name="MH_SubTitle_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574967" y="3847404"/>
            <a:ext cx="6254866" cy="1050554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bo-CN" altLang="zh-CN" sz="2000" dirty="0">
                <a:solidFill>
                  <a:schemeClr val="bg1"/>
                </a:solidFill>
                <a:latin typeface="+mn-lt"/>
                <a:ea typeface="+mn-ea"/>
              </a:rPr>
              <a:t>ཧྥན་ཁའི་རྣམ་འགྱུར་དང་བྱ་བྱེད། སེམས་ཀྱི་འཆར་སྣང་སོགས་ཞིབ་འབྲི་བྱས་པ་དང་།དོན་ཕན་ཚུན་ཞིབ་བསྡུར་གྱི་སྒོ་ནས་ཧྥན་ཁའི་ནང་སེམས་ཀྱི་འདུན་པ་དང་དྲན་ཚུལ་སོགས་མངོན་པརམཚོན་ཡོད་པས་རྩོམ་ལ་ཡིད་འགུག་གི་ནུས་པ་ཤིན་ཏུ་ལྡན།</a:t>
            </a:r>
          </a:p>
        </p:txBody>
      </p:sp>
      <p:sp>
        <p:nvSpPr>
          <p:cNvPr id="19" name="MH_Title_1"/>
          <p:cNvSpPr/>
          <p:nvPr>
            <p:custDataLst>
              <p:tags r:id="rId9"/>
            </p:custDataLst>
          </p:nvPr>
        </p:nvSpPr>
        <p:spPr>
          <a:xfrm>
            <a:off x="299220" y="2205319"/>
            <a:ext cx="1490613" cy="1109663"/>
          </a:xfrm>
          <a:prstGeom prst="ellipse">
            <a:avLst/>
          </a:prstGeom>
          <a:solidFill>
            <a:srgbClr val="5B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bo-CN" altLang="zh-TW" sz="2000" b="1" dirty="0">
                <a:solidFill>
                  <a:srgbClr val="FFFFFF"/>
                </a:solidFill>
              </a:rPr>
              <a:t>སྒྲུང་གཏམ་འདིའི་རྩོམ་སྟངས་ཁྱད་ཆོས།</a:t>
            </a:r>
          </a:p>
        </p:txBody>
      </p:sp>
      <p:sp>
        <p:nvSpPr>
          <p:cNvPr id="20" name="MH_SubTitle_1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3429536" y="984818"/>
            <a:ext cx="5400600" cy="968263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lIns="0" tIns="0" rIns="0" bIns="0" anchor="ctr" anchorCtr="1">
            <a:normAutofit fontScale="47500" lnSpcReduction="20000"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bo-CN" altLang="zh-CN" sz="5100" b="0" dirty="0">
                <a:solidFill>
                  <a:srgbClr val="FFFFFF"/>
                </a:solidFill>
                <a:latin typeface="+mn-lt"/>
                <a:ea typeface="+mn-ea"/>
              </a:rPr>
              <a:t>སྒྲུང་གཏམ་འདི་འཕྲིན་ཡིག་གི་ལམ་ནས་བྱིས་པ་ཞིག་གི་བསམ་ཚུལ་དང་མྱོང་སྣང་བརྗོད་པ་ལྟར་བྲིས་ཡོད་པས་བྱིས་པའི་བློ་ཁ་དང་ཧ་ཅང་འཚམ་པ།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zh-TW" altLang="en-US" sz="1800" b="0" dirty="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>
          <a:xfrm>
            <a:off x="127988" y="1851670"/>
            <a:ext cx="8712968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o-CN" altLang="zh-C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སློབ་ཚན་འདིར་ཧྥན་ཁས་སྦྱིན་བདག་གི་བཟོད་ཐབས་བྲལ་བའི་མནར་གཅོད་དང་དཀའ་སྡུག་གི་འོག་སྤོ་བོར་འཕྲིན་ཡིག་བསྐུར་བའི་དོན་དེ་ཞིབ་བརྗོད་བྱས་པ་བརྒྱུད་ནས།སྐབས་དེའི་ཨུ་རུ་སུའི་ཧྲ་ཧོང་གོང་མའི་སྲིད་དབང་སྒེར་འཛིན་གྱི་ལམ་ལུགས་ལ་སུན་འབྱིན་བྱས་ཡོད་པའོ།།</a:t>
            </a:r>
            <a:endParaRPr lang="zh-CN" alt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等腰三角形 6"/>
          <p:cNvSpPr/>
          <p:nvPr>
            <p:custDataLst>
              <p:tags r:id="rId1"/>
            </p:custDataLst>
          </p:nvPr>
        </p:nvSpPr>
        <p:spPr>
          <a:xfrm rot="16200000">
            <a:off x="248001" y="183106"/>
            <a:ext cx="573700" cy="562708"/>
          </a:xfrm>
          <a:prstGeom prst="triangl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816204" y="177611"/>
            <a:ext cx="3755795" cy="573698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dist="76200" dir="8100000" algn="tr" rotWithShape="0">
              <a:prstClr val="black">
                <a:alpha val="8000"/>
              </a:prstClr>
            </a:outerShdw>
          </a:effectLst>
        </p:spPr>
        <p:txBody>
          <a:bodyPr lIns="252000" rIns="252000" rtlCol="0" anchor="ctr"/>
          <a:lstStyle/>
          <a:p>
            <a:pPr>
              <a:lnSpc>
                <a:spcPct val="130000"/>
              </a:lnSpc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8848" y="25972"/>
            <a:ext cx="3685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o-CN" altLang="zh-CN" sz="3600" b="1" dirty="0">
                <a:solidFill>
                  <a:prstClr val="black"/>
                </a:solidFill>
              </a:rPr>
              <a:t>བདུན་པ། </a:t>
            </a:r>
            <a:r>
              <a:rPr lang="en-US" altLang="zh-CN" sz="3600" b="1" dirty="0">
                <a:solidFill>
                  <a:prstClr val="black"/>
                </a:solidFill>
              </a:rPr>
              <a:t> </a:t>
            </a:r>
            <a:r>
              <a:rPr lang="bo-CN" altLang="zh-CN" sz="3600" b="1" dirty="0">
                <a:solidFill>
                  <a:prstClr val="black"/>
                </a:solidFill>
              </a:rPr>
              <a:t>སློབ་ཚན་གྱི་བརྗོད་སྙིང་།</a:t>
            </a:r>
            <a:endParaRPr lang="zh-CN" altLang="en-US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闪电形 9">
            <a:extLst>
              <a:ext uri="{FF2B5EF4-FFF2-40B4-BE49-F238E27FC236}">
                <a16:creationId xmlns:a16="http://schemas.microsoft.com/office/drawing/2014/main" id="{BE02D80C-F795-4C62-A560-CED70711DC3D}"/>
              </a:ext>
            </a:extLst>
          </p:cNvPr>
          <p:cNvSpPr/>
          <p:nvPr/>
        </p:nvSpPr>
        <p:spPr>
          <a:xfrm>
            <a:off x="4860032" y="483518"/>
            <a:ext cx="2664296" cy="1224136"/>
          </a:xfrm>
          <a:prstGeom prst="lightningBol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540333"/>
      </p:ext>
    </p:extLst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>
            <p:custDataLst>
              <p:tags r:id="rId1"/>
            </p:custDataLst>
          </p:nvPr>
        </p:nvSpPr>
        <p:spPr>
          <a:xfrm rot="16200000">
            <a:off x="271227" y="235327"/>
            <a:ext cx="498374" cy="562708"/>
          </a:xfrm>
          <a:prstGeom prst="triangl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801769" y="267494"/>
            <a:ext cx="2508523" cy="498374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dist="76200" dir="8100000" algn="tr" rotWithShape="0">
              <a:prstClr val="black">
                <a:alpha val="8000"/>
              </a:prstClr>
            </a:outerShdw>
          </a:effectLst>
        </p:spPr>
        <p:txBody>
          <a:bodyPr lIns="252000" rIns="252000" rtlCol="0" anchor="ctr"/>
          <a:lstStyle/>
          <a:p>
            <a:pPr>
              <a:lnSpc>
                <a:spcPct val="130000"/>
              </a:lnSpc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899592" y="119650"/>
            <a:ext cx="2880320" cy="107721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bo-CN" altLang="zh-CN" sz="3600" b="1" dirty="0"/>
              <a:t>བརྒྱད་པ།  ལས་བྱ།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499992" y="1625033"/>
            <a:ext cx="552450" cy="626964"/>
          </a:xfrm>
          <a:custGeom>
            <a:avLst/>
            <a:gdLst>
              <a:gd name="T0" fmla="*/ 110762 w 646488"/>
              <a:gd name="T1" fmla="*/ 0 h 990214"/>
              <a:gd name="T2" fmla="*/ 473021 w 646488"/>
              <a:gd name="T3" fmla="*/ 362922 h 990214"/>
              <a:gd name="T4" fmla="*/ 110762 w 646488"/>
              <a:gd name="T5" fmla="*/ 725842 h 990214"/>
              <a:gd name="T6" fmla="*/ 37754 w 646488"/>
              <a:gd name="T7" fmla="*/ 718469 h 990214"/>
              <a:gd name="T8" fmla="*/ 0 w 646488"/>
              <a:gd name="T9" fmla="*/ 706728 h 990214"/>
              <a:gd name="T10" fmla="*/ 64516 w 646488"/>
              <a:gd name="T11" fmla="*/ 686665 h 990214"/>
              <a:gd name="T12" fmla="*/ 278715 w 646488"/>
              <a:gd name="T13" fmla="*/ 362922 h 990214"/>
              <a:gd name="T14" fmla="*/ 64516 w 646488"/>
              <a:gd name="T15" fmla="*/ 39178 h 990214"/>
              <a:gd name="T16" fmla="*/ 0 w 646488"/>
              <a:gd name="T17" fmla="*/ 19114 h 990214"/>
              <a:gd name="T18" fmla="*/ 37754 w 646488"/>
              <a:gd name="T19" fmla="*/ 7374 h 990214"/>
              <a:gd name="T20" fmla="*/ 110762 w 646488"/>
              <a:gd name="T21" fmla="*/ 0 h 9902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46488" h="990214">
                <a:moveTo>
                  <a:pt x="151381" y="0"/>
                </a:moveTo>
                <a:cubicBezTo>
                  <a:pt x="424821" y="0"/>
                  <a:pt x="646488" y="221667"/>
                  <a:pt x="646488" y="495107"/>
                </a:cubicBezTo>
                <a:cubicBezTo>
                  <a:pt x="646488" y="768547"/>
                  <a:pt x="424821" y="990214"/>
                  <a:pt x="151381" y="990214"/>
                </a:cubicBezTo>
                <a:cubicBezTo>
                  <a:pt x="117201" y="990214"/>
                  <a:pt x="83830" y="986751"/>
                  <a:pt x="51600" y="980155"/>
                </a:cubicBezTo>
                <a:lnTo>
                  <a:pt x="0" y="964138"/>
                </a:lnTo>
                <a:lnTo>
                  <a:pt x="88175" y="936767"/>
                </a:lnTo>
                <a:cubicBezTo>
                  <a:pt x="260213" y="864002"/>
                  <a:pt x="380926" y="693652"/>
                  <a:pt x="380926" y="495107"/>
                </a:cubicBezTo>
                <a:cubicBezTo>
                  <a:pt x="380926" y="296563"/>
                  <a:pt x="260213" y="126213"/>
                  <a:pt x="88175" y="53447"/>
                </a:cubicBezTo>
                <a:lnTo>
                  <a:pt x="0" y="26076"/>
                </a:lnTo>
                <a:lnTo>
                  <a:pt x="51600" y="10059"/>
                </a:lnTo>
                <a:cubicBezTo>
                  <a:pt x="83830" y="3464"/>
                  <a:pt x="117201" y="0"/>
                  <a:pt x="151381" y="0"/>
                </a:cubicBezTo>
                <a:close/>
              </a:path>
            </a:pathLst>
          </a:custGeom>
          <a:solidFill>
            <a:srgbClr val="E4052C"/>
          </a:solidFill>
          <a:ln>
            <a:noFill/>
          </a:ln>
          <a:extLst/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0" name="MH_SubTitle_1"/>
          <p:cNvSpPr/>
          <p:nvPr>
            <p:custDataLst>
              <p:tags r:id="rId4"/>
            </p:custDataLst>
          </p:nvPr>
        </p:nvSpPr>
        <p:spPr>
          <a:xfrm>
            <a:off x="155377" y="1625032"/>
            <a:ext cx="4730520" cy="626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bo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སྒྲུང་གཏམ་དང་གཏམ་རྒྱུད་གཉིས་ཀྱི་ཁྱད་པར་གང་ཡིན།</a:t>
            </a:r>
            <a:endParaRPr lang="da-DK" altLang="zh-CN" dirty="0">
              <a:solidFill>
                <a:srgbClr val="FF0000"/>
              </a:solidFill>
            </a:endParaRPr>
          </a:p>
        </p:txBody>
      </p:sp>
      <p:sp>
        <p:nvSpPr>
          <p:cNvPr id="11" name="MH_Other_2"/>
          <p:cNvSpPr/>
          <p:nvPr>
            <p:custDataLst>
              <p:tags r:id="rId5"/>
            </p:custDataLst>
          </p:nvPr>
        </p:nvSpPr>
        <p:spPr>
          <a:xfrm>
            <a:off x="6233539" y="3422074"/>
            <a:ext cx="552450" cy="635794"/>
          </a:xfrm>
          <a:custGeom>
            <a:avLst/>
            <a:gdLst>
              <a:gd name="connsiteX0" fmla="*/ 151381 w 646488"/>
              <a:gd name="connsiteY0" fmla="*/ 0 h 990214"/>
              <a:gd name="connsiteX1" fmla="*/ 646488 w 646488"/>
              <a:gd name="connsiteY1" fmla="*/ 495107 h 990214"/>
              <a:gd name="connsiteX2" fmla="*/ 151381 w 646488"/>
              <a:gd name="connsiteY2" fmla="*/ 990214 h 990214"/>
              <a:gd name="connsiteX3" fmla="*/ 51600 w 646488"/>
              <a:gd name="connsiteY3" fmla="*/ 980155 h 990214"/>
              <a:gd name="connsiteX4" fmla="*/ 0 w 646488"/>
              <a:gd name="connsiteY4" fmla="*/ 964138 h 990214"/>
              <a:gd name="connsiteX5" fmla="*/ 88175 w 646488"/>
              <a:gd name="connsiteY5" fmla="*/ 936767 h 990214"/>
              <a:gd name="connsiteX6" fmla="*/ 380926 w 646488"/>
              <a:gd name="connsiteY6" fmla="*/ 495107 h 990214"/>
              <a:gd name="connsiteX7" fmla="*/ 88175 w 646488"/>
              <a:gd name="connsiteY7" fmla="*/ 53447 h 990214"/>
              <a:gd name="connsiteX8" fmla="*/ 0 w 646488"/>
              <a:gd name="connsiteY8" fmla="*/ 26076 h 990214"/>
              <a:gd name="connsiteX9" fmla="*/ 51600 w 646488"/>
              <a:gd name="connsiteY9" fmla="*/ 10059 h 990214"/>
              <a:gd name="connsiteX10" fmla="*/ 151381 w 646488"/>
              <a:gd name="connsiteY10" fmla="*/ 0 h 99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488" h="990214">
                <a:moveTo>
                  <a:pt x="151381" y="0"/>
                </a:moveTo>
                <a:cubicBezTo>
                  <a:pt x="424821" y="0"/>
                  <a:pt x="646488" y="221667"/>
                  <a:pt x="646488" y="495107"/>
                </a:cubicBezTo>
                <a:cubicBezTo>
                  <a:pt x="646488" y="768547"/>
                  <a:pt x="424821" y="990214"/>
                  <a:pt x="151381" y="990214"/>
                </a:cubicBezTo>
                <a:cubicBezTo>
                  <a:pt x="117201" y="990214"/>
                  <a:pt x="83830" y="986751"/>
                  <a:pt x="51600" y="980155"/>
                </a:cubicBezTo>
                <a:lnTo>
                  <a:pt x="0" y="964138"/>
                </a:lnTo>
                <a:lnTo>
                  <a:pt x="88175" y="936767"/>
                </a:lnTo>
                <a:cubicBezTo>
                  <a:pt x="260213" y="864002"/>
                  <a:pt x="380926" y="693652"/>
                  <a:pt x="380926" y="495107"/>
                </a:cubicBezTo>
                <a:cubicBezTo>
                  <a:pt x="380926" y="296563"/>
                  <a:pt x="260213" y="126213"/>
                  <a:pt x="88175" y="53447"/>
                </a:cubicBezTo>
                <a:lnTo>
                  <a:pt x="0" y="26076"/>
                </a:lnTo>
                <a:lnTo>
                  <a:pt x="51600" y="10059"/>
                </a:lnTo>
                <a:cubicBezTo>
                  <a:pt x="83830" y="3464"/>
                  <a:pt x="117201" y="0"/>
                  <a:pt x="151381" y="0"/>
                </a:cubicBezTo>
                <a:close/>
              </a:path>
            </a:pathLst>
          </a:custGeom>
          <a:solidFill>
            <a:srgbClr val="E4052C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 err="1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2" name="MH_SubTitle_3"/>
          <p:cNvSpPr/>
          <p:nvPr>
            <p:custDataLst>
              <p:tags r:id="rId6"/>
            </p:custDataLst>
          </p:nvPr>
        </p:nvSpPr>
        <p:spPr>
          <a:xfrm>
            <a:off x="8659" y="3436297"/>
            <a:ext cx="6534732" cy="607348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en-US" altLang="zh-CN" sz="1400" dirty="0"/>
          </a:p>
          <a:p>
            <a:pPr algn="ctr">
              <a:defRPr/>
            </a:pPr>
            <a:r>
              <a:rPr lang="bo-CN" altLang="zh-CN" sz="2800" b="1" dirty="0">
                <a:solidFill>
                  <a:srgbClr val="FF0000"/>
                </a:solidFill>
              </a:rPr>
              <a:t>ཧྥན་ཁས་བསྐུར་བའི་འཕྲིན་ཡིག་དེ་སྤོ་བོའི་ལག་ཏུ་འབྱོར་ཐུབ་བམ།  རྒྱུ་མཚན་ཅི།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2000" dirty="0"/>
              <a:t> </a:t>
            </a:r>
          </a:p>
        </p:txBody>
      </p:sp>
      <p:sp>
        <p:nvSpPr>
          <p:cNvPr id="13" name="MH_Other_3"/>
          <p:cNvSpPr>
            <a:spLocks/>
          </p:cNvSpPr>
          <p:nvPr>
            <p:custDataLst>
              <p:tags r:id="rId7"/>
            </p:custDataLst>
          </p:nvPr>
        </p:nvSpPr>
        <p:spPr bwMode="auto">
          <a:xfrm flipH="1">
            <a:off x="2551187" y="2427734"/>
            <a:ext cx="552450" cy="635794"/>
          </a:xfrm>
          <a:custGeom>
            <a:avLst/>
            <a:gdLst>
              <a:gd name="T0" fmla="*/ 110762 w 646488"/>
              <a:gd name="T1" fmla="*/ 0 h 990214"/>
              <a:gd name="T2" fmla="*/ 473021 w 646488"/>
              <a:gd name="T3" fmla="*/ 362922 h 990214"/>
              <a:gd name="T4" fmla="*/ 110762 w 646488"/>
              <a:gd name="T5" fmla="*/ 725842 h 990214"/>
              <a:gd name="T6" fmla="*/ 37754 w 646488"/>
              <a:gd name="T7" fmla="*/ 718469 h 990214"/>
              <a:gd name="T8" fmla="*/ 0 w 646488"/>
              <a:gd name="T9" fmla="*/ 706728 h 990214"/>
              <a:gd name="T10" fmla="*/ 64516 w 646488"/>
              <a:gd name="T11" fmla="*/ 686665 h 990214"/>
              <a:gd name="T12" fmla="*/ 278715 w 646488"/>
              <a:gd name="T13" fmla="*/ 362922 h 990214"/>
              <a:gd name="T14" fmla="*/ 64516 w 646488"/>
              <a:gd name="T15" fmla="*/ 39178 h 990214"/>
              <a:gd name="T16" fmla="*/ 0 w 646488"/>
              <a:gd name="T17" fmla="*/ 19114 h 990214"/>
              <a:gd name="T18" fmla="*/ 37754 w 646488"/>
              <a:gd name="T19" fmla="*/ 7374 h 990214"/>
              <a:gd name="T20" fmla="*/ 110762 w 646488"/>
              <a:gd name="T21" fmla="*/ 0 h 9902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46488" h="990214">
                <a:moveTo>
                  <a:pt x="151381" y="0"/>
                </a:moveTo>
                <a:cubicBezTo>
                  <a:pt x="424821" y="0"/>
                  <a:pt x="646488" y="221667"/>
                  <a:pt x="646488" y="495107"/>
                </a:cubicBezTo>
                <a:cubicBezTo>
                  <a:pt x="646488" y="768547"/>
                  <a:pt x="424821" y="990214"/>
                  <a:pt x="151381" y="990214"/>
                </a:cubicBezTo>
                <a:cubicBezTo>
                  <a:pt x="117201" y="990214"/>
                  <a:pt x="83830" y="986751"/>
                  <a:pt x="51600" y="980155"/>
                </a:cubicBezTo>
                <a:lnTo>
                  <a:pt x="0" y="964138"/>
                </a:lnTo>
                <a:lnTo>
                  <a:pt x="88175" y="936767"/>
                </a:lnTo>
                <a:cubicBezTo>
                  <a:pt x="260213" y="864002"/>
                  <a:pt x="380926" y="693652"/>
                  <a:pt x="380926" y="495107"/>
                </a:cubicBezTo>
                <a:cubicBezTo>
                  <a:pt x="380926" y="296563"/>
                  <a:pt x="260213" y="126213"/>
                  <a:pt x="88175" y="53447"/>
                </a:cubicBezTo>
                <a:lnTo>
                  <a:pt x="0" y="26076"/>
                </a:lnTo>
                <a:lnTo>
                  <a:pt x="51600" y="10059"/>
                </a:lnTo>
                <a:cubicBezTo>
                  <a:pt x="83830" y="3464"/>
                  <a:pt x="117201" y="0"/>
                  <a:pt x="151381" y="0"/>
                </a:cubicBezTo>
                <a:close/>
              </a:path>
            </a:pathLst>
          </a:custGeom>
          <a:solidFill>
            <a:srgbClr val="E4052C"/>
          </a:solidFill>
          <a:ln>
            <a:noFill/>
          </a:ln>
          <a:extLst/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4" name="MH_SubTitle_2"/>
          <p:cNvSpPr/>
          <p:nvPr>
            <p:custDataLst>
              <p:tags r:id="rId8"/>
            </p:custDataLst>
          </p:nvPr>
        </p:nvSpPr>
        <p:spPr>
          <a:xfrm flipH="1">
            <a:off x="2796860" y="2427734"/>
            <a:ext cx="6347135" cy="635794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lIns="0" tIns="0" rIns="0" bIns="0" anchor="ctr">
            <a:normAutofit fontScale="25000" lnSpcReduction="20000"/>
          </a:bodyPr>
          <a:lstStyle/>
          <a:p>
            <a:pPr lvl="0"/>
            <a:r>
              <a:rPr lang="bo-CN" altLang="zh-CN" sz="1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ཧྥན་ཁས་སྤོ་བོ་ལ་རང་གི་ཡ་ང་བའི་འཚོ་བའི་གནས་ཚུལ་ཇི་ལྟར་བརྗོད་ཡོད་དམ།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altLang="zh-CN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Tm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321982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སྙིང་མོ་རྒྱལ།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3486" y="123737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སློབ་མ།      ཚེ་དབང་རྒྱལ་མཚན།               </a:t>
            </a:r>
          </a:p>
          <a:p>
            <a:r>
              <a:rPr lang="bo-CN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བསྟན་པ་དབང་ཕྱུག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7372" y="1945260"/>
            <a:ext cx="1880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དགེ་རྒན།     ཤེས་རབ་སྒྲོལ་མ།</a:t>
            </a:r>
          </a:p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bo-CN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འབའ་རྫོང་མི་རིགས་སློབ་འབྲིང་གཉིས་པ།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bo-CN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bo-CN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ཀུན་བཟང་སྒྲོལ་མ།</a:t>
            </a:r>
          </a:p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bo-CN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རེབ་གོང་རྫོང་མི་རིགས་སློབ་འབྲིང་དང་པོ</a:t>
            </a:r>
            <a:r>
              <a:rPr lang="bo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།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EEC2D3-482A-4953-89CF-DC366A5742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1"/>
          <a:stretch/>
        </p:blipFill>
        <p:spPr>
          <a:xfrm>
            <a:off x="1619672" y="1192527"/>
            <a:ext cx="1584176" cy="2027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757667"/>
      </p:ext>
    </p:extLst>
  </p:cSld>
  <p:clrMapOvr>
    <a:masterClrMapping/>
  </p:clrMapOvr>
  <p:transition spd="med" advTm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847232"/>
      </p:ext>
    </p:extLst>
  </p:cSld>
  <p:clrMapOvr>
    <a:masterClrMapping/>
  </p:clrMapOvr>
  <p:transition spd="med"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1"/>
          <p:cNvGrpSpPr/>
          <p:nvPr/>
        </p:nvGrpSpPr>
        <p:grpSpPr>
          <a:xfrm>
            <a:off x="323528" y="1462867"/>
            <a:ext cx="2567373" cy="2536682"/>
            <a:chOff x="1658068" y="1912939"/>
            <a:chExt cx="2501922" cy="2501923"/>
          </a:xfrm>
        </p:grpSpPr>
        <p:sp>
          <p:nvSpPr>
            <p:cNvPr id="1048592" name="Freeform: Shape 9"/>
            <p:cNvSpPr/>
            <p:nvPr/>
          </p:nvSpPr>
          <p:spPr>
            <a:xfrm>
              <a:off x="1658068" y="1912939"/>
              <a:ext cx="2501922" cy="250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6D4D8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8593" name="Freeform: Shape 10"/>
            <p:cNvSpPr/>
            <p:nvPr/>
          </p:nvSpPr>
          <p:spPr>
            <a:xfrm>
              <a:off x="1811979" y="2066851"/>
              <a:ext cx="2203995" cy="220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r>
                <a:rPr lang="bo-CN" sz="6000" dirty="0"/>
                <a:t>རྩོམ་སྟངས།</a:t>
              </a:r>
              <a:endParaRPr sz="6000" dirty="0"/>
            </a:p>
          </p:txBody>
        </p:sp>
        <p:grpSp>
          <p:nvGrpSpPr>
            <p:cNvPr id="40" name="Group 2"/>
            <p:cNvGrpSpPr>
              <a:grpSpLocks noChangeAspect="1"/>
            </p:cNvGrpSpPr>
            <p:nvPr/>
          </p:nvGrpSpPr>
          <p:grpSpPr bwMode="auto">
            <a:xfrm>
              <a:off x="2301491" y="2869751"/>
              <a:ext cx="111626" cy="73323"/>
              <a:chOff x="3104" y="2299"/>
              <a:chExt cx="102" cy="67"/>
            </a:xfrm>
            <a:solidFill>
              <a:schemeClr val="bg1">
                <a:lumMod val="75000"/>
              </a:schemeClr>
            </a:solidFill>
          </p:grpSpPr>
          <p:sp>
            <p:nvSpPr>
              <p:cNvPr id="1048594" name="Freeform: Shape 41"/>
              <p:cNvSpPr/>
              <p:nvPr/>
            </p:nvSpPr>
            <p:spPr bwMode="auto">
              <a:xfrm>
                <a:off x="3104" y="2299"/>
                <a:ext cx="44" cy="36"/>
              </a:xfrm>
              <a:custGeom>
                <a:avLst/>
                <a:gdLst>
                  <a:gd name="T0" fmla="*/ 21 w 21"/>
                  <a:gd name="T1" fmla="*/ 16 h 17"/>
                  <a:gd name="T2" fmla="*/ 0 w 21"/>
                  <a:gd name="T3" fmla="*/ 1 h 17"/>
                  <a:gd name="T4" fmla="*/ 21 w 21"/>
                  <a:gd name="T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7">
                    <a:moveTo>
                      <a:pt x="21" y="16"/>
                    </a:moveTo>
                    <a:cubicBezTo>
                      <a:pt x="9" y="17"/>
                      <a:pt x="6" y="7"/>
                      <a:pt x="0" y="1"/>
                    </a:cubicBezTo>
                    <a:cubicBezTo>
                      <a:pt x="11" y="0"/>
                      <a:pt x="12" y="13"/>
                      <a:pt x="21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8595" name="Freeform: Shape 42"/>
              <p:cNvSpPr/>
              <p:nvPr/>
            </p:nvSpPr>
            <p:spPr bwMode="auto">
              <a:xfrm>
                <a:off x="3177" y="2349"/>
                <a:ext cx="29" cy="17"/>
              </a:xfrm>
              <a:custGeom>
                <a:avLst/>
                <a:gdLst>
                  <a:gd name="T0" fmla="*/ 0 w 14"/>
                  <a:gd name="T1" fmla="*/ 2 h 8"/>
                  <a:gd name="T2" fmla="*/ 12 w 14"/>
                  <a:gd name="T3" fmla="*/ 0 h 8"/>
                  <a:gd name="T4" fmla="*/ 14 w 14"/>
                  <a:gd name="T5" fmla="*/ 5 h 8"/>
                  <a:gd name="T6" fmla="*/ 2 w 14"/>
                  <a:gd name="T7" fmla="*/ 8 h 8"/>
                  <a:gd name="T8" fmla="*/ 0 w 1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0" y="2"/>
                    </a:moveTo>
                    <a:cubicBezTo>
                      <a:pt x="4" y="1"/>
                      <a:pt x="8" y="0"/>
                      <a:pt x="12" y="0"/>
                    </a:cubicBezTo>
                    <a:cubicBezTo>
                      <a:pt x="13" y="0"/>
                      <a:pt x="13" y="3"/>
                      <a:pt x="14" y="5"/>
                    </a:cubicBezTo>
                    <a:cubicBezTo>
                      <a:pt x="10" y="6"/>
                      <a:pt x="6" y="7"/>
                      <a:pt x="2" y="8"/>
                    </a:cubicBezTo>
                    <a:cubicBezTo>
                      <a:pt x="1" y="6"/>
                      <a:pt x="1" y="4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1" name="组合 55"/>
          <p:cNvGrpSpPr/>
          <p:nvPr/>
        </p:nvGrpSpPr>
        <p:grpSpPr>
          <a:xfrm>
            <a:off x="1403649" y="733656"/>
            <a:ext cx="6643264" cy="4084440"/>
            <a:chOff x="2850160" y="703068"/>
            <a:chExt cx="6643264" cy="4084440"/>
          </a:xfrm>
        </p:grpSpPr>
        <p:sp>
          <p:nvSpPr>
            <p:cNvPr id="1048596" name="Freeform: Shape 16"/>
            <p:cNvSpPr/>
            <p:nvPr/>
          </p:nvSpPr>
          <p:spPr>
            <a:xfrm>
              <a:off x="2850160" y="1493507"/>
              <a:ext cx="92185" cy="9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8597" name="Freeform: Shape 17"/>
            <p:cNvSpPr/>
            <p:nvPr/>
          </p:nvSpPr>
          <p:spPr>
            <a:xfrm>
              <a:off x="2942345" y="1341683"/>
              <a:ext cx="671109" cy="18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5931" y="21600"/>
                  </a:lnTo>
                  <a:lnTo>
                    <a:pt x="21600" y="0"/>
                  </a:lnTo>
                </a:path>
              </a:pathLst>
            </a:custGeom>
            <a:ln>
              <a:solidFill>
                <a:srgbClr val="85888D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8598" name="Freeform: Shape 18"/>
            <p:cNvSpPr/>
            <p:nvPr/>
          </p:nvSpPr>
          <p:spPr>
            <a:xfrm>
              <a:off x="3903898" y="1659026"/>
              <a:ext cx="783690" cy="15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617" y="21600"/>
                  </a:lnTo>
                  <a:lnTo>
                    <a:pt x="21600" y="0"/>
                  </a:lnTo>
                </a:path>
              </a:pathLst>
            </a:custGeom>
            <a:ln>
              <a:solidFill>
                <a:srgbClr val="85888D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8599" name="Freeform: Shape 19"/>
            <p:cNvSpPr/>
            <p:nvPr/>
          </p:nvSpPr>
          <p:spPr>
            <a:xfrm>
              <a:off x="3691966" y="958047"/>
              <a:ext cx="497747" cy="497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 dirty="0">
                  <a:solidFill>
                    <a:srgbClr val="EC6E0E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1048600" name="Freeform: Shape 20"/>
            <p:cNvSpPr/>
            <p:nvPr/>
          </p:nvSpPr>
          <p:spPr>
            <a:xfrm>
              <a:off x="4803153" y="1286016"/>
              <a:ext cx="530484" cy="530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 dirty="0">
                  <a:solidFill>
                    <a:srgbClr val="00B050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1048601" name="Freeform: Shape 21"/>
            <p:cNvSpPr/>
            <p:nvPr/>
          </p:nvSpPr>
          <p:spPr>
            <a:xfrm>
              <a:off x="6738593" y="2700620"/>
              <a:ext cx="589756" cy="597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1048602" name="Freeform: Shape 22"/>
            <p:cNvSpPr/>
            <p:nvPr/>
          </p:nvSpPr>
          <p:spPr>
            <a:xfrm>
              <a:off x="4803789" y="3569251"/>
              <a:ext cx="568548" cy="54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 sz="2800" dirty="0">
                  <a:solidFill>
                    <a:srgbClr val="002060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1048603" name="Freeform: Shape 23"/>
            <p:cNvSpPr/>
            <p:nvPr/>
          </p:nvSpPr>
          <p:spPr>
            <a:xfrm>
              <a:off x="3836209" y="3897420"/>
              <a:ext cx="572960" cy="57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lvl="0" algn="ctr">
                <a:defRPr sz="3200"/>
              </a:pPr>
              <a:r>
                <a:rPr lang="en-US" dirty="0">
                  <a:solidFill>
                    <a:srgbClr val="E4052C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sp>
          <p:nvSpPr>
            <p:cNvPr id="1048604" name="Straight Connector 24"/>
            <p:cNvSpPr/>
            <p:nvPr/>
          </p:nvSpPr>
          <p:spPr>
            <a:xfrm>
              <a:off x="4300057" y="2867272"/>
              <a:ext cx="2286912" cy="1"/>
            </a:xfrm>
            <a:prstGeom prst="line">
              <a:avLst/>
            </a:prstGeom>
            <a:ln>
              <a:solidFill>
                <a:srgbClr val="A09FA1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8605" name="Freeform: Shape 25"/>
            <p:cNvSpPr/>
            <p:nvPr/>
          </p:nvSpPr>
          <p:spPr>
            <a:xfrm>
              <a:off x="3958480" y="3563676"/>
              <a:ext cx="782325" cy="17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988" y="0"/>
                  </a:lnTo>
                  <a:lnTo>
                    <a:pt x="21600" y="21600"/>
                  </a:lnTo>
                </a:path>
              </a:pathLst>
            </a:custGeom>
            <a:ln>
              <a:solidFill>
                <a:srgbClr val="A09FA1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8606" name="Freeform: Shape 26"/>
            <p:cNvSpPr/>
            <p:nvPr/>
          </p:nvSpPr>
          <p:spPr>
            <a:xfrm>
              <a:off x="2942346" y="3926902"/>
              <a:ext cx="781505" cy="13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633" y="0"/>
                  </a:lnTo>
                  <a:lnTo>
                    <a:pt x="21600" y="21600"/>
                  </a:lnTo>
                </a:path>
              </a:pathLst>
            </a:custGeom>
            <a:ln>
              <a:solidFill>
                <a:srgbClr val="85888D"/>
              </a:solidFill>
              <a:miter lim="400000"/>
              <a:tailEnd type="oval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8607" name="Freeform: Shape 27"/>
            <p:cNvSpPr/>
            <p:nvPr/>
          </p:nvSpPr>
          <p:spPr>
            <a:xfrm>
              <a:off x="3815499" y="1781176"/>
              <a:ext cx="92186" cy="9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8608" name="Freeform: Shape 28"/>
            <p:cNvSpPr/>
            <p:nvPr/>
          </p:nvSpPr>
          <p:spPr>
            <a:xfrm>
              <a:off x="4218313" y="2809017"/>
              <a:ext cx="92186" cy="9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8609" name="Freeform: Shape 29"/>
            <p:cNvSpPr/>
            <p:nvPr/>
          </p:nvSpPr>
          <p:spPr>
            <a:xfrm>
              <a:off x="3857192" y="3512633"/>
              <a:ext cx="92186" cy="9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8610" name="Freeform: Shape 30"/>
            <p:cNvSpPr/>
            <p:nvPr/>
          </p:nvSpPr>
          <p:spPr>
            <a:xfrm>
              <a:off x="2850161" y="3847616"/>
              <a:ext cx="92185" cy="9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85888D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8611" name="TextBox 47"/>
            <p:cNvSpPr txBox="1"/>
            <p:nvPr/>
          </p:nvSpPr>
          <p:spPr>
            <a:xfrm>
              <a:off x="4421427" y="4232260"/>
              <a:ext cx="1485965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bo-CN" altLang="zh-CN" sz="2400" b="1" dirty="0">
                  <a:solidFill>
                    <a:srgbClr val="002060"/>
                  </a:solidFill>
                </a:rPr>
                <a:t>ཟློས་གར།</a:t>
              </a:r>
              <a:endParaRPr lang="zh-CN" alt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048612" name="TextBox 50"/>
            <p:cNvSpPr txBox="1"/>
            <p:nvPr/>
          </p:nvSpPr>
          <p:spPr>
            <a:xfrm>
              <a:off x="7328349" y="2855109"/>
              <a:ext cx="2165075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bo-CN" altLang="zh-CN" sz="2400" b="1" dirty="0">
                  <a:solidFill>
                    <a:srgbClr val="002060"/>
                  </a:solidFill>
                </a:rPr>
                <a:t>སྒྲུང་གཏམ།</a:t>
              </a:r>
              <a:endParaRPr lang="zh-CN" alt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1048613" name="TextBox 53"/>
            <p:cNvSpPr txBox="1"/>
            <p:nvPr/>
          </p:nvSpPr>
          <p:spPr>
            <a:xfrm>
              <a:off x="4740805" y="1083192"/>
              <a:ext cx="1485965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bo-CN" altLang="zh-CN" sz="2400" b="1" dirty="0">
                  <a:solidFill>
                    <a:srgbClr val="00B050"/>
                  </a:solidFill>
                </a:rPr>
                <a:t>སྙན་ངག</a:t>
              </a:r>
              <a:endParaRPr lang="zh-CN" alt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048614" name="TextBox 56"/>
            <p:cNvSpPr txBox="1"/>
            <p:nvPr/>
          </p:nvSpPr>
          <p:spPr>
            <a:xfrm>
              <a:off x="3492957" y="703068"/>
              <a:ext cx="2971931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bo-CN" altLang="zh-CN" sz="2400" b="1" dirty="0">
                  <a:solidFill>
                    <a:srgbClr val="773707"/>
                  </a:solidFill>
                </a:rPr>
                <a:t>ལྷུག་རྩོམ།</a:t>
              </a:r>
              <a:endParaRPr lang="zh-CN" altLang="en-US" sz="2400" b="1" dirty="0">
                <a:solidFill>
                  <a:srgbClr val="773707"/>
                </a:solidFill>
              </a:endParaRPr>
            </a:p>
          </p:txBody>
        </p:sp>
        <p:sp>
          <p:nvSpPr>
            <p:cNvPr id="1048615" name="TextBox 59"/>
            <p:cNvSpPr txBox="1"/>
            <p:nvPr/>
          </p:nvSpPr>
          <p:spPr>
            <a:xfrm>
              <a:off x="3258880" y="4605360"/>
              <a:ext cx="2029883" cy="182148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bo-CN" altLang="zh-CN" sz="2400" b="1" dirty="0">
                  <a:solidFill>
                    <a:srgbClr val="FF0000"/>
                  </a:solidFill>
                </a:rPr>
                <a:t>བརྙན་གཟུགས་རྩོམ་རིག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48617" name="TextBox 51"/>
          <p:cNvSpPr txBox="1"/>
          <p:nvPr/>
        </p:nvSpPr>
        <p:spPr>
          <a:xfrm>
            <a:off x="4404804" y="824732"/>
            <a:ext cx="4127638" cy="18671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59982" tIns="0" rIns="0" bIns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/>
              <a:t>     </a:t>
            </a:r>
            <a:r>
              <a:rPr lang="bo-CN" altLang="zh-CN" sz="2000" b="1" dirty="0"/>
              <a:t>ནི་ཚིག་སྦྱོར་ཕུན་སུམ་ཚོགས་པར་སྤེལ་བ་དང་སྒྱུ་རྩལ་གྱི་ཐབས་ཤེས་སྣ་ཚོགས་ལ་བརྟེན་ནས་</a:t>
            </a:r>
            <a:r>
              <a:rPr lang="bo-CN" altLang="zh-CN" sz="2000" b="1" dirty="0">
                <a:solidFill>
                  <a:srgbClr val="FF0000"/>
                </a:solidFill>
              </a:rPr>
              <a:t>མི་སྣའི་སྣང་བརྙན</a:t>
            </a:r>
            <a:r>
              <a:rPr lang="bo-CN" altLang="zh-CN" sz="2000" b="1" dirty="0"/>
              <a:t>་གསར་བསྐྲུན་དང་</a:t>
            </a:r>
            <a:r>
              <a:rPr lang="bo-CN" altLang="zh-CN" sz="2000" b="1" dirty="0">
                <a:solidFill>
                  <a:srgbClr val="FF0000"/>
                </a:solidFill>
              </a:rPr>
              <a:t>དོན་གྱི་བྱུང་རིམ་</a:t>
            </a:r>
            <a:r>
              <a:rPr lang="bo-CN" altLang="zh-CN" sz="2000" b="1" dirty="0"/>
              <a:t>མུ་འབྲེལ་དུ་བཀོད་སྒྲིག   </a:t>
            </a:r>
            <a:r>
              <a:rPr lang="bo-CN" altLang="zh-CN" sz="2000" b="1" dirty="0">
                <a:solidFill>
                  <a:srgbClr val="FF0000"/>
                </a:solidFill>
              </a:rPr>
              <a:t>ཁོར་ཡུག་གི་རྣམ་པ་</a:t>
            </a:r>
            <a:r>
              <a:rPr lang="bo-CN" altLang="zh-CN" sz="2000" b="1" dirty="0"/>
              <a:t>རིས་སུ་ཐོན་པར་འབྲི་བ་བཅས་ཀྱི་སྒོ་ནས་སྤྱི་ཚོགས་འཚོ་བའི་སྣང་ཚུལ་རྒྱ་ཆེར་མཚོན་པའི་རྩོམ་ལུས་ཀྱི་རྣམ་པ་རྒྱ་ཆེ་བ་ཞིག་ཡིན།</a:t>
            </a:r>
            <a:endParaRPr lang="zh-CN" altLang="en-US" sz="2000" b="1" dirty="0"/>
          </a:p>
          <a:p>
            <a:pPr algn="l">
              <a:lnSpc>
                <a:spcPct val="120000"/>
              </a:lnSpc>
            </a:pPr>
            <a:endParaRPr lang="zh-CN" altLang="en-US" sz="16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048618" name="左大括号 58"/>
          <p:cNvSpPr/>
          <p:nvPr/>
        </p:nvSpPr>
        <p:spPr>
          <a:xfrm rot="5400000">
            <a:off x="6180588" y="2192219"/>
            <a:ext cx="576064" cy="2571759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048619" name="TextBox 61"/>
          <p:cNvSpPr txBox="1"/>
          <p:nvPr/>
        </p:nvSpPr>
        <p:spPr>
          <a:xfrm>
            <a:off x="5009052" y="3853532"/>
            <a:ext cx="716272" cy="80263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སྒྲུང་</a:t>
            </a:r>
          </a:p>
          <a:p>
            <a:r>
              <a:rPr lang="bo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རིང་།</a:t>
            </a:r>
          </a:p>
        </p:txBody>
      </p:sp>
      <p:sp>
        <p:nvSpPr>
          <p:cNvPr id="1048620" name="TextBox 62"/>
          <p:cNvSpPr txBox="1"/>
          <p:nvPr/>
        </p:nvSpPr>
        <p:spPr>
          <a:xfrm>
            <a:off x="6135839" y="3896027"/>
            <a:ext cx="919472" cy="80263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སྒྲུང་</a:t>
            </a:r>
          </a:p>
          <a:p>
            <a:r>
              <a:rPr lang="bo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འབྲིང་།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21" name="TextBox 3071"/>
          <p:cNvSpPr txBox="1"/>
          <p:nvPr/>
        </p:nvSpPr>
        <p:spPr>
          <a:xfrm>
            <a:off x="7525016" y="3923345"/>
            <a:ext cx="728972" cy="80263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སྒྲུང་</a:t>
            </a:r>
          </a:p>
          <a:p>
            <a:r>
              <a:rPr lang="bo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ཐུང་</a:t>
            </a:r>
            <a:r>
              <a:rPr lang="bo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།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等腰三角形 44"/>
          <p:cNvSpPr/>
          <p:nvPr>
            <p:custDataLst>
              <p:tags r:id="rId2"/>
            </p:custDataLst>
          </p:nvPr>
        </p:nvSpPr>
        <p:spPr>
          <a:xfrm rot="16200000">
            <a:off x="302423" y="48377"/>
            <a:ext cx="521170" cy="562708"/>
          </a:xfrm>
          <a:prstGeom prst="triangl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6" name="矩形 45"/>
          <p:cNvSpPr/>
          <p:nvPr>
            <p:custDataLst>
              <p:tags r:id="rId3"/>
            </p:custDataLst>
          </p:nvPr>
        </p:nvSpPr>
        <p:spPr>
          <a:xfrm>
            <a:off x="844362" y="96312"/>
            <a:ext cx="5815870" cy="466839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dist="76200" dir="8100000" algn="tr" rotWithShape="0">
              <a:prstClr val="black">
                <a:alpha val="8000"/>
              </a:prstClr>
            </a:outerShdw>
          </a:effectLst>
        </p:spPr>
        <p:txBody>
          <a:bodyPr lIns="252000" rIns="252000" rtlCol="0" anchor="ctr"/>
          <a:lstStyle/>
          <a:p>
            <a:pPr>
              <a:lnSpc>
                <a:spcPct val="130000"/>
              </a:lnSpc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itle 1"/>
          <p:cNvSpPr txBox="1"/>
          <p:nvPr/>
        </p:nvSpPr>
        <p:spPr>
          <a:xfrm>
            <a:off x="958282" y="111945"/>
            <a:ext cx="5701950" cy="311016"/>
          </a:xfrm>
          <a:prstGeom prst="rect">
            <a:avLst/>
          </a:prstGeom>
        </p:spPr>
        <p:txBody>
          <a:bodyPr lIns="0" tIns="45718" rIns="0" bIns="4571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bo-CN" altLang="zh-CN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དང་པོ། སྒྲུང་གཏམ་དང་འབྲེལ་བའི་ཤེས་བྱ་ངོ་སྤྲོད།</a:t>
            </a:r>
            <a:r>
              <a:rPr lang="en-US" altLang="zh-CN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36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 animBg="1"/>
      <p:bldP spid="1048618" grpId="0" animBg="1"/>
      <p:bldP spid="1048619" grpId="0"/>
      <p:bldP spid="1048620" grpId="0"/>
      <p:bldP spid="10486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9e6a05ed-7dd9-4a70-81f7-a256eee13ee3"/>
          <p:cNvGrpSpPr>
            <a:grpSpLocks noChangeAspect="1"/>
          </p:cNvGrpSpPr>
          <p:nvPr/>
        </p:nvGrpSpPr>
        <p:grpSpPr>
          <a:xfrm>
            <a:off x="608035" y="424547"/>
            <a:ext cx="8406262" cy="4780918"/>
            <a:chOff x="2323623" y="735769"/>
            <a:chExt cx="8201001" cy="4664179"/>
          </a:xfrm>
        </p:grpSpPr>
        <p:grpSp>
          <p:nvGrpSpPr>
            <p:cNvPr id="44" name="Group 9"/>
            <p:cNvGrpSpPr/>
            <p:nvPr/>
          </p:nvGrpSpPr>
          <p:grpSpPr>
            <a:xfrm rot="5400000">
              <a:off x="7514443" y="2389767"/>
              <a:ext cx="2839877" cy="3180485"/>
              <a:chOff x="5409030" y="-577119"/>
              <a:chExt cx="2920239" cy="3270490"/>
            </a:xfrm>
          </p:grpSpPr>
          <p:sp>
            <p:nvSpPr>
              <p:cNvPr id="1048622" name="Freeform: Shape 10"/>
              <p:cNvSpPr/>
              <p:nvPr/>
            </p:nvSpPr>
            <p:spPr bwMode="auto">
              <a:xfrm>
                <a:off x="6227141" y="1389777"/>
                <a:ext cx="1481625" cy="1263472"/>
              </a:xfrm>
              <a:custGeom>
                <a:avLst/>
                <a:gdLst>
                  <a:gd name="T0" fmla="*/ 777 w 880"/>
                  <a:gd name="T1" fmla="*/ 162 h 751"/>
                  <a:gd name="T2" fmla="*/ 347 w 880"/>
                  <a:gd name="T3" fmla="*/ 103 h 751"/>
                  <a:gd name="T4" fmla="*/ 266 w 880"/>
                  <a:gd name="T5" fmla="*/ 498 h 751"/>
                  <a:gd name="T6" fmla="*/ 0 w 880"/>
                  <a:gd name="T7" fmla="*/ 700 h 751"/>
                  <a:gd name="T8" fmla="*/ 39 w 880"/>
                  <a:gd name="T9" fmla="*/ 751 h 751"/>
                  <a:gd name="T10" fmla="*/ 303 w 880"/>
                  <a:gd name="T11" fmla="*/ 550 h 751"/>
                  <a:gd name="T12" fmla="*/ 718 w 880"/>
                  <a:gd name="T13" fmla="*/ 592 h 751"/>
                  <a:gd name="T14" fmla="*/ 777 w 880"/>
                  <a:gd name="T15" fmla="*/ 162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0" h="751">
                    <a:moveTo>
                      <a:pt x="777" y="162"/>
                    </a:moveTo>
                    <a:cubicBezTo>
                      <a:pt x="675" y="27"/>
                      <a:pt x="482" y="0"/>
                      <a:pt x="347" y="103"/>
                    </a:cubicBezTo>
                    <a:cubicBezTo>
                      <a:pt x="223" y="197"/>
                      <a:pt x="191" y="367"/>
                      <a:pt x="266" y="498"/>
                    </a:cubicBezTo>
                    <a:cubicBezTo>
                      <a:pt x="0" y="700"/>
                      <a:pt x="0" y="700"/>
                      <a:pt x="0" y="700"/>
                    </a:cubicBezTo>
                    <a:cubicBezTo>
                      <a:pt x="39" y="751"/>
                      <a:pt x="39" y="751"/>
                      <a:pt x="39" y="751"/>
                    </a:cubicBezTo>
                    <a:cubicBezTo>
                      <a:pt x="303" y="550"/>
                      <a:pt x="303" y="550"/>
                      <a:pt x="303" y="550"/>
                    </a:cubicBezTo>
                    <a:cubicBezTo>
                      <a:pt x="408" y="670"/>
                      <a:pt x="590" y="689"/>
                      <a:pt x="718" y="592"/>
                    </a:cubicBezTo>
                    <a:cubicBezTo>
                      <a:pt x="853" y="489"/>
                      <a:pt x="880" y="296"/>
                      <a:pt x="777" y="1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8623" name="Freeform: Shape 11"/>
              <p:cNvSpPr/>
              <p:nvPr/>
            </p:nvSpPr>
            <p:spPr bwMode="auto">
              <a:xfrm>
                <a:off x="6206938" y="1427880"/>
                <a:ext cx="1522023" cy="1265491"/>
              </a:xfrm>
              <a:custGeom>
                <a:avLst/>
                <a:gdLst>
                  <a:gd name="T0" fmla="*/ 557 w 904"/>
                  <a:gd name="T1" fmla="*/ 17 h 752"/>
                  <a:gd name="T2" fmla="*/ 801 w 904"/>
                  <a:gd name="T3" fmla="*/ 139 h 752"/>
                  <a:gd name="T4" fmla="*/ 742 w 904"/>
                  <a:gd name="T5" fmla="*/ 569 h 752"/>
                  <a:gd name="T6" fmla="*/ 557 w 904"/>
                  <a:gd name="T7" fmla="*/ 631 h 752"/>
                  <a:gd name="T8" fmla="*/ 327 w 904"/>
                  <a:gd name="T9" fmla="*/ 527 h 752"/>
                  <a:gd name="T10" fmla="*/ 63 w 904"/>
                  <a:gd name="T11" fmla="*/ 728 h 752"/>
                  <a:gd name="T12" fmla="*/ 24 w 904"/>
                  <a:gd name="T13" fmla="*/ 677 h 752"/>
                  <a:gd name="T14" fmla="*/ 290 w 904"/>
                  <a:gd name="T15" fmla="*/ 475 h 752"/>
                  <a:gd name="T16" fmla="*/ 371 w 904"/>
                  <a:gd name="T17" fmla="*/ 80 h 752"/>
                  <a:gd name="T18" fmla="*/ 557 w 904"/>
                  <a:gd name="T19" fmla="*/ 17 h 752"/>
                  <a:gd name="T20" fmla="*/ 557 w 904"/>
                  <a:gd name="T21" fmla="*/ 0 h 752"/>
                  <a:gd name="T22" fmla="*/ 361 w 904"/>
                  <a:gd name="T23" fmla="*/ 66 h 752"/>
                  <a:gd name="T24" fmla="*/ 239 w 904"/>
                  <a:gd name="T25" fmla="*/ 260 h 752"/>
                  <a:gd name="T26" fmla="*/ 267 w 904"/>
                  <a:gd name="T27" fmla="*/ 470 h 752"/>
                  <a:gd name="T28" fmla="*/ 14 w 904"/>
                  <a:gd name="T29" fmla="*/ 663 h 752"/>
                  <a:gd name="T30" fmla="*/ 0 w 904"/>
                  <a:gd name="T31" fmla="*/ 673 h 752"/>
                  <a:gd name="T32" fmla="*/ 11 w 904"/>
                  <a:gd name="T33" fmla="*/ 687 h 752"/>
                  <a:gd name="T34" fmla="*/ 49 w 904"/>
                  <a:gd name="T35" fmla="*/ 738 h 752"/>
                  <a:gd name="T36" fmla="*/ 60 w 904"/>
                  <a:gd name="T37" fmla="*/ 752 h 752"/>
                  <a:gd name="T38" fmla="*/ 74 w 904"/>
                  <a:gd name="T39" fmla="*/ 741 h 752"/>
                  <a:gd name="T40" fmla="*/ 325 w 904"/>
                  <a:gd name="T41" fmla="*/ 551 h 752"/>
                  <a:gd name="T42" fmla="*/ 557 w 904"/>
                  <a:gd name="T43" fmla="*/ 648 h 752"/>
                  <a:gd name="T44" fmla="*/ 753 w 904"/>
                  <a:gd name="T45" fmla="*/ 582 h 752"/>
                  <a:gd name="T46" fmla="*/ 878 w 904"/>
                  <a:gd name="T47" fmla="*/ 368 h 752"/>
                  <a:gd name="T48" fmla="*/ 815 w 904"/>
                  <a:gd name="T49" fmla="*/ 128 h 752"/>
                  <a:gd name="T50" fmla="*/ 699 w 904"/>
                  <a:gd name="T51" fmla="*/ 32 h 752"/>
                  <a:gd name="T52" fmla="*/ 557 w 904"/>
                  <a:gd name="T53" fmla="*/ 0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04" h="752">
                    <a:moveTo>
                      <a:pt x="557" y="17"/>
                    </a:moveTo>
                    <a:cubicBezTo>
                      <a:pt x="649" y="17"/>
                      <a:pt x="741" y="59"/>
                      <a:pt x="801" y="139"/>
                    </a:cubicBezTo>
                    <a:cubicBezTo>
                      <a:pt x="904" y="273"/>
                      <a:pt x="877" y="466"/>
                      <a:pt x="742" y="569"/>
                    </a:cubicBezTo>
                    <a:cubicBezTo>
                      <a:pt x="687" y="611"/>
                      <a:pt x="622" y="631"/>
                      <a:pt x="557" y="631"/>
                    </a:cubicBezTo>
                    <a:cubicBezTo>
                      <a:pt x="472" y="631"/>
                      <a:pt x="387" y="595"/>
                      <a:pt x="327" y="527"/>
                    </a:cubicBezTo>
                    <a:cubicBezTo>
                      <a:pt x="63" y="728"/>
                      <a:pt x="63" y="728"/>
                      <a:pt x="63" y="728"/>
                    </a:cubicBezTo>
                    <a:cubicBezTo>
                      <a:pt x="24" y="677"/>
                      <a:pt x="24" y="677"/>
                      <a:pt x="24" y="677"/>
                    </a:cubicBezTo>
                    <a:cubicBezTo>
                      <a:pt x="290" y="475"/>
                      <a:pt x="290" y="475"/>
                      <a:pt x="290" y="475"/>
                    </a:cubicBezTo>
                    <a:cubicBezTo>
                      <a:pt x="215" y="344"/>
                      <a:pt x="247" y="174"/>
                      <a:pt x="371" y="80"/>
                    </a:cubicBezTo>
                    <a:cubicBezTo>
                      <a:pt x="427" y="38"/>
                      <a:pt x="492" y="17"/>
                      <a:pt x="557" y="17"/>
                    </a:cubicBezTo>
                    <a:moveTo>
                      <a:pt x="557" y="0"/>
                    </a:moveTo>
                    <a:cubicBezTo>
                      <a:pt x="485" y="0"/>
                      <a:pt x="418" y="23"/>
                      <a:pt x="361" y="66"/>
                    </a:cubicBezTo>
                    <a:cubicBezTo>
                      <a:pt x="298" y="114"/>
                      <a:pt x="255" y="183"/>
                      <a:pt x="239" y="260"/>
                    </a:cubicBezTo>
                    <a:cubicBezTo>
                      <a:pt x="225" y="332"/>
                      <a:pt x="235" y="406"/>
                      <a:pt x="267" y="470"/>
                    </a:cubicBezTo>
                    <a:cubicBezTo>
                      <a:pt x="14" y="663"/>
                      <a:pt x="14" y="663"/>
                      <a:pt x="14" y="663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11" y="687"/>
                      <a:pt x="11" y="687"/>
                      <a:pt x="11" y="687"/>
                    </a:cubicBezTo>
                    <a:cubicBezTo>
                      <a:pt x="49" y="738"/>
                      <a:pt x="49" y="738"/>
                      <a:pt x="49" y="738"/>
                    </a:cubicBezTo>
                    <a:cubicBezTo>
                      <a:pt x="60" y="752"/>
                      <a:pt x="60" y="752"/>
                      <a:pt x="60" y="752"/>
                    </a:cubicBezTo>
                    <a:cubicBezTo>
                      <a:pt x="74" y="741"/>
                      <a:pt x="74" y="741"/>
                      <a:pt x="74" y="741"/>
                    </a:cubicBezTo>
                    <a:cubicBezTo>
                      <a:pt x="325" y="551"/>
                      <a:pt x="325" y="551"/>
                      <a:pt x="325" y="551"/>
                    </a:cubicBezTo>
                    <a:cubicBezTo>
                      <a:pt x="386" y="613"/>
                      <a:pt x="469" y="648"/>
                      <a:pt x="557" y="648"/>
                    </a:cubicBezTo>
                    <a:cubicBezTo>
                      <a:pt x="628" y="648"/>
                      <a:pt x="696" y="626"/>
                      <a:pt x="753" y="582"/>
                    </a:cubicBezTo>
                    <a:cubicBezTo>
                      <a:pt x="822" y="530"/>
                      <a:pt x="866" y="454"/>
                      <a:pt x="878" y="368"/>
                    </a:cubicBezTo>
                    <a:cubicBezTo>
                      <a:pt x="890" y="282"/>
                      <a:pt x="867" y="197"/>
                      <a:pt x="815" y="128"/>
                    </a:cubicBezTo>
                    <a:cubicBezTo>
                      <a:pt x="784" y="87"/>
                      <a:pt x="745" y="55"/>
                      <a:pt x="699" y="32"/>
                    </a:cubicBezTo>
                    <a:cubicBezTo>
                      <a:pt x="655" y="11"/>
                      <a:pt x="606" y="0"/>
                      <a:pt x="557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8624" name="Freeform: Shape 10"/>
              <p:cNvSpPr/>
              <p:nvPr/>
            </p:nvSpPr>
            <p:spPr bwMode="auto">
              <a:xfrm rot="16200000">
                <a:off x="5116267" y="220441"/>
                <a:ext cx="2048094" cy="1462568"/>
              </a:xfrm>
              <a:custGeom>
                <a:avLst/>
                <a:gdLst>
                  <a:gd name="T0" fmla="*/ 777 w 880"/>
                  <a:gd name="T1" fmla="*/ 162 h 751"/>
                  <a:gd name="T2" fmla="*/ 347 w 880"/>
                  <a:gd name="T3" fmla="*/ 103 h 751"/>
                  <a:gd name="T4" fmla="*/ 266 w 880"/>
                  <a:gd name="T5" fmla="*/ 498 h 751"/>
                  <a:gd name="T6" fmla="*/ 0 w 880"/>
                  <a:gd name="T7" fmla="*/ 700 h 751"/>
                  <a:gd name="T8" fmla="*/ 39 w 880"/>
                  <a:gd name="T9" fmla="*/ 751 h 751"/>
                  <a:gd name="T10" fmla="*/ 303 w 880"/>
                  <a:gd name="T11" fmla="*/ 550 h 751"/>
                  <a:gd name="T12" fmla="*/ 718 w 880"/>
                  <a:gd name="T13" fmla="*/ 592 h 751"/>
                  <a:gd name="T14" fmla="*/ 777 w 880"/>
                  <a:gd name="T15" fmla="*/ 162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0" h="751">
                    <a:moveTo>
                      <a:pt x="777" y="162"/>
                    </a:moveTo>
                    <a:cubicBezTo>
                      <a:pt x="675" y="27"/>
                      <a:pt x="482" y="0"/>
                      <a:pt x="347" y="103"/>
                    </a:cubicBezTo>
                    <a:cubicBezTo>
                      <a:pt x="223" y="197"/>
                      <a:pt x="191" y="367"/>
                      <a:pt x="266" y="498"/>
                    </a:cubicBezTo>
                    <a:cubicBezTo>
                      <a:pt x="0" y="700"/>
                      <a:pt x="0" y="700"/>
                      <a:pt x="0" y="700"/>
                    </a:cubicBezTo>
                    <a:cubicBezTo>
                      <a:pt x="39" y="751"/>
                      <a:pt x="39" y="751"/>
                      <a:pt x="39" y="751"/>
                    </a:cubicBezTo>
                    <a:cubicBezTo>
                      <a:pt x="303" y="550"/>
                      <a:pt x="303" y="550"/>
                      <a:pt x="303" y="550"/>
                    </a:cubicBezTo>
                    <a:cubicBezTo>
                      <a:pt x="408" y="670"/>
                      <a:pt x="590" y="689"/>
                      <a:pt x="718" y="592"/>
                    </a:cubicBezTo>
                    <a:cubicBezTo>
                      <a:pt x="853" y="489"/>
                      <a:pt x="880" y="296"/>
                      <a:pt x="777" y="1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8625" name="Freeform: Shape 10"/>
              <p:cNvSpPr/>
              <p:nvPr/>
            </p:nvSpPr>
            <p:spPr bwMode="auto">
              <a:xfrm rot="19381602">
                <a:off x="6509006" y="-577119"/>
                <a:ext cx="1820263" cy="2065606"/>
              </a:xfrm>
              <a:custGeom>
                <a:avLst/>
                <a:gdLst>
                  <a:gd name="T0" fmla="*/ 777 w 880"/>
                  <a:gd name="T1" fmla="*/ 162 h 751"/>
                  <a:gd name="T2" fmla="*/ 347 w 880"/>
                  <a:gd name="T3" fmla="*/ 103 h 751"/>
                  <a:gd name="T4" fmla="*/ 266 w 880"/>
                  <a:gd name="T5" fmla="*/ 498 h 751"/>
                  <a:gd name="T6" fmla="*/ 0 w 880"/>
                  <a:gd name="T7" fmla="*/ 700 h 751"/>
                  <a:gd name="T8" fmla="*/ 39 w 880"/>
                  <a:gd name="T9" fmla="*/ 751 h 751"/>
                  <a:gd name="T10" fmla="*/ 303 w 880"/>
                  <a:gd name="T11" fmla="*/ 550 h 751"/>
                  <a:gd name="T12" fmla="*/ 718 w 880"/>
                  <a:gd name="T13" fmla="*/ 592 h 751"/>
                  <a:gd name="T14" fmla="*/ 777 w 880"/>
                  <a:gd name="T15" fmla="*/ 162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0" h="751">
                    <a:moveTo>
                      <a:pt x="777" y="162"/>
                    </a:moveTo>
                    <a:cubicBezTo>
                      <a:pt x="675" y="27"/>
                      <a:pt x="482" y="0"/>
                      <a:pt x="347" y="103"/>
                    </a:cubicBezTo>
                    <a:cubicBezTo>
                      <a:pt x="223" y="197"/>
                      <a:pt x="191" y="367"/>
                      <a:pt x="266" y="498"/>
                    </a:cubicBezTo>
                    <a:cubicBezTo>
                      <a:pt x="0" y="700"/>
                      <a:pt x="0" y="700"/>
                      <a:pt x="0" y="700"/>
                    </a:cubicBezTo>
                    <a:cubicBezTo>
                      <a:pt x="39" y="751"/>
                      <a:pt x="39" y="751"/>
                      <a:pt x="39" y="751"/>
                    </a:cubicBezTo>
                    <a:cubicBezTo>
                      <a:pt x="303" y="550"/>
                      <a:pt x="303" y="550"/>
                      <a:pt x="303" y="550"/>
                    </a:cubicBezTo>
                    <a:cubicBezTo>
                      <a:pt x="408" y="670"/>
                      <a:pt x="590" y="689"/>
                      <a:pt x="718" y="592"/>
                    </a:cubicBezTo>
                    <a:cubicBezTo>
                      <a:pt x="853" y="489"/>
                      <a:pt x="880" y="296"/>
                      <a:pt x="777" y="1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5" name="Group 12"/>
            <p:cNvGrpSpPr/>
            <p:nvPr/>
          </p:nvGrpSpPr>
          <p:grpSpPr>
            <a:xfrm rot="5400000">
              <a:off x="3811151" y="-751759"/>
              <a:ext cx="2882849" cy="5857905"/>
              <a:chOff x="3359792" y="1840940"/>
              <a:chExt cx="2964427" cy="6023664"/>
            </a:xfrm>
          </p:grpSpPr>
          <p:sp>
            <p:nvSpPr>
              <p:cNvPr id="1048626" name="Freeform: Shape 13"/>
              <p:cNvSpPr/>
              <p:nvPr/>
            </p:nvSpPr>
            <p:spPr bwMode="auto">
              <a:xfrm>
                <a:off x="3473085" y="3820952"/>
                <a:ext cx="1871193" cy="1645439"/>
              </a:xfrm>
              <a:custGeom>
                <a:avLst/>
                <a:gdLst>
                  <a:gd name="T0" fmla="*/ 1000 w 1000"/>
                  <a:gd name="T1" fmla="*/ 51 h 879"/>
                  <a:gd name="T2" fmla="*/ 962 w 1000"/>
                  <a:gd name="T3" fmla="*/ 0 h 879"/>
                  <a:gd name="T4" fmla="*/ 511 w 1000"/>
                  <a:gd name="T5" fmla="*/ 342 h 879"/>
                  <a:gd name="T6" fmla="*/ 150 w 1000"/>
                  <a:gd name="T7" fmla="*/ 329 h 879"/>
                  <a:gd name="T8" fmla="*/ 95 w 1000"/>
                  <a:gd name="T9" fmla="*/ 729 h 879"/>
                  <a:gd name="T10" fmla="*/ 495 w 1000"/>
                  <a:gd name="T11" fmla="*/ 783 h 879"/>
                  <a:gd name="T12" fmla="*/ 554 w 1000"/>
                  <a:gd name="T13" fmla="*/ 389 h 879"/>
                  <a:gd name="T14" fmla="*/ 1000 w 1000"/>
                  <a:gd name="T15" fmla="*/ 51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0" h="879">
                    <a:moveTo>
                      <a:pt x="1000" y="51"/>
                    </a:moveTo>
                    <a:cubicBezTo>
                      <a:pt x="962" y="0"/>
                      <a:pt x="962" y="0"/>
                      <a:pt x="962" y="0"/>
                    </a:cubicBezTo>
                    <a:cubicBezTo>
                      <a:pt x="511" y="342"/>
                      <a:pt x="511" y="342"/>
                      <a:pt x="511" y="342"/>
                    </a:cubicBezTo>
                    <a:cubicBezTo>
                      <a:pt x="411" y="254"/>
                      <a:pt x="260" y="245"/>
                      <a:pt x="150" y="329"/>
                    </a:cubicBezTo>
                    <a:cubicBezTo>
                      <a:pt x="25" y="424"/>
                      <a:pt x="0" y="603"/>
                      <a:pt x="95" y="729"/>
                    </a:cubicBezTo>
                    <a:cubicBezTo>
                      <a:pt x="191" y="854"/>
                      <a:pt x="370" y="879"/>
                      <a:pt x="495" y="783"/>
                    </a:cubicBezTo>
                    <a:cubicBezTo>
                      <a:pt x="619" y="689"/>
                      <a:pt x="645" y="515"/>
                      <a:pt x="554" y="389"/>
                    </a:cubicBezTo>
                    <a:lnTo>
                      <a:pt x="1000" y="5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8627" name="Freeform: Shape 14"/>
              <p:cNvSpPr/>
              <p:nvPr/>
            </p:nvSpPr>
            <p:spPr bwMode="auto">
              <a:xfrm>
                <a:off x="3451431" y="3820953"/>
                <a:ext cx="1914501" cy="1619106"/>
              </a:xfrm>
              <a:custGeom>
                <a:avLst/>
                <a:gdLst>
                  <a:gd name="T0" fmla="*/ 977 w 1035"/>
                  <a:gd name="T1" fmla="*/ 20 h 875"/>
                  <a:gd name="T2" fmla="*/ 1015 w 1035"/>
                  <a:gd name="T3" fmla="*/ 71 h 875"/>
                  <a:gd name="T4" fmla="*/ 569 w 1035"/>
                  <a:gd name="T5" fmla="*/ 409 h 875"/>
                  <a:gd name="T6" fmla="*/ 510 w 1035"/>
                  <a:gd name="T7" fmla="*/ 803 h 875"/>
                  <a:gd name="T8" fmla="*/ 338 w 1035"/>
                  <a:gd name="T9" fmla="*/ 861 h 875"/>
                  <a:gd name="T10" fmla="*/ 110 w 1035"/>
                  <a:gd name="T11" fmla="*/ 749 h 875"/>
                  <a:gd name="T12" fmla="*/ 165 w 1035"/>
                  <a:gd name="T13" fmla="*/ 349 h 875"/>
                  <a:gd name="T14" fmla="*/ 337 w 1035"/>
                  <a:gd name="T15" fmla="*/ 291 h 875"/>
                  <a:gd name="T16" fmla="*/ 526 w 1035"/>
                  <a:gd name="T17" fmla="*/ 362 h 875"/>
                  <a:gd name="T18" fmla="*/ 977 w 1035"/>
                  <a:gd name="T19" fmla="*/ 20 h 875"/>
                  <a:gd name="T20" fmla="*/ 979 w 1035"/>
                  <a:gd name="T21" fmla="*/ 0 h 875"/>
                  <a:gd name="T22" fmla="*/ 968 w 1035"/>
                  <a:gd name="T23" fmla="*/ 9 h 875"/>
                  <a:gd name="T24" fmla="*/ 527 w 1035"/>
                  <a:gd name="T25" fmla="*/ 344 h 875"/>
                  <a:gd name="T26" fmla="*/ 337 w 1035"/>
                  <a:gd name="T27" fmla="*/ 277 h 875"/>
                  <a:gd name="T28" fmla="*/ 157 w 1035"/>
                  <a:gd name="T29" fmla="*/ 338 h 875"/>
                  <a:gd name="T30" fmla="*/ 99 w 1035"/>
                  <a:gd name="T31" fmla="*/ 757 h 875"/>
                  <a:gd name="T32" fmla="*/ 207 w 1035"/>
                  <a:gd name="T33" fmla="*/ 845 h 875"/>
                  <a:gd name="T34" fmla="*/ 338 w 1035"/>
                  <a:gd name="T35" fmla="*/ 875 h 875"/>
                  <a:gd name="T36" fmla="*/ 519 w 1035"/>
                  <a:gd name="T37" fmla="*/ 814 h 875"/>
                  <a:gd name="T38" fmla="*/ 634 w 1035"/>
                  <a:gd name="T39" fmla="*/ 620 h 875"/>
                  <a:gd name="T40" fmla="*/ 588 w 1035"/>
                  <a:gd name="T41" fmla="*/ 412 h 875"/>
                  <a:gd name="T42" fmla="*/ 1024 w 1035"/>
                  <a:gd name="T43" fmla="*/ 82 h 875"/>
                  <a:gd name="T44" fmla="*/ 1035 w 1035"/>
                  <a:gd name="T45" fmla="*/ 73 h 875"/>
                  <a:gd name="T46" fmla="*/ 1026 w 1035"/>
                  <a:gd name="T47" fmla="*/ 62 h 875"/>
                  <a:gd name="T48" fmla="*/ 988 w 1035"/>
                  <a:gd name="T49" fmla="*/ 11 h 875"/>
                  <a:gd name="T50" fmla="*/ 979 w 1035"/>
                  <a:gd name="T51" fmla="*/ 0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35" h="875">
                    <a:moveTo>
                      <a:pt x="977" y="20"/>
                    </a:moveTo>
                    <a:cubicBezTo>
                      <a:pt x="1015" y="71"/>
                      <a:pt x="1015" y="71"/>
                      <a:pt x="1015" y="71"/>
                    </a:cubicBezTo>
                    <a:cubicBezTo>
                      <a:pt x="569" y="409"/>
                      <a:pt x="569" y="409"/>
                      <a:pt x="569" y="409"/>
                    </a:cubicBezTo>
                    <a:cubicBezTo>
                      <a:pt x="660" y="535"/>
                      <a:pt x="634" y="709"/>
                      <a:pt x="510" y="803"/>
                    </a:cubicBezTo>
                    <a:cubicBezTo>
                      <a:pt x="459" y="843"/>
                      <a:pt x="398" y="861"/>
                      <a:pt x="338" y="861"/>
                    </a:cubicBezTo>
                    <a:cubicBezTo>
                      <a:pt x="252" y="861"/>
                      <a:pt x="167" y="823"/>
                      <a:pt x="110" y="749"/>
                    </a:cubicBezTo>
                    <a:cubicBezTo>
                      <a:pt x="15" y="623"/>
                      <a:pt x="40" y="444"/>
                      <a:pt x="165" y="349"/>
                    </a:cubicBezTo>
                    <a:cubicBezTo>
                      <a:pt x="217" y="310"/>
                      <a:pt x="277" y="291"/>
                      <a:pt x="337" y="291"/>
                    </a:cubicBezTo>
                    <a:cubicBezTo>
                      <a:pt x="406" y="291"/>
                      <a:pt x="473" y="315"/>
                      <a:pt x="526" y="362"/>
                    </a:cubicBezTo>
                    <a:cubicBezTo>
                      <a:pt x="977" y="20"/>
                      <a:pt x="977" y="20"/>
                      <a:pt x="977" y="20"/>
                    </a:cubicBezTo>
                    <a:moveTo>
                      <a:pt x="979" y="0"/>
                    </a:moveTo>
                    <a:cubicBezTo>
                      <a:pt x="968" y="9"/>
                      <a:pt x="968" y="9"/>
                      <a:pt x="968" y="9"/>
                    </a:cubicBezTo>
                    <a:cubicBezTo>
                      <a:pt x="527" y="344"/>
                      <a:pt x="527" y="344"/>
                      <a:pt x="527" y="344"/>
                    </a:cubicBezTo>
                    <a:cubicBezTo>
                      <a:pt x="474" y="301"/>
                      <a:pt x="407" y="277"/>
                      <a:pt x="337" y="277"/>
                    </a:cubicBezTo>
                    <a:cubicBezTo>
                      <a:pt x="272" y="277"/>
                      <a:pt x="209" y="298"/>
                      <a:pt x="157" y="338"/>
                    </a:cubicBezTo>
                    <a:cubicBezTo>
                      <a:pt x="25" y="438"/>
                      <a:pt x="0" y="626"/>
                      <a:pt x="99" y="757"/>
                    </a:cubicBezTo>
                    <a:cubicBezTo>
                      <a:pt x="128" y="795"/>
                      <a:pt x="164" y="825"/>
                      <a:pt x="207" y="845"/>
                    </a:cubicBezTo>
                    <a:cubicBezTo>
                      <a:pt x="247" y="865"/>
                      <a:pt x="293" y="875"/>
                      <a:pt x="338" y="875"/>
                    </a:cubicBezTo>
                    <a:cubicBezTo>
                      <a:pt x="404" y="875"/>
                      <a:pt x="466" y="854"/>
                      <a:pt x="519" y="814"/>
                    </a:cubicBezTo>
                    <a:cubicBezTo>
                      <a:pt x="581" y="767"/>
                      <a:pt x="622" y="698"/>
                      <a:pt x="634" y="620"/>
                    </a:cubicBezTo>
                    <a:cubicBezTo>
                      <a:pt x="645" y="547"/>
                      <a:pt x="628" y="474"/>
                      <a:pt x="588" y="412"/>
                    </a:cubicBezTo>
                    <a:cubicBezTo>
                      <a:pt x="1024" y="82"/>
                      <a:pt x="1024" y="82"/>
                      <a:pt x="1024" y="82"/>
                    </a:cubicBezTo>
                    <a:cubicBezTo>
                      <a:pt x="1035" y="73"/>
                      <a:pt x="1035" y="73"/>
                      <a:pt x="1035" y="73"/>
                    </a:cubicBezTo>
                    <a:cubicBezTo>
                      <a:pt x="1026" y="62"/>
                      <a:pt x="1026" y="62"/>
                      <a:pt x="1026" y="62"/>
                    </a:cubicBezTo>
                    <a:cubicBezTo>
                      <a:pt x="988" y="11"/>
                      <a:pt x="988" y="11"/>
                      <a:pt x="988" y="11"/>
                    </a:cubicBezTo>
                    <a:lnTo>
                      <a:pt x="979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8628" name="Freeform: Shape 13"/>
              <p:cNvSpPr/>
              <p:nvPr/>
            </p:nvSpPr>
            <p:spPr bwMode="auto">
              <a:xfrm rot="16200000">
                <a:off x="3797314" y="5662699"/>
                <a:ext cx="2479272" cy="1480640"/>
              </a:xfrm>
              <a:custGeom>
                <a:avLst/>
                <a:gdLst>
                  <a:gd name="T0" fmla="*/ 1000 w 1000"/>
                  <a:gd name="T1" fmla="*/ 51 h 879"/>
                  <a:gd name="T2" fmla="*/ 962 w 1000"/>
                  <a:gd name="T3" fmla="*/ 0 h 879"/>
                  <a:gd name="T4" fmla="*/ 511 w 1000"/>
                  <a:gd name="T5" fmla="*/ 342 h 879"/>
                  <a:gd name="T6" fmla="*/ 150 w 1000"/>
                  <a:gd name="T7" fmla="*/ 329 h 879"/>
                  <a:gd name="T8" fmla="*/ 95 w 1000"/>
                  <a:gd name="T9" fmla="*/ 729 h 879"/>
                  <a:gd name="T10" fmla="*/ 495 w 1000"/>
                  <a:gd name="T11" fmla="*/ 783 h 879"/>
                  <a:gd name="T12" fmla="*/ 554 w 1000"/>
                  <a:gd name="T13" fmla="*/ 389 h 879"/>
                  <a:gd name="T14" fmla="*/ 1000 w 1000"/>
                  <a:gd name="T15" fmla="*/ 51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0" h="879">
                    <a:moveTo>
                      <a:pt x="1000" y="51"/>
                    </a:moveTo>
                    <a:cubicBezTo>
                      <a:pt x="962" y="0"/>
                      <a:pt x="962" y="0"/>
                      <a:pt x="962" y="0"/>
                    </a:cubicBezTo>
                    <a:cubicBezTo>
                      <a:pt x="511" y="342"/>
                      <a:pt x="511" y="342"/>
                      <a:pt x="511" y="342"/>
                    </a:cubicBezTo>
                    <a:cubicBezTo>
                      <a:pt x="411" y="254"/>
                      <a:pt x="260" y="245"/>
                      <a:pt x="150" y="329"/>
                    </a:cubicBezTo>
                    <a:cubicBezTo>
                      <a:pt x="25" y="424"/>
                      <a:pt x="0" y="603"/>
                      <a:pt x="95" y="729"/>
                    </a:cubicBezTo>
                    <a:cubicBezTo>
                      <a:pt x="191" y="854"/>
                      <a:pt x="370" y="879"/>
                      <a:pt x="495" y="783"/>
                    </a:cubicBezTo>
                    <a:cubicBezTo>
                      <a:pt x="619" y="689"/>
                      <a:pt x="645" y="515"/>
                      <a:pt x="554" y="389"/>
                    </a:cubicBezTo>
                    <a:lnTo>
                      <a:pt x="1000" y="5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8629" name="Freeform: Shape 13"/>
              <p:cNvSpPr/>
              <p:nvPr/>
            </p:nvSpPr>
            <p:spPr bwMode="auto">
              <a:xfrm rot="14727872">
                <a:off x="4344263" y="4699739"/>
                <a:ext cx="2479272" cy="1480640"/>
              </a:xfrm>
              <a:custGeom>
                <a:avLst/>
                <a:gdLst>
                  <a:gd name="T0" fmla="*/ 1000 w 1000"/>
                  <a:gd name="T1" fmla="*/ 51 h 879"/>
                  <a:gd name="T2" fmla="*/ 962 w 1000"/>
                  <a:gd name="T3" fmla="*/ 0 h 879"/>
                  <a:gd name="T4" fmla="*/ 511 w 1000"/>
                  <a:gd name="T5" fmla="*/ 342 h 879"/>
                  <a:gd name="T6" fmla="*/ 150 w 1000"/>
                  <a:gd name="T7" fmla="*/ 329 h 879"/>
                  <a:gd name="T8" fmla="*/ 95 w 1000"/>
                  <a:gd name="T9" fmla="*/ 729 h 879"/>
                  <a:gd name="T10" fmla="*/ 495 w 1000"/>
                  <a:gd name="T11" fmla="*/ 783 h 879"/>
                  <a:gd name="T12" fmla="*/ 554 w 1000"/>
                  <a:gd name="T13" fmla="*/ 389 h 879"/>
                  <a:gd name="T14" fmla="*/ 1000 w 1000"/>
                  <a:gd name="T15" fmla="*/ 51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0" h="879">
                    <a:moveTo>
                      <a:pt x="1000" y="51"/>
                    </a:moveTo>
                    <a:cubicBezTo>
                      <a:pt x="962" y="0"/>
                      <a:pt x="962" y="0"/>
                      <a:pt x="962" y="0"/>
                    </a:cubicBezTo>
                    <a:cubicBezTo>
                      <a:pt x="511" y="342"/>
                      <a:pt x="511" y="342"/>
                      <a:pt x="511" y="342"/>
                    </a:cubicBezTo>
                    <a:cubicBezTo>
                      <a:pt x="411" y="254"/>
                      <a:pt x="260" y="245"/>
                      <a:pt x="150" y="329"/>
                    </a:cubicBezTo>
                    <a:cubicBezTo>
                      <a:pt x="25" y="424"/>
                      <a:pt x="0" y="603"/>
                      <a:pt x="95" y="729"/>
                    </a:cubicBezTo>
                    <a:cubicBezTo>
                      <a:pt x="191" y="854"/>
                      <a:pt x="370" y="879"/>
                      <a:pt x="495" y="783"/>
                    </a:cubicBezTo>
                    <a:cubicBezTo>
                      <a:pt x="619" y="689"/>
                      <a:pt x="645" y="515"/>
                      <a:pt x="554" y="389"/>
                    </a:cubicBezTo>
                    <a:lnTo>
                      <a:pt x="1000" y="5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8630" name="Freeform: Shape 13"/>
              <p:cNvSpPr/>
              <p:nvPr/>
            </p:nvSpPr>
            <p:spPr bwMode="auto">
              <a:xfrm rot="17791646">
                <a:off x="2860476" y="5884648"/>
                <a:ext cx="2479272" cy="1480640"/>
              </a:xfrm>
              <a:custGeom>
                <a:avLst/>
                <a:gdLst>
                  <a:gd name="T0" fmla="*/ 1000 w 1000"/>
                  <a:gd name="T1" fmla="*/ 51 h 879"/>
                  <a:gd name="T2" fmla="*/ 962 w 1000"/>
                  <a:gd name="T3" fmla="*/ 0 h 879"/>
                  <a:gd name="T4" fmla="*/ 511 w 1000"/>
                  <a:gd name="T5" fmla="*/ 342 h 879"/>
                  <a:gd name="T6" fmla="*/ 150 w 1000"/>
                  <a:gd name="T7" fmla="*/ 329 h 879"/>
                  <a:gd name="T8" fmla="*/ 95 w 1000"/>
                  <a:gd name="T9" fmla="*/ 729 h 879"/>
                  <a:gd name="T10" fmla="*/ 495 w 1000"/>
                  <a:gd name="T11" fmla="*/ 783 h 879"/>
                  <a:gd name="T12" fmla="*/ 554 w 1000"/>
                  <a:gd name="T13" fmla="*/ 389 h 879"/>
                  <a:gd name="T14" fmla="*/ 1000 w 1000"/>
                  <a:gd name="T15" fmla="*/ 51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0" h="879">
                    <a:moveTo>
                      <a:pt x="1000" y="51"/>
                    </a:moveTo>
                    <a:cubicBezTo>
                      <a:pt x="962" y="0"/>
                      <a:pt x="962" y="0"/>
                      <a:pt x="962" y="0"/>
                    </a:cubicBezTo>
                    <a:cubicBezTo>
                      <a:pt x="511" y="342"/>
                      <a:pt x="511" y="342"/>
                      <a:pt x="511" y="342"/>
                    </a:cubicBezTo>
                    <a:cubicBezTo>
                      <a:pt x="411" y="254"/>
                      <a:pt x="260" y="245"/>
                      <a:pt x="150" y="329"/>
                    </a:cubicBezTo>
                    <a:cubicBezTo>
                      <a:pt x="25" y="424"/>
                      <a:pt x="0" y="603"/>
                      <a:pt x="95" y="729"/>
                    </a:cubicBezTo>
                    <a:cubicBezTo>
                      <a:pt x="191" y="854"/>
                      <a:pt x="370" y="879"/>
                      <a:pt x="495" y="783"/>
                    </a:cubicBezTo>
                    <a:cubicBezTo>
                      <a:pt x="619" y="689"/>
                      <a:pt x="645" y="515"/>
                      <a:pt x="554" y="389"/>
                    </a:cubicBezTo>
                    <a:lnTo>
                      <a:pt x="1000" y="5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048631" name="Freeform: Shape 13"/>
              <p:cNvSpPr/>
              <p:nvPr/>
            </p:nvSpPr>
            <p:spPr bwMode="auto">
              <a:xfrm rot="8005544">
                <a:off x="3169046" y="2340256"/>
                <a:ext cx="2479272" cy="1480640"/>
              </a:xfrm>
              <a:custGeom>
                <a:avLst/>
                <a:gdLst>
                  <a:gd name="T0" fmla="*/ 1000 w 1000"/>
                  <a:gd name="T1" fmla="*/ 51 h 879"/>
                  <a:gd name="T2" fmla="*/ 962 w 1000"/>
                  <a:gd name="T3" fmla="*/ 0 h 879"/>
                  <a:gd name="T4" fmla="*/ 511 w 1000"/>
                  <a:gd name="T5" fmla="*/ 342 h 879"/>
                  <a:gd name="T6" fmla="*/ 150 w 1000"/>
                  <a:gd name="T7" fmla="*/ 329 h 879"/>
                  <a:gd name="T8" fmla="*/ 95 w 1000"/>
                  <a:gd name="T9" fmla="*/ 729 h 879"/>
                  <a:gd name="T10" fmla="*/ 495 w 1000"/>
                  <a:gd name="T11" fmla="*/ 783 h 879"/>
                  <a:gd name="T12" fmla="*/ 554 w 1000"/>
                  <a:gd name="T13" fmla="*/ 389 h 879"/>
                  <a:gd name="T14" fmla="*/ 1000 w 1000"/>
                  <a:gd name="T15" fmla="*/ 51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0" h="879">
                    <a:moveTo>
                      <a:pt x="1000" y="51"/>
                    </a:moveTo>
                    <a:cubicBezTo>
                      <a:pt x="962" y="0"/>
                      <a:pt x="962" y="0"/>
                      <a:pt x="962" y="0"/>
                    </a:cubicBezTo>
                    <a:cubicBezTo>
                      <a:pt x="511" y="342"/>
                      <a:pt x="511" y="342"/>
                      <a:pt x="511" y="342"/>
                    </a:cubicBezTo>
                    <a:cubicBezTo>
                      <a:pt x="411" y="254"/>
                      <a:pt x="260" y="245"/>
                      <a:pt x="150" y="329"/>
                    </a:cubicBezTo>
                    <a:cubicBezTo>
                      <a:pt x="25" y="424"/>
                      <a:pt x="0" y="603"/>
                      <a:pt x="95" y="729"/>
                    </a:cubicBezTo>
                    <a:cubicBezTo>
                      <a:pt x="191" y="854"/>
                      <a:pt x="370" y="879"/>
                      <a:pt x="495" y="783"/>
                    </a:cubicBezTo>
                    <a:cubicBezTo>
                      <a:pt x="619" y="689"/>
                      <a:pt x="645" y="515"/>
                      <a:pt x="554" y="389"/>
                    </a:cubicBezTo>
                    <a:lnTo>
                      <a:pt x="1000" y="5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48632" name="Freeform: Shape 16"/>
            <p:cNvSpPr/>
            <p:nvPr/>
          </p:nvSpPr>
          <p:spPr bwMode="auto">
            <a:xfrm rot="5400000">
              <a:off x="4246386" y="3775523"/>
              <a:ext cx="1691125" cy="1256261"/>
            </a:xfrm>
            <a:custGeom>
              <a:avLst/>
              <a:gdLst>
                <a:gd name="T0" fmla="*/ 663 w 819"/>
                <a:gd name="T1" fmla="*/ 119 h 609"/>
                <a:gd name="T2" fmla="*/ 345 w 819"/>
                <a:gd name="T3" fmla="*/ 183 h 609"/>
                <a:gd name="T4" fmla="*/ 32 w 819"/>
                <a:gd name="T5" fmla="*/ 0 h 609"/>
                <a:gd name="T6" fmla="*/ 0 w 819"/>
                <a:gd name="T7" fmla="*/ 56 h 609"/>
                <a:gd name="T8" fmla="*/ 314 w 819"/>
                <a:gd name="T9" fmla="*/ 238 h 609"/>
                <a:gd name="T10" fmla="*/ 417 w 819"/>
                <a:gd name="T11" fmla="*/ 541 h 609"/>
                <a:gd name="T12" fmla="*/ 751 w 819"/>
                <a:gd name="T13" fmla="*/ 453 h 609"/>
                <a:gd name="T14" fmla="*/ 663 w 819"/>
                <a:gd name="T15" fmla="*/ 11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9" h="609">
                  <a:moveTo>
                    <a:pt x="663" y="119"/>
                  </a:moveTo>
                  <a:cubicBezTo>
                    <a:pt x="555" y="56"/>
                    <a:pt x="418" y="85"/>
                    <a:pt x="345" y="18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314" y="238"/>
                    <a:pt x="314" y="238"/>
                    <a:pt x="314" y="238"/>
                  </a:cubicBezTo>
                  <a:cubicBezTo>
                    <a:pt x="269" y="349"/>
                    <a:pt x="311" y="479"/>
                    <a:pt x="417" y="541"/>
                  </a:cubicBezTo>
                  <a:cubicBezTo>
                    <a:pt x="534" y="609"/>
                    <a:pt x="683" y="569"/>
                    <a:pt x="751" y="453"/>
                  </a:cubicBezTo>
                  <a:cubicBezTo>
                    <a:pt x="819" y="336"/>
                    <a:pt x="779" y="187"/>
                    <a:pt x="66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048633" name="Freeform: Shape 17"/>
            <p:cNvSpPr/>
            <p:nvPr/>
          </p:nvSpPr>
          <p:spPr bwMode="auto">
            <a:xfrm rot="5400000">
              <a:off x="4300218" y="3838219"/>
              <a:ext cx="1649835" cy="1172160"/>
            </a:xfrm>
            <a:custGeom>
              <a:avLst/>
              <a:gdLst>
                <a:gd name="T0" fmla="*/ 51 w 854"/>
                <a:gd name="T1" fmla="*/ 19 h 607"/>
                <a:gd name="T2" fmla="*/ 364 w 854"/>
                <a:gd name="T3" fmla="*/ 202 h 607"/>
                <a:gd name="T4" fmla="*/ 559 w 854"/>
                <a:gd name="T5" fmla="*/ 104 h 607"/>
                <a:gd name="T6" fmla="*/ 682 w 854"/>
                <a:gd name="T7" fmla="*/ 138 h 607"/>
                <a:gd name="T8" fmla="*/ 770 w 854"/>
                <a:gd name="T9" fmla="*/ 472 h 607"/>
                <a:gd name="T10" fmla="*/ 559 w 854"/>
                <a:gd name="T11" fmla="*/ 593 h 607"/>
                <a:gd name="T12" fmla="*/ 436 w 854"/>
                <a:gd name="T13" fmla="*/ 560 h 607"/>
                <a:gd name="T14" fmla="*/ 333 w 854"/>
                <a:gd name="T15" fmla="*/ 257 h 607"/>
                <a:gd name="T16" fmla="*/ 19 w 854"/>
                <a:gd name="T17" fmla="*/ 75 h 607"/>
                <a:gd name="T18" fmla="*/ 51 w 854"/>
                <a:gd name="T19" fmla="*/ 19 h 607"/>
                <a:gd name="T20" fmla="*/ 46 w 854"/>
                <a:gd name="T21" fmla="*/ 0 h 607"/>
                <a:gd name="T22" fmla="*/ 39 w 854"/>
                <a:gd name="T23" fmla="*/ 12 h 607"/>
                <a:gd name="T24" fmla="*/ 7 w 854"/>
                <a:gd name="T25" fmla="*/ 68 h 607"/>
                <a:gd name="T26" fmla="*/ 0 w 854"/>
                <a:gd name="T27" fmla="*/ 80 h 607"/>
                <a:gd name="T28" fmla="*/ 12 w 854"/>
                <a:gd name="T29" fmla="*/ 87 h 607"/>
                <a:gd name="T30" fmla="*/ 315 w 854"/>
                <a:gd name="T31" fmla="*/ 263 h 607"/>
                <a:gd name="T32" fmla="*/ 314 w 854"/>
                <a:gd name="T33" fmla="*/ 431 h 607"/>
                <a:gd name="T34" fmla="*/ 429 w 854"/>
                <a:gd name="T35" fmla="*/ 572 h 607"/>
                <a:gd name="T36" fmla="*/ 559 w 854"/>
                <a:gd name="T37" fmla="*/ 607 h 607"/>
                <a:gd name="T38" fmla="*/ 686 w 854"/>
                <a:gd name="T39" fmla="*/ 574 h 607"/>
                <a:gd name="T40" fmla="*/ 782 w 854"/>
                <a:gd name="T41" fmla="*/ 479 h 607"/>
                <a:gd name="T42" fmla="*/ 689 w 854"/>
                <a:gd name="T43" fmla="*/ 126 h 607"/>
                <a:gd name="T44" fmla="*/ 559 w 854"/>
                <a:gd name="T45" fmla="*/ 91 h 607"/>
                <a:gd name="T46" fmla="*/ 361 w 854"/>
                <a:gd name="T47" fmla="*/ 184 h 607"/>
                <a:gd name="T48" fmla="*/ 58 w 854"/>
                <a:gd name="T49" fmla="*/ 7 h 607"/>
                <a:gd name="T50" fmla="*/ 46 w 854"/>
                <a:gd name="T51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54" h="607">
                  <a:moveTo>
                    <a:pt x="51" y="19"/>
                  </a:moveTo>
                  <a:cubicBezTo>
                    <a:pt x="364" y="202"/>
                    <a:pt x="364" y="202"/>
                    <a:pt x="364" y="202"/>
                  </a:cubicBezTo>
                  <a:cubicBezTo>
                    <a:pt x="411" y="139"/>
                    <a:pt x="484" y="104"/>
                    <a:pt x="559" y="104"/>
                  </a:cubicBezTo>
                  <a:cubicBezTo>
                    <a:pt x="601" y="104"/>
                    <a:pt x="643" y="115"/>
                    <a:pt x="682" y="138"/>
                  </a:cubicBezTo>
                  <a:cubicBezTo>
                    <a:pt x="798" y="206"/>
                    <a:pt x="838" y="355"/>
                    <a:pt x="770" y="472"/>
                  </a:cubicBezTo>
                  <a:cubicBezTo>
                    <a:pt x="725" y="550"/>
                    <a:pt x="643" y="593"/>
                    <a:pt x="559" y="593"/>
                  </a:cubicBezTo>
                  <a:cubicBezTo>
                    <a:pt x="517" y="593"/>
                    <a:pt x="475" y="582"/>
                    <a:pt x="436" y="560"/>
                  </a:cubicBezTo>
                  <a:cubicBezTo>
                    <a:pt x="330" y="498"/>
                    <a:pt x="288" y="368"/>
                    <a:pt x="333" y="257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51" y="19"/>
                    <a:pt x="51" y="19"/>
                    <a:pt x="51" y="19"/>
                  </a:cubicBezTo>
                  <a:moveTo>
                    <a:pt x="46" y="0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315" y="263"/>
                    <a:pt x="315" y="263"/>
                    <a:pt x="315" y="263"/>
                  </a:cubicBezTo>
                  <a:cubicBezTo>
                    <a:pt x="296" y="317"/>
                    <a:pt x="296" y="377"/>
                    <a:pt x="314" y="431"/>
                  </a:cubicBezTo>
                  <a:cubicBezTo>
                    <a:pt x="334" y="490"/>
                    <a:pt x="375" y="540"/>
                    <a:pt x="429" y="572"/>
                  </a:cubicBezTo>
                  <a:cubicBezTo>
                    <a:pt x="469" y="595"/>
                    <a:pt x="513" y="607"/>
                    <a:pt x="559" y="607"/>
                  </a:cubicBezTo>
                  <a:cubicBezTo>
                    <a:pt x="603" y="607"/>
                    <a:pt x="647" y="595"/>
                    <a:pt x="686" y="574"/>
                  </a:cubicBezTo>
                  <a:cubicBezTo>
                    <a:pt x="726" y="551"/>
                    <a:pt x="759" y="518"/>
                    <a:pt x="782" y="479"/>
                  </a:cubicBezTo>
                  <a:cubicBezTo>
                    <a:pt x="854" y="356"/>
                    <a:pt x="812" y="197"/>
                    <a:pt x="689" y="126"/>
                  </a:cubicBezTo>
                  <a:cubicBezTo>
                    <a:pt x="649" y="103"/>
                    <a:pt x="605" y="91"/>
                    <a:pt x="559" y="91"/>
                  </a:cubicBezTo>
                  <a:cubicBezTo>
                    <a:pt x="483" y="91"/>
                    <a:pt x="409" y="125"/>
                    <a:pt x="361" y="184"/>
                  </a:cubicBezTo>
                  <a:cubicBezTo>
                    <a:pt x="58" y="7"/>
                    <a:pt x="58" y="7"/>
                    <a:pt x="58" y="7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8634" name="Freeform: Shape 50"/>
            <p:cNvSpPr/>
            <p:nvPr/>
          </p:nvSpPr>
          <p:spPr bwMode="auto">
            <a:xfrm>
              <a:off x="5144242" y="2493067"/>
              <a:ext cx="2379811" cy="170505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8635" name="Freeform: Shape 51"/>
            <p:cNvSpPr/>
            <p:nvPr/>
          </p:nvSpPr>
          <p:spPr bwMode="auto">
            <a:xfrm>
              <a:off x="5312755" y="2638285"/>
              <a:ext cx="2127393" cy="1459511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none" lIns="91440" tIns="45720" rIns="91440" bIns="576000" anchor="b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bo-CN" altLang="zh-CN" b="1" dirty="0">
                <a:solidFill>
                  <a:schemeClr val="tx2"/>
                </a:solidFill>
              </a:endParaRPr>
            </a:p>
            <a:p>
              <a:pPr algn="ctr"/>
              <a:endParaRPr lang="zh-CN" altLang="en-US" sz="6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048636" name="椭圆 1"/>
          <p:cNvSpPr/>
          <p:nvPr/>
        </p:nvSpPr>
        <p:spPr>
          <a:xfrm>
            <a:off x="4211960" y="-1028650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048638" name="TextBox 66"/>
          <p:cNvSpPr txBox="1"/>
          <p:nvPr/>
        </p:nvSpPr>
        <p:spPr>
          <a:xfrm>
            <a:off x="4164459" y="2622251"/>
            <a:ext cx="1554472" cy="80263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སྒྲུང་གཏམ་གྱི་</a:t>
            </a:r>
          </a:p>
          <a:p>
            <a:r>
              <a:rPr lang="bo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གྲུབ་ཆ་གསུམ།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39" name="TextBox 68"/>
          <p:cNvSpPr txBox="1"/>
          <p:nvPr/>
        </p:nvSpPr>
        <p:spPr>
          <a:xfrm>
            <a:off x="3083679" y="4193395"/>
            <a:ext cx="792472" cy="51053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2800" b="1" dirty="0">
                <a:solidFill>
                  <a:srgbClr val="1503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མི་སྣ།</a:t>
            </a:r>
            <a:endParaRPr lang="zh-CN" altLang="en-US" sz="2800" b="1" dirty="0">
              <a:solidFill>
                <a:srgbClr val="1503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0" name="TextBox 69"/>
          <p:cNvSpPr txBox="1"/>
          <p:nvPr/>
        </p:nvSpPr>
        <p:spPr>
          <a:xfrm>
            <a:off x="6044088" y="3704608"/>
            <a:ext cx="1148071" cy="51053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2800" b="1" dirty="0">
                <a:solidFill>
                  <a:srgbClr val="1503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ཁོར་ཡུག</a:t>
            </a:r>
            <a:endParaRPr lang="zh-CN" altLang="en-US" sz="2800" b="1" dirty="0">
              <a:solidFill>
                <a:srgbClr val="1503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1" name="TextBox 70"/>
          <p:cNvSpPr txBox="1"/>
          <p:nvPr/>
        </p:nvSpPr>
        <p:spPr>
          <a:xfrm>
            <a:off x="3053776" y="815854"/>
            <a:ext cx="1262372" cy="51053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བྱུང་རིམ།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2" name="TextBox 106"/>
          <p:cNvSpPr txBox="1"/>
          <p:nvPr/>
        </p:nvSpPr>
        <p:spPr>
          <a:xfrm>
            <a:off x="898757" y="892798"/>
            <a:ext cx="1046472" cy="35813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མགོ་རྩོམ་པ།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3" name="TextBox 107"/>
          <p:cNvSpPr txBox="1"/>
          <p:nvPr/>
        </p:nvSpPr>
        <p:spPr>
          <a:xfrm>
            <a:off x="1228184" y="2062720"/>
            <a:ext cx="1008372" cy="35813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འཕེལ་རྒྱས།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4" name="TextBox 108"/>
          <p:cNvSpPr txBox="1"/>
          <p:nvPr/>
        </p:nvSpPr>
        <p:spPr>
          <a:xfrm>
            <a:off x="2349181" y="2815006"/>
            <a:ext cx="995671" cy="35813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མཐོ་རླབས།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5" name="TextBox 109"/>
          <p:cNvSpPr txBox="1"/>
          <p:nvPr/>
        </p:nvSpPr>
        <p:spPr>
          <a:xfrm>
            <a:off x="5387630" y="1437787"/>
            <a:ext cx="1148072" cy="35813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མཇུག་འབྲས།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6" name="TextBox 110"/>
          <p:cNvSpPr txBox="1"/>
          <p:nvPr/>
        </p:nvSpPr>
        <p:spPr>
          <a:xfrm>
            <a:off x="7493840" y="4186064"/>
            <a:ext cx="1948172" cy="44703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རང་བྱུང་ཁོར་ཡུག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47" name="TextBox 111"/>
          <p:cNvSpPr txBox="1"/>
          <p:nvPr/>
        </p:nvSpPr>
        <p:spPr>
          <a:xfrm>
            <a:off x="7019202" y="2739713"/>
            <a:ext cx="1935471" cy="44703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སྤྱི་ཚོགས་ཁོར་ཡུག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等腰三角形 33"/>
          <p:cNvSpPr/>
          <p:nvPr>
            <p:custDataLst>
              <p:tags r:id="rId2"/>
            </p:custDataLst>
          </p:nvPr>
        </p:nvSpPr>
        <p:spPr>
          <a:xfrm rot="16200000">
            <a:off x="396214" y="110342"/>
            <a:ext cx="392417" cy="562708"/>
          </a:xfrm>
          <a:prstGeom prst="triangl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>
          <a:xfrm>
            <a:off x="873777" y="195486"/>
            <a:ext cx="4775331" cy="392417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dist="76200" dir="8100000" algn="tr" rotWithShape="0">
              <a:prstClr val="black">
                <a:alpha val="8000"/>
              </a:prstClr>
            </a:outerShdw>
          </a:effectLst>
        </p:spPr>
        <p:txBody>
          <a:bodyPr lIns="252000" rIns="252000" rtlCol="0" anchor="ctr"/>
          <a:lstStyle/>
          <a:p>
            <a:pPr>
              <a:lnSpc>
                <a:spcPct val="130000"/>
              </a:lnSpc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itle 1"/>
          <p:cNvSpPr txBox="1"/>
          <p:nvPr/>
        </p:nvSpPr>
        <p:spPr>
          <a:xfrm>
            <a:off x="1040595" y="158003"/>
            <a:ext cx="4608513" cy="379477"/>
          </a:xfrm>
          <a:prstGeom prst="rect">
            <a:avLst/>
          </a:prstGeom>
        </p:spPr>
        <p:txBody>
          <a:bodyPr lIns="0" tIns="45718" rIns="0" bIns="4571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bo-CN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དང་པོ། སྒྲུང་གཏམ་དང་འབྲེལ་བའི་ཤེས་བྱ་ངོ་སྤྲོད།</a:t>
            </a: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48636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259607" y="524521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  <p:from x="7939" y="1906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6" grpId="0" animBg="1"/>
      <p:bldP spid="1048636" grpId="2" animBg="1"/>
      <p:bldP spid="1048639" grpId="0"/>
      <p:bldP spid="1048640" grpId="0"/>
      <p:bldP spid="1048641" grpId="0"/>
      <p:bldP spid="1048642" grpId="0"/>
      <p:bldP spid="1048643" grpId="0"/>
      <p:bldP spid="1048644" grpId="0"/>
      <p:bldP spid="1048645" grpId="0"/>
      <p:bldP spid="1048646" grpId="0"/>
      <p:bldP spid="10486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extBox 1"/>
          <p:cNvSpPr txBox="1"/>
          <p:nvPr/>
        </p:nvSpPr>
        <p:spPr>
          <a:xfrm>
            <a:off x="3097447" y="1137767"/>
            <a:ext cx="5832648" cy="35394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bo-CN" altLang="zh-CN" sz="3200" dirty="0"/>
              <a:t> </a:t>
            </a:r>
            <a:r>
              <a:rPr lang="en-US" altLang="zh-CN" sz="3200" dirty="0"/>
              <a:t>   </a:t>
            </a:r>
            <a:r>
              <a:rPr lang="bo-CN" altLang="zh-CN" sz="3200" dirty="0"/>
              <a:t>   </a:t>
            </a:r>
            <a:r>
              <a:rPr lang="bo-CN" altLang="zh-CN" sz="3200" dirty="0">
                <a:solidFill>
                  <a:srgbClr val="000000"/>
                </a:solidFill>
                <a:ea typeface="微软雅黑"/>
              </a:rPr>
              <a:t>ཆི་ཧོ་ཧྥུ་ནི</a:t>
            </a:r>
            <a:r>
              <a:rPr lang="zh-CN" altLang="zh-CN" sz="2000" dirty="0">
                <a:solidFill>
                  <a:srgbClr val="000000"/>
                </a:solidFill>
                <a:latin typeface="Microsoft Himalaya"/>
                <a:ea typeface="微软雅黑"/>
                <a:cs typeface="Microsoft Himalaya"/>
              </a:rPr>
              <a:t>（</a:t>
            </a:r>
            <a:r>
              <a:rPr lang="bo-CN" altLang="zh-CN" sz="3200" dirty="0">
                <a:solidFill>
                  <a:srgbClr val="000000"/>
                </a:solidFill>
                <a:latin typeface="Microsoft Himalaya"/>
                <a:ea typeface="微软雅黑"/>
              </a:rPr>
              <a:t>༡༨༦༠</a:t>
            </a:r>
            <a:r>
              <a:rPr lang="en-US" altLang="zh-CN" sz="3200" dirty="0">
                <a:solidFill>
                  <a:srgbClr val="000000"/>
                </a:solidFill>
                <a:latin typeface="Microsoft Himalaya"/>
                <a:ea typeface="微软雅黑"/>
              </a:rPr>
              <a:t>-</a:t>
            </a:r>
            <a:r>
              <a:rPr lang="bo-CN" altLang="zh-CN" sz="3200" dirty="0">
                <a:solidFill>
                  <a:srgbClr val="000000"/>
                </a:solidFill>
                <a:latin typeface="Microsoft Himalaya"/>
                <a:ea typeface="微软雅黑"/>
              </a:rPr>
              <a:t>༡༩༠༤</a:t>
            </a:r>
            <a:r>
              <a:rPr lang="en-US" altLang="zh-CN" sz="3200" dirty="0">
                <a:solidFill>
                  <a:srgbClr val="000000"/>
                </a:solidFill>
                <a:latin typeface="Microsoft Himalaya"/>
                <a:ea typeface="微软雅黑"/>
              </a:rPr>
              <a:t> </a:t>
            </a:r>
            <a:r>
              <a:rPr lang="zh-CN" altLang="zh-CN" sz="2000" dirty="0">
                <a:solidFill>
                  <a:srgbClr val="000000"/>
                </a:solidFill>
                <a:latin typeface="Microsoft Himalaya"/>
                <a:ea typeface="微软雅黑"/>
                <a:cs typeface="Microsoft Himalaya"/>
              </a:rPr>
              <a:t>）</a:t>
            </a:r>
            <a:r>
              <a:rPr lang="en-US" altLang="zh-CN" sz="3200" dirty="0" err="1">
                <a:solidFill>
                  <a:srgbClr val="000000"/>
                </a:solidFill>
                <a:latin typeface="Microsoft Himalaya"/>
                <a:ea typeface="微软雅黑"/>
              </a:rPr>
              <a:t>ཨུ་རུ་སུའི་རྩོམ་པ་པོ་གྲགས་ཅན་ཞིག་ཡིན</a:t>
            </a:r>
            <a:r>
              <a:rPr lang="en-US" altLang="zh-CN" sz="3200" dirty="0">
                <a:solidFill>
                  <a:srgbClr val="000000"/>
                </a:solidFill>
                <a:latin typeface="Microsoft Himalaya"/>
                <a:ea typeface="微软雅黑"/>
              </a:rPr>
              <a:t>། </a:t>
            </a:r>
            <a:r>
              <a:rPr lang="en-US" altLang="zh-CN" sz="3200" dirty="0" err="1">
                <a:solidFill>
                  <a:srgbClr val="000000"/>
                </a:solidFill>
                <a:latin typeface="Microsoft Himalaya"/>
                <a:ea typeface="微软雅黑"/>
              </a:rPr>
              <a:t>ཁོང་ནི་ཚོང་པ་ཆུང་ཆུང་ཞིག་གི་ཁྱིམ་དུ་འཁྲུངས་ཤིང</a:t>
            </a:r>
            <a:r>
              <a:rPr lang="en-US" altLang="zh-CN" sz="3200" dirty="0">
                <a:solidFill>
                  <a:srgbClr val="000000"/>
                </a:solidFill>
                <a:latin typeface="Microsoft Himalaya"/>
                <a:ea typeface="微软雅黑"/>
              </a:rPr>
              <a:t>་། ཆུང་དུས་ནས་གྲོང་ཁྱེར་གྱི་མི་སེར་དཀྱུས་མའི་དཀའ་སྡུག་གི་འཚོ་བ་སྣ་ཚོགས་ལ་ཆ་རྒྱུས་ཧ་ཅང་ཆེ། </a:t>
            </a:r>
            <a:r>
              <a:rPr lang="en-US" altLang="zh-CN" sz="3200" dirty="0" err="1">
                <a:solidFill>
                  <a:srgbClr val="000000"/>
                </a:solidFill>
                <a:latin typeface="Microsoft Himalaya"/>
                <a:ea typeface="微软雅黑"/>
              </a:rPr>
              <a:t>ཁོང་གིས་ཚེ་གང་པོར་སྒྲུང་གཏམ་ཆེ་འབྲིང་ཆུང་གསུམ</a:t>
            </a:r>
            <a:r>
              <a:rPr lang="bo-CN" altLang="zh-CN" sz="3200" dirty="0">
                <a:solidFill>
                  <a:srgbClr val="000000"/>
                </a:solidFill>
                <a:latin typeface="Microsoft Himalaya"/>
                <a:ea typeface="微软雅黑"/>
              </a:rPr>
              <a:t>་༤༧༠་</a:t>
            </a:r>
            <a:r>
              <a:rPr lang="en-US" altLang="zh-CN" sz="3200" dirty="0" err="1">
                <a:solidFill>
                  <a:srgbClr val="000000"/>
                </a:solidFill>
                <a:latin typeface="Microsoft Himalaya"/>
                <a:ea typeface="微软雅黑"/>
              </a:rPr>
              <a:t>ལྷག་དང་འཁྲབ་གཞུང</a:t>
            </a:r>
            <a:r>
              <a:rPr lang="bo-CN" altLang="zh-CN" sz="3200" dirty="0">
                <a:solidFill>
                  <a:srgbClr val="000000"/>
                </a:solidFill>
                <a:latin typeface="Microsoft Himalaya"/>
                <a:ea typeface="微软雅黑"/>
              </a:rPr>
              <a:t>་༡༠་</a:t>
            </a:r>
            <a:r>
              <a:rPr lang="en-US" altLang="zh-CN" sz="3200" dirty="0" err="1">
                <a:solidFill>
                  <a:srgbClr val="000000"/>
                </a:solidFill>
                <a:latin typeface="Microsoft Himalaya"/>
                <a:ea typeface="微软雅黑"/>
              </a:rPr>
              <a:t>ལྷག་བརྩམས</a:t>
            </a:r>
            <a:r>
              <a:rPr lang="en-US" altLang="zh-CN" sz="3200" dirty="0">
                <a:solidFill>
                  <a:srgbClr val="000000"/>
                </a:solidFill>
                <a:latin typeface="Microsoft Himalaya"/>
                <a:ea typeface="微软雅黑"/>
              </a:rPr>
              <a:t>། </a:t>
            </a:r>
            <a:r>
              <a:rPr lang="zh-CN" altLang="zh-CN" sz="2000" dirty="0">
                <a:solidFill>
                  <a:srgbClr val="000000"/>
                </a:solidFill>
                <a:latin typeface="Microsoft Himalaya"/>
                <a:ea typeface="微软雅黑"/>
                <a:cs typeface="Microsoft Himalaya"/>
              </a:rPr>
              <a:t>《</a:t>
            </a:r>
            <a:r>
              <a:rPr lang="bo-CN" altLang="zh-CN" sz="3200" dirty="0">
                <a:solidFill>
                  <a:srgbClr val="000000"/>
                </a:solidFill>
                <a:ea typeface="微软雅黑"/>
              </a:rPr>
              <a:t>མདོག་འགྱུར་ད་བྱིད</a:t>
            </a:r>
            <a:r>
              <a:rPr lang="zh-CN" altLang="zh-CN" sz="2000" dirty="0">
                <a:solidFill>
                  <a:srgbClr val="000000"/>
                </a:solidFill>
                <a:latin typeface="Microsoft Himalaya"/>
                <a:ea typeface="微软雅黑"/>
                <a:cs typeface="Microsoft Himalaya"/>
              </a:rPr>
              <a:t>》</a:t>
            </a:r>
            <a:r>
              <a:rPr lang="bo-CN" altLang="zh-CN" sz="3200" dirty="0">
                <a:solidFill>
                  <a:srgbClr val="000000"/>
                </a:solidFill>
                <a:ea typeface="微软雅黑"/>
              </a:rPr>
              <a:t>ཅེས་པ་ཡང་སློབ་འབྲིང་གི་སློབ་དེབ་ཏུ་བཀོད་ཡོད།</a:t>
            </a:r>
            <a:r>
              <a:rPr lang="bo-CN" altLang="zh-CN" sz="3200" dirty="0"/>
              <a:t>  </a:t>
            </a:r>
            <a:r>
              <a:rPr lang="bo-CN" altLang="zh-CN" sz="3200" b="1" dirty="0"/>
              <a:t> 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56" name="TextBox 2"/>
          <p:cNvSpPr txBox="1"/>
          <p:nvPr/>
        </p:nvSpPr>
        <p:spPr>
          <a:xfrm>
            <a:off x="479603" y="4030866"/>
            <a:ext cx="1990071" cy="64632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bo-CN" altLang="zh-CN" sz="2400" b="1" dirty="0"/>
              <a:t>༼  ༡༨༦༠</a:t>
            </a:r>
            <a:r>
              <a:rPr lang="en-US" altLang="zh-CN" sz="2400" b="1" dirty="0"/>
              <a:t>—</a:t>
            </a:r>
            <a:r>
              <a:rPr lang="bo-CN" altLang="zh-CN" sz="2400" b="1" dirty="0"/>
              <a:t>༡༩༠༤   ༽</a:t>
            </a:r>
            <a:r>
              <a:rPr lang="en-US" altLang="zh-CN" sz="2400" b="1" dirty="0"/>
              <a:t> </a:t>
            </a:r>
            <a:endParaRPr lang="zh-CN" altLang="en-US" sz="2400" dirty="0"/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5" y="1102073"/>
            <a:ext cx="2268000" cy="26949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等腰三角形 10"/>
          <p:cNvSpPr/>
          <p:nvPr>
            <p:custDataLst>
              <p:tags r:id="rId2"/>
            </p:custDataLst>
          </p:nvPr>
        </p:nvSpPr>
        <p:spPr>
          <a:xfrm rot="16200000">
            <a:off x="404556" y="151559"/>
            <a:ext cx="474858" cy="562708"/>
          </a:xfrm>
          <a:prstGeom prst="triangle">
            <a:avLst>
              <a:gd name="adj" fmla="val 51944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ea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923339" y="195485"/>
            <a:ext cx="3206880" cy="474858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dist="76200" dir="8100000" algn="tr" rotWithShape="0">
              <a:prstClr val="black">
                <a:alpha val="8000"/>
              </a:prstClr>
            </a:outerShdw>
          </a:effectLst>
        </p:spPr>
        <p:txBody>
          <a:bodyPr lIns="252000" rIns="252000" rtlCol="0" anchor="ctr"/>
          <a:lstStyle/>
          <a:p>
            <a:pPr>
              <a:lnSpc>
                <a:spcPct val="130000"/>
              </a:lnSpc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923339" y="146867"/>
            <a:ext cx="3720669" cy="474858"/>
          </a:xfrm>
          <a:prstGeom prst="rect">
            <a:avLst/>
          </a:prstGeom>
        </p:spPr>
        <p:txBody>
          <a:bodyPr lIns="0" tIns="45718" rIns="0" bIns="4571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bo-CN" altLang="zh-CN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གཉིས་པ།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bo-CN" altLang="zh-CN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རྩོམ་པ་པོ་ངོ་སྤྲོད།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5" grpId="0"/>
      <p:bldP spid="1048656" grpId="0"/>
      <p:bldP spid="11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419622"/>
            <a:ext cx="8928992" cy="33701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58800" algn="just">
              <a:lnSpc>
                <a:spcPct val="150000"/>
              </a:lnSpc>
              <a:spcAft>
                <a:spcPts val="0"/>
              </a:spcAft>
            </a:pPr>
            <a:r>
              <a:rPr lang="bo-CN" altLang="zh-CN" sz="24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Microsoft Himalaya"/>
              </a:rPr>
              <a:t>སྒྲུང་གཏམ་འདིའི་ནང་དུ་བུ་ཆུང་ཧྥན་ཁ་ཁྱིམ་ཚང་ཕྱུག་པོ་ཞིག་གི་གཡོག་པོ་བྱས་ཏེ།</a:t>
            </a:r>
            <a:r>
              <a:rPr lang="bo-CN" altLang="zh-CN" sz="24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宋体"/>
                <a:cs typeface="微软雅黑"/>
              </a:rPr>
              <a:t> </a:t>
            </a:r>
            <a:r>
              <a:rPr lang="bo-CN" altLang="zh-CN" sz="24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Microsoft Himalaya"/>
              </a:rPr>
              <a:t>བཟོད་ཐབས་བྲལ་བའི་དཀའ་སྡུག་དང་མནར་གཅོད་གང་མང་མྱངས་པ་མ་བཟོད་པར། ཕྱིར་ཕ་ཡུལ་ལ་འགྲོ་འདོད་ཀྱི་འཕྲིན་ཡིག་ཅིག་སྤོ་བོར་བསྐུར་བའི་དོན་དག་ཞིབ་བརྗོད་བྱས་པ་བརྒྱུད་ནས། སྐབས་དེའི་ཨུ་རུ་སུའི་གོང་མ་ཧྲ་ཧོང་གི་གཏུམ་དྲག་ཆེ་བའི་དབང་བསྒྱུར་འོག་གི་ངལ་རྩོལ་མི་དམངས་ཀྱི་ཡིད་སྐྱོ་ཞིང་ཉམ་ཐག་པའི་དཀའ་སྡུག་གི་འཚོ་བ་མཚོན་པར་བྱས་ནས། མ་རྩ་རིང་ལུགས་ཀྱི་སྤྱི་ཚོགས་སུ་ངལ་རྩོལ་མི་དམངས་ལ་ཡ་ང་བའི་བཤུ་གཞོག་དང་གཉའ་གནོན་བྱེད་པ་ཐེར་འདོན་བྱས་པ་དང་། གོང་མ་ཧྲ་ཧོང་གི་སྲིད་དབང་སྒེར་འཛིན་གྱི་ལོག་སྤྱོད་ལམ་ལུགས་ལ་སུན་འབྱིན་དང་ཁ་རྡུང་དྲག་པོ་བཏང་ཡོད།</a:t>
            </a:r>
            <a:endParaRPr lang="zh-CN" altLang="zh-CN" sz="2400" kern="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ea typeface="宋体"/>
              <a:cs typeface="Microsoft Himalaya"/>
            </a:endParaRPr>
          </a:p>
        </p:txBody>
      </p:sp>
      <p:sp>
        <p:nvSpPr>
          <p:cNvPr id="8" name="等腰三角形 7"/>
          <p:cNvSpPr/>
          <p:nvPr>
            <p:custDataLst>
              <p:tags r:id="rId1"/>
            </p:custDataLst>
          </p:nvPr>
        </p:nvSpPr>
        <p:spPr>
          <a:xfrm rot="16200000">
            <a:off x="246026" y="237947"/>
            <a:ext cx="573698" cy="562708"/>
          </a:xfrm>
          <a:prstGeom prst="triangl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797219" y="232450"/>
            <a:ext cx="2910685" cy="573699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dist="76200" dir="8100000" algn="tr" rotWithShape="0">
              <a:prstClr val="black">
                <a:alpha val="8000"/>
              </a:prstClr>
            </a:outerShdw>
          </a:effectLst>
        </p:spPr>
        <p:txBody>
          <a:bodyPr lIns="252000" rIns="252000" rtlCol="0" anchor="ctr"/>
          <a:lstStyle/>
          <a:p>
            <a:pPr>
              <a:lnSpc>
                <a:spcPct val="130000"/>
              </a:lnSpc>
            </a:pPr>
            <a:endParaRPr lang="bo-CN" altLang="zh-CN" sz="36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4369" y="159819"/>
            <a:ext cx="3027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3600" b="1" dirty="0"/>
              <a:t>གསུམ་པ།</a:t>
            </a:r>
            <a:r>
              <a:rPr lang="en-US" altLang="zh-CN" sz="3600" b="1" dirty="0"/>
              <a:t> </a:t>
            </a:r>
            <a:r>
              <a:rPr lang="bo-CN" altLang="zh-CN" sz="3600" b="1" dirty="0"/>
              <a:t>སློབ་ཚན་ངོ་སྤྲོད།</a:t>
            </a:r>
          </a:p>
        </p:txBody>
      </p:sp>
      <p:sp>
        <p:nvSpPr>
          <p:cNvPr id="7" name="思想气泡: 云 6">
            <a:extLst>
              <a:ext uri="{FF2B5EF4-FFF2-40B4-BE49-F238E27FC236}">
                <a16:creationId xmlns:a16="http://schemas.microsoft.com/office/drawing/2014/main" id="{438C079B-DCC6-4F07-AC95-48AAFBB0B955}"/>
              </a:ext>
            </a:extLst>
          </p:cNvPr>
          <p:cNvSpPr/>
          <p:nvPr/>
        </p:nvSpPr>
        <p:spPr>
          <a:xfrm>
            <a:off x="5508104" y="555526"/>
            <a:ext cx="2088232" cy="64633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888244"/>
      </p:ext>
    </p:extLst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extBox 1048656"/>
          <p:cNvSpPr txBox="1"/>
          <p:nvPr/>
        </p:nvSpPr>
        <p:spPr>
          <a:xfrm>
            <a:off x="125384" y="915566"/>
            <a:ext cx="8893231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o-CN" altLang="zh-CN" sz="3200" spc="20" dirty="0">
                <a:solidFill>
                  <a:srgbClr val="000000"/>
                </a:solidFill>
              </a:rPr>
              <a:t>            </a:t>
            </a:r>
            <a:r>
              <a:rPr 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༼ཧྥན་ཁ༽ཞེས་པ་དེ</a:t>
            </a:r>
            <a:r>
              <a:rPr lang="bo-CN" alt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་༡༨༨༦་</a:t>
            </a:r>
            <a:r>
              <a:rPr 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ལོར་བྲིས་ཤིང།</a:t>
            </a:r>
            <a:r>
              <a:rPr lang="bo-CN" alt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སྒྲུང་གཏམ་དེའི་གོང་མ་ཧྲ་ཧོང་ཉི་ཀུའུ་ལ་ཁྲི་རབས་གསུམ་པའི་སྐབས་སུ་མ་རྩ་བརྡིབས་ནས་ལས་ཀ་ཤོར་བའི་ཞིང་པ་འབོར་ཆེན་གྲོང་ཁྱེར་ནང་དུ་ཡོང་སྟེ།</a:t>
            </a:r>
            <a:r>
              <a:rPr lang="bo-CN" alt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སྐུ་དྲག་དང་ཕྱུག་པོ།</a:t>
            </a:r>
            <a:r>
              <a:rPr lang="bo-CN" alt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དཔོན་པ</a:t>
            </a:r>
            <a:r>
              <a:rPr lang="bo-CN" alt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ོ་</a:t>
            </a:r>
            <a:r>
              <a:rPr 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སོགས་ཀྱི་གཡོག་</a:t>
            </a:r>
            <a:r>
              <a:rPr lang="bo-CN" alt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བྱ</a:t>
            </a:r>
            <a:r>
              <a:rPr 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ས་ནས་གཉའ་གནོན་དང་བཤུ་གཞོག་ཚད་མེད་མྱངས་པ་དང་ཐ་ན་བྱིས་པ་ལའང་མནར་གཅོད་ཚད་མེད་གཏོང་གི་ཡོད།</a:t>
            </a:r>
            <a:r>
              <a:rPr lang="bo-CN" alt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སྒྲུང་གཏམ་དེ་ནི་དོན་དངོས་དེ་འདྲ་ཞིག་གཞིར་བཟུང་ནས་བྲིས་པའི་ཡིད་འགུག་གི་ནུས་པ་ལྡན་ཞིང་།</a:t>
            </a:r>
            <a:r>
              <a:rPr lang="bo-CN" alt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ཨུ་རུ་སུའི་སྤྱི་ཚོགས་རྙིང་བའི་ངལ་རྩོལ་མི་དམངས་ཀྱི་ཉམ་ཐག་གི་འཚོ་བ་མངོན་སུམ་དུ་མཚོན་གྱི</a:t>
            </a:r>
            <a:r>
              <a:rPr lang="bo-CN" alt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ན</a:t>
            </a:r>
            <a:r>
              <a:rPr lang="zh-C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་ཡོད།</a:t>
            </a:r>
            <a:endParaRPr lang="zh-CN" sz="3200" spc="20" dirty="0">
              <a:solidFill>
                <a:srgbClr val="000000"/>
              </a:solidFill>
            </a:endParaRPr>
          </a:p>
        </p:txBody>
      </p:sp>
      <p:sp>
        <p:nvSpPr>
          <p:cNvPr id="7" name="等腰三角形 6"/>
          <p:cNvSpPr/>
          <p:nvPr>
            <p:custDataLst>
              <p:tags r:id="rId1"/>
            </p:custDataLst>
          </p:nvPr>
        </p:nvSpPr>
        <p:spPr>
          <a:xfrm rot="16200000">
            <a:off x="174017" y="188008"/>
            <a:ext cx="573698" cy="562708"/>
          </a:xfrm>
          <a:prstGeom prst="triangl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742220" y="182513"/>
            <a:ext cx="3181708" cy="573698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dist="76200" dir="8100000" algn="tr" rotWithShape="0">
              <a:prstClr val="black">
                <a:alpha val="8000"/>
              </a:prstClr>
            </a:outerShdw>
          </a:effectLst>
        </p:spPr>
        <p:txBody>
          <a:bodyPr lIns="252000" rIns="252000" rtlCol="0" anchor="ctr"/>
          <a:lstStyle/>
          <a:p>
            <a:pPr>
              <a:lnSpc>
                <a:spcPct val="130000"/>
              </a:lnSpc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877" y="146197"/>
            <a:ext cx="4190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3600" b="1" dirty="0"/>
              <a:t>བཞི་པ།  </a:t>
            </a:r>
            <a:r>
              <a:rPr lang="en-US" altLang="zh-CN" sz="3600" b="1" dirty="0"/>
              <a:t>ལོ་རྒྱུས་རྒྱབ་ལྗོངས།</a:t>
            </a:r>
            <a:endParaRPr lang="zh-CN" altLang="en-US" sz="24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7" grpId="0" animBg="1"/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extBox 2"/>
          <p:cNvSpPr txBox="1"/>
          <p:nvPr/>
        </p:nvSpPr>
        <p:spPr>
          <a:xfrm>
            <a:off x="971602" y="1131591"/>
            <a:ext cx="233673" cy="35813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endParaRPr/>
          </a:p>
        </p:txBody>
      </p:sp>
      <p:sp>
        <p:nvSpPr>
          <p:cNvPr id="1048666" name="TextBox 1048665"/>
          <p:cNvSpPr txBox="1"/>
          <p:nvPr/>
        </p:nvSpPr>
        <p:spPr>
          <a:xfrm>
            <a:off x="107504" y="799684"/>
            <a:ext cx="8928992" cy="39703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800" dirty="0">
                <a:solidFill>
                  <a:srgbClr val="FF0000"/>
                </a:solidFill>
                <a:latin typeface="+mn-ea"/>
              </a:rPr>
              <a:t>ཡེ་ཤུའི་འཁྲུངས་སྐར།</a:t>
            </a:r>
            <a:r>
              <a:rPr lang="bo-CN" altLang="zh-CN" sz="2800" dirty="0">
                <a:solidFill>
                  <a:srgbClr val="FF0000"/>
                </a:solidFill>
                <a:latin typeface="+mn-ea"/>
              </a:rPr>
              <a:t>   </a:t>
            </a:r>
            <a:r>
              <a:rPr lang="zh-CN" sz="2800" dirty="0">
                <a:latin typeface="+mn-ea"/>
              </a:rPr>
              <a:t>ཡེ་ཤུའི་ཆོས་ལུགས་ཀྱི་ཆོས་པ་རྣམས་ཀྱིས་ཡེ་ཤུ་མ་ཤི་ཀ་འཁྲུངས་པར་རྗེས་དྲན་བྱེད་པའི་</a:t>
            </a:r>
            <a:r>
              <a:rPr lang="bo-CN" altLang="zh-CN" sz="2800" dirty="0">
                <a:latin typeface="+mn-ea"/>
              </a:rPr>
              <a:t>                                                                                                   </a:t>
            </a:r>
            <a:r>
              <a:rPr lang="zh-CN" sz="2800" dirty="0">
                <a:latin typeface="+mn-ea"/>
              </a:rPr>
              <a:t>ཉིན་མོ་སྟེ།</a:t>
            </a:r>
            <a:r>
              <a:rPr lang="bo-CN" altLang="zh-CN" sz="2800" dirty="0">
                <a:latin typeface="+mn-ea"/>
              </a:rPr>
              <a:t>  </a:t>
            </a:r>
            <a:r>
              <a:rPr lang="zh-CN" sz="2800" dirty="0">
                <a:latin typeface="+mn-ea"/>
              </a:rPr>
              <a:t>ལོ་རེའི་ལུགས་གསར་གྱི་ཟླ་བཅུ་གཉིས་པའི་ཚེས་ཉེར་ལྔ་ཉིན་ཡིན།
</a:t>
            </a:r>
            <a:r>
              <a:rPr lang="zh-CN" sz="2800" dirty="0">
                <a:solidFill>
                  <a:srgbClr val="FF0000"/>
                </a:solidFill>
                <a:latin typeface="+mn-ea"/>
              </a:rPr>
              <a:t>ཁྱིའི།</a:t>
            </a:r>
            <a:r>
              <a:rPr lang="en-US" altLang="zh-CN" sz="2800" dirty="0">
                <a:latin typeface="+mn-ea"/>
              </a:rPr>
              <a:t> </a:t>
            </a:r>
            <a:r>
              <a:rPr lang="zh-CN" sz="2800" dirty="0">
                <a:latin typeface="+mn-ea"/>
              </a:rPr>
              <a:t>ཤིང་སོགས་ཀྱིས་བཟོས་པའི་ལྷམ་གྱི་དབྱིབས་ཇེ་ལེགས་སུ་གཏོང་བའམ་ཇེ་ཆེར་གཏོང་བྱེད་ཅིག།</a:t>
            </a:r>
            <a:r>
              <a:rPr lang="zh-CN" sz="2800" dirty="0">
                <a:solidFill>
                  <a:srgbClr val="000000"/>
                </a:solidFill>
                <a:latin typeface="+mn-ea"/>
              </a:rPr>
              <a:t>
</a:t>
            </a:r>
            <a:r>
              <a:rPr lang="zh-CN" sz="2800" dirty="0">
                <a:solidFill>
                  <a:srgbClr val="FF0000"/>
                </a:solidFill>
                <a:latin typeface="+mn-ea"/>
              </a:rPr>
              <a:t>བད།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 </a:t>
            </a:r>
            <a:r>
              <a:rPr lang="zh-CN" sz="2800" dirty="0">
                <a:latin typeface="+mn-ea"/>
              </a:rPr>
              <a:t>དགུན་ཁའི་ནུབ་མོར།</a:t>
            </a:r>
            <a:r>
              <a:rPr lang="bo-CN" altLang="zh-CN" sz="2800" dirty="0">
                <a:latin typeface="+mn-ea"/>
              </a:rPr>
              <a:t>  </a:t>
            </a:r>
            <a:r>
              <a:rPr lang="zh-CN" sz="2800" dirty="0">
                <a:latin typeface="+mn-ea"/>
              </a:rPr>
              <a:t>རླངས་པ་འཁྱགས་ནས་ཁ་བ་ལྟར་ཆགས་པ་དེའི་མིང་།</a:t>
            </a:r>
            <a:r>
              <a:rPr lang="bo-CN" altLang="zh-CN" sz="2800" dirty="0">
                <a:latin typeface="+mn-ea"/>
              </a:rPr>
              <a:t> </a:t>
            </a:r>
            <a:r>
              <a:rPr lang="zh-CN" sz="2800" dirty="0">
                <a:latin typeface="+mn-ea"/>
              </a:rPr>
              <a:t>བ་མོའམ་སད་ཀྱང་ཟེར།
</a:t>
            </a:r>
            <a:r>
              <a:rPr lang="zh-CN" sz="2800" dirty="0">
                <a:solidFill>
                  <a:srgbClr val="FF0000"/>
                </a:solidFill>
                <a:latin typeface="+mn-ea"/>
              </a:rPr>
              <a:t>གད་བདར</a:t>
            </a:r>
            <a:r>
              <a:rPr lang="bo-CN" altLang="zh-CN" sz="2800" dirty="0">
                <a:solidFill>
                  <a:srgbClr val="FF0000"/>
                </a:solidFill>
                <a:latin typeface="+mn-ea"/>
              </a:rPr>
              <a:t>།  </a:t>
            </a:r>
            <a:r>
              <a:rPr lang="bo-CN" altLang="zh-CN" sz="2800" dirty="0">
                <a:latin typeface="+mn-ea"/>
              </a:rPr>
              <a:t> </a:t>
            </a:r>
            <a:r>
              <a:rPr lang="zh-CN" sz="2800" dirty="0">
                <a:latin typeface="+mn-ea"/>
              </a:rPr>
              <a:t>གཙང་སྦྲ་བྱེད་པའི་ལས་ཀའི་མིང་།
</a:t>
            </a:r>
            <a:r>
              <a:rPr lang="zh-CN" sz="2800" dirty="0">
                <a:solidFill>
                  <a:srgbClr val="FF0000"/>
                </a:solidFill>
                <a:latin typeface="+mn-ea"/>
              </a:rPr>
              <a:t>འགུལ་སླེ།</a:t>
            </a:r>
            <a:r>
              <a:rPr lang="bo-CN" altLang="zh-CN" sz="2800" dirty="0">
                <a:latin typeface="+mn-ea"/>
              </a:rPr>
              <a:t>   </a:t>
            </a:r>
            <a:r>
              <a:rPr lang="zh-CN" sz="2800" dirty="0">
                <a:latin typeface="+mn-ea"/>
              </a:rPr>
              <a:t>བྱིས་པ་གཉིད་འགུག་བྱེད་ཀྱི་ཁྱིམ་སྤྱོད་ཡོ་བྱད་ཅིག་སྟེ།</a:t>
            </a:r>
            <a:r>
              <a:rPr lang="bo-CN" altLang="zh-CN" sz="2800" dirty="0">
                <a:latin typeface="+mn-ea"/>
              </a:rPr>
              <a:t>  </a:t>
            </a:r>
            <a:r>
              <a:rPr lang="zh-CN" sz="2800" dirty="0">
                <a:latin typeface="+mn-ea"/>
              </a:rPr>
              <a:t>དེའི་དབྱིབས་ནི་སླེ་བོ་ཞིག་དང་འདྲ་ལ།</a:t>
            </a:r>
            <a:r>
              <a:rPr lang="bo-CN" altLang="zh-CN" sz="2800" dirty="0">
                <a:latin typeface="+mn-ea"/>
              </a:rPr>
              <a:t> </a:t>
            </a:r>
          </a:p>
          <a:p>
            <a:r>
              <a:rPr lang="bo-CN" altLang="zh-CN" sz="2800" dirty="0">
                <a:latin typeface="+mn-ea"/>
              </a:rPr>
              <a:t>               </a:t>
            </a:r>
            <a:r>
              <a:rPr lang="zh-CN" sz="2800" dirty="0">
                <a:latin typeface="+mn-ea"/>
              </a:rPr>
              <a:t>སྨྱུག་མ་དང་འཁྲི་ཤིང་གིས་བསླས་པ་ཞིག་ཡི</a:t>
            </a:r>
            <a:r>
              <a:rPr lang="bo-CN" altLang="zh-CN" sz="2800" dirty="0">
                <a:latin typeface="+mn-ea"/>
              </a:rPr>
              <a:t>ན།</a:t>
            </a:r>
            <a:r>
              <a:rPr lang="zh-CN" sz="2800" dirty="0">
                <a:latin typeface="+mn-ea"/>
              </a:rPr>
              <a:t>
</a:t>
            </a:r>
            <a:r>
              <a:rPr lang="zh-CN" sz="2800" dirty="0">
                <a:solidFill>
                  <a:srgbClr val="FF0000"/>
                </a:solidFill>
                <a:latin typeface="+mn-ea"/>
              </a:rPr>
              <a:t>བྲབས།</a:t>
            </a:r>
            <a:r>
              <a:rPr lang="bo-CN" altLang="zh-CN" sz="2800" dirty="0">
                <a:solidFill>
                  <a:srgbClr val="FF0000"/>
                </a:solidFill>
                <a:latin typeface="+mn-ea"/>
              </a:rPr>
              <a:t> </a:t>
            </a:r>
            <a:r>
              <a:rPr lang="bo-CN" altLang="zh-CN" sz="2800" dirty="0">
                <a:latin typeface="+mn-ea"/>
              </a:rPr>
              <a:t>   </a:t>
            </a:r>
            <a:r>
              <a:rPr lang="zh-CN" sz="2800" dirty="0">
                <a:latin typeface="+mn-ea"/>
              </a:rPr>
              <a:t>རྟ་ལྕག་སོགས་ཀྱིས་བརྒྱབ་པའི་དོན།</a:t>
            </a:r>
            <a:endParaRPr lang="en-US" altLang="zh-CN" sz="2800" dirty="0">
              <a:latin typeface="+mn-ea"/>
            </a:endParaRPr>
          </a:p>
          <a:p>
            <a:r>
              <a:rPr lang="zh-CN" sz="2800" dirty="0">
                <a:solidFill>
                  <a:srgbClr val="FF0000"/>
                </a:solidFill>
                <a:latin typeface="+mn-ea"/>
              </a:rPr>
              <a:t>ཀུ་པུ།</a:t>
            </a:r>
            <a:r>
              <a:rPr lang="bo-CN" altLang="zh-CN" sz="2800" dirty="0">
                <a:solidFill>
                  <a:srgbClr val="FF0000"/>
                </a:solidFill>
                <a:latin typeface="+mn-ea"/>
              </a:rPr>
              <a:t> </a:t>
            </a:r>
            <a:r>
              <a:rPr lang="bo-CN" altLang="zh-CN" sz="2800" dirty="0">
                <a:latin typeface="+mn-ea"/>
              </a:rPr>
              <a:t>   </a:t>
            </a:r>
            <a:r>
              <a:rPr lang="zh-CN" sz="2800" dirty="0">
                <a:latin typeface="+mn-ea"/>
              </a:rPr>
              <a:t>ཨུ་རུ་སུའི་སྒོར་མོ་སིལ་མའི་མིང་སྟེ།</a:t>
            </a:r>
            <a:r>
              <a:rPr lang="bo-CN" altLang="zh-CN" sz="2800" dirty="0">
                <a:latin typeface="+mn-ea"/>
              </a:rPr>
              <a:t>  </a:t>
            </a:r>
            <a:r>
              <a:rPr lang="zh-CN" sz="2800" dirty="0">
                <a:latin typeface="+mn-ea"/>
              </a:rPr>
              <a:t>ཀུ་པུ་བརྒྱ་ནི་ལུའུ་པུའུ་གཅིག་ཡིན།</a:t>
            </a:r>
            <a:endParaRPr lang="zh-CN" sz="2400" dirty="0">
              <a:latin typeface="+mn-ea"/>
            </a:endParaRPr>
          </a:p>
        </p:txBody>
      </p:sp>
      <p:sp>
        <p:nvSpPr>
          <p:cNvPr id="8" name="等腰三角形 7"/>
          <p:cNvSpPr/>
          <p:nvPr>
            <p:custDataLst>
              <p:tags r:id="rId1"/>
            </p:custDataLst>
          </p:nvPr>
        </p:nvSpPr>
        <p:spPr>
          <a:xfrm rot="16200000">
            <a:off x="299080" y="123485"/>
            <a:ext cx="445388" cy="562708"/>
          </a:xfrm>
          <a:prstGeom prst="triangl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803129" y="185035"/>
            <a:ext cx="3336823" cy="442499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dist="76200" dir="8100000" algn="tr" rotWithShape="0">
              <a:prstClr val="black">
                <a:alpha val="8000"/>
              </a:prstClr>
            </a:outerShdw>
          </a:effectLst>
        </p:spPr>
        <p:txBody>
          <a:bodyPr lIns="252000" rIns="252000" rtlCol="0" anchor="ctr"/>
          <a:lstStyle/>
          <a:p>
            <a:pPr>
              <a:lnSpc>
                <a:spcPct val="130000"/>
              </a:lnSpc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971602" y="12884"/>
            <a:ext cx="3302966" cy="64632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bo-CN" altLang="zh-CN" sz="3600" b="1" dirty="0"/>
              <a:t>ལྔ་པ།  ཐ་སྙད་མཆན་འགྲེལ།</a:t>
            </a:r>
            <a:endParaRPr lang="zh-CN" altLang="en-US" sz="3600" b="1" dirty="0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6" grpId="0" animBg="1"/>
      <p:bldP spid="8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1344792" y="1422188"/>
            <a:ext cx="2314575" cy="2317750"/>
          </a:xfrm>
          <a:prstGeom prst="ellipse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</a:rPr>
              <a:t>ཧྥན་ཁས་འཕྲིན་ཡིག་མ་བྲིས་པའི་སྔོན།</a:t>
            </a:r>
            <a:endParaRPr lang="zh-CN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3349127" y="1475468"/>
            <a:ext cx="2312988" cy="231775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/>
                <a:ea typeface="微软雅黑"/>
              </a:rPr>
              <a:t>འབྲི་བཞིན་པའི་སྐབས།</a:t>
            </a:r>
            <a:endParaRPr lang="zh-CN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368481" y="1475468"/>
            <a:ext cx="2312988" cy="2317750"/>
          </a:xfrm>
          <a:prstGeom prst="ellipse">
            <a:avLst/>
          </a:prstGeom>
          <a:solidFill>
            <a:srgbClr val="EC6E0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བྲིས་ཟིན་པའི་རྗེས་བཅས་ཀྱི་གོ་རིམ་ལྟར་བྲིས་ཡོད་།</a:t>
            </a:r>
            <a:endParaRPr lang="zh-CN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277230" y="1597886"/>
            <a:ext cx="449698" cy="364202"/>
            <a:chOff x="1511300" y="3748087"/>
            <a:chExt cx="344488" cy="342901"/>
          </a:xfrm>
          <a:solidFill>
            <a:schemeClr val="tx1"/>
          </a:solidFill>
        </p:grpSpPr>
        <p:sp>
          <p:nvSpPr>
            <p:cNvPr id="14" name="Freeform 562"/>
            <p:cNvSpPr>
              <a:spLocks/>
            </p:cNvSpPr>
            <p:nvPr/>
          </p:nvSpPr>
          <p:spPr bwMode="auto">
            <a:xfrm>
              <a:off x="1511300" y="3978275"/>
              <a:ext cx="109537" cy="112713"/>
            </a:xfrm>
            <a:custGeom>
              <a:avLst/>
              <a:gdLst>
                <a:gd name="T0" fmla="*/ 9 w 69"/>
                <a:gd name="T1" fmla="*/ 0 h 71"/>
                <a:gd name="T2" fmla="*/ 5 w 69"/>
                <a:gd name="T3" fmla="*/ 36 h 71"/>
                <a:gd name="T4" fmla="*/ 0 w 69"/>
                <a:gd name="T5" fmla="*/ 71 h 71"/>
                <a:gd name="T6" fmla="*/ 35 w 69"/>
                <a:gd name="T7" fmla="*/ 66 h 71"/>
                <a:gd name="T8" fmla="*/ 69 w 69"/>
                <a:gd name="T9" fmla="*/ 60 h 71"/>
                <a:gd name="T10" fmla="*/ 40 w 69"/>
                <a:gd name="T11" fmla="*/ 31 h 71"/>
                <a:gd name="T12" fmla="*/ 9 w 69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1">
                  <a:moveTo>
                    <a:pt x="9" y="0"/>
                  </a:moveTo>
                  <a:lnTo>
                    <a:pt x="5" y="36"/>
                  </a:lnTo>
                  <a:lnTo>
                    <a:pt x="0" y="71"/>
                  </a:lnTo>
                  <a:lnTo>
                    <a:pt x="35" y="66"/>
                  </a:lnTo>
                  <a:lnTo>
                    <a:pt x="69" y="60"/>
                  </a:lnTo>
                  <a:lnTo>
                    <a:pt x="40" y="31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563"/>
            <p:cNvSpPr>
              <a:spLocks/>
            </p:cNvSpPr>
            <p:nvPr/>
          </p:nvSpPr>
          <p:spPr bwMode="auto">
            <a:xfrm>
              <a:off x="1543050" y="3802063"/>
              <a:ext cx="254000" cy="257175"/>
            </a:xfrm>
            <a:custGeom>
              <a:avLst/>
              <a:gdLst>
                <a:gd name="T0" fmla="*/ 60 w 160"/>
                <a:gd name="T1" fmla="*/ 142 h 162"/>
                <a:gd name="T2" fmla="*/ 49 w 160"/>
                <a:gd name="T3" fmla="*/ 131 h 162"/>
                <a:gd name="T4" fmla="*/ 140 w 160"/>
                <a:gd name="T5" fmla="*/ 41 h 162"/>
                <a:gd name="T6" fmla="*/ 120 w 160"/>
                <a:gd name="T7" fmla="*/ 21 h 162"/>
                <a:gd name="T8" fmla="*/ 29 w 160"/>
                <a:gd name="T9" fmla="*/ 111 h 162"/>
                <a:gd name="T10" fmla="*/ 20 w 160"/>
                <a:gd name="T11" fmla="*/ 102 h 162"/>
                <a:gd name="T12" fmla="*/ 110 w 160"/>
                <a:gd name="T13" fmla="*/ 11 h 162"/>
                <a:gd name="T14" fmla="*/ 100 w 160"/>
                <a:gd name="T15" fmla="*/ 0 h 162"/>
                <a:gd name="T16" fmla="*/ 0 w 160"/>
                <a:gd name="T17" fmla="*/ 102 h 162"/>
                <a:gd name="T18" fmla="*/ 60 w 160"/>
                <a:gd name="T19" fmla="*/ 162 h 162"/>
                <a:gd name="T20" fmla="*/ 160 w 160"/>
                <a:gd name="T21" fmla="*/ 61 h 162"/>
                <a:gd name="T22" fmla="*/ 150 w 160"/>
                <a:gd name="T23" fmla="*/ 51 h 162"/>
                <a:gd name="T24" fmla="*/ 60 w 160"/>
                <a:gd name="T25" fmla="*/ 14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162">
                  <a:moveTo>
                    <a:pt x="60" y="142"/>
                  </a:moveTo>
                  <a:lnTo>
                    <a:pt x="49" y="131"/>
                  </a:lnTo>
                  <a:lnTo>
                    <a:pt x="140" y="41"/>
                  </a:lnTo>
                  <a:lnTo>
                    <a:pt x="120" y="21"/>
                  </a:lnTo>
                  <a:lnTo>
                    <a:pt x="29" y="111"/>
                  </a:lnTo>
                  <a:lnTo>
                    <a:pt x="20" y="102"/>
                  </a:lnTo>
                  <a:lnTo>
                    <a:pt x="110" y="11"/>
                  </a:lnTo>
                  <a:lnTo>
                    <a:pt x="100" y="0"/>
                  </a:lnTo>
                  <a:lnTo>
                    <a:pt x="0" y="102"/>
                  </a:lnTo>
                  <a:lnTo>
                    <a:pt x="60" y="162"/>
                  </a:lnTo>
                  <a:lnTo>
                    <a:pt x="160" y="61"/>
                  </a:lnTo>
                  <a:lnTo>
                    <a:pt x="150" y="51"/>
                  </a:lnTo>
                  <a:lnTo>
                    <a:pt x="60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 564"/>
            <p:cNvSpPr>
              <a:spLocks/>
            </p:cNvSpPr>
            <p:nvPr/>
          </p:nvSpPr>
          <p:spPr bwMode="auto">
            <a:xfrm>
              <a:off x="1719263" y="3748087"/>
              <a:ext cx="136525" cy="136525"/>
            </a:xfrm>
            <a:custGeom>
              <a:avLst/>
              <a:gdLst>
                <a:gd name="T0" fmla="*/ 84 w 90"/>
                <a:gd name="T1" fmla="*/ 48 h 90"/>
                <a:gd name="T2" fmla="*/ 42 w 90"/>
                <a:gd name="T3" fmla="*/ 5 h 90"/>
                <a:gd name="T4" fmla="*/ 21 w 90"/>
                <a:gd name="T5" fmla="*/ 5 h 90"/>
                <a:gd name="T6" fmla="*/ 20 w 90"/>
                <a:gd name="T7" fmla="*/ 7 h 90"/>
                <a:gd name="T8" fmla="*/ 20 w 90"/>
                <a:gd name="T9" fmla="*/ 6 h 90"/>
                <a:gd name="T10" fmla="*/ 0 w 90"/>
                <a:gd name="T11" fmla="*/ 27 h 90"/>
                <a:gd name="T12" fmla="*/ 63 w 90"/>
                <a:gd name="T13" fmla="*/ 90 h 90"/>
                <a:gd name="T14" fmla="*/ 83 w 90"/>
                <a:gd name="T15" fmla="*/ 69 h 90"/>
                <a:gd name="T16" fmla="*/ 83 w 90"/>
                <a:gd name="T17" fmla="*/ 69 h 90"/>
                <a:gd name="T18" fmla="*/ 84 w 90"/>
                <a:gd name="T19" fmla="*/ 68 h 90"/>
                <a:gd name="T20" fmla="*/ 84 w 90"/>
                <a:gd name="T21" fmla="*/ 4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90">
                  <a:moveTo>
                    <a:pt x="84" y="48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36" y="0"/>
                    <a:pt x="27" y="0"/>
                    <a:pt x="21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90" y="63"/>
                    <a:pt x="90" y="53"/>
                    <a:pt x="8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7" name="Freeform 568"/>
          <p:cNvSpPr>
            <a:spLocks noEditPoints="1"/>
          </p:cNvSpPr>
          <p:nvPr/>
        </p:nvSpPr>
        <p:spPr bwMode="auto">
          <a:xfrm>
            <a:off x="4298877" y="1663471"/>
            <a:ext cx="435048" cy="407858"/>
          </a:xfrm>
          <a:custGeom>
            <a:avLst/>
            <a:gdLst>
              <a:gd name="T0" fmla="*/ 135 w 240"/>
              <a:gd name="T1" fmla="*/ 0 h 225"/>
              <a:gd name="T2" fmla="*/ 0 w 240"/>
              <a:gd name="T3" fmla="*/ 150 h 225"/>
              <a:gd name="T4" fmla="*/ 45 w 240"/>
              <a:gd name="T5" fmla="*/ 150 h 225"/>
              <a:gd name="T6" fmla="*/ 90 w 240"/>
              <a:gd name="T7" fmla="*/ 165 h 225"/>
              <a:gd name="T8" fmla="*/ 135 w 240"/>
              <a:gd name="T9" fmla="*/ 225 h 225"/>
              <a:gd name="T10" fmla="*/ 240 w 240"/>
              <a:gd name="T11" fmla="*/ 105 h 225"/>
              <a:gd name="T12" fmla="*/ 135 w 240"/>
              <a:gd name="T13" fmla="*/ 0 h 225"/>
              <a:gd name="T14" fmla="*/ 60 w 240"/>
              <a:gd name="T15" fmla="*/ 108 h 225"/>
              <a:gd name="T16" fmla="*/ 41 w 240"/>
              <a:gd name="T17" fmla="*/ 90 h 225"/>
              <a:gd name="T18" fmla="*/ 60 w 240"/>
              <a:gd name="T19" fmla="*/ 71 h 225"/>
              <a:gd name="T20" fmla="*/ 79 w 240"/>
              <a:gd name="T21" fmla="*/ 90 h 225"/>
              <a:gd name="T22" fmla="*/ 60 w 240"/>
              <a:gd name="T23" fmla="*/ 108 h 225"/>
              <a:gd name="T24" fmla="*/ 94 w 240"/>
              <a:gd name="T25" fmla="*/ 52 h 225"/>
              <a:gd name="T26" fmla="*/ 112 w 240"/>
              <a:gd name="T27" fmla="*/ 33 h 225"/>
              <a:gd name="T28" fmla="*/ 131 w 240"/>
              <a:gd name="T29" fmla="*/ 52 h 225"/>
              <a:gd name="T30" fmla="*/ 112 w 240"/>
              <a:gd name="T31" fmla="*/ 71 h 225"/>
              <a:gd name="T32" fmla="*/ 94 w 240"/>
              <a:gd name="T33" fmla="*/ 52 h 225"/>
              <a:gd name="T34" fmla="*/ 143 w 240"/>
              <a:gd name="T35" fmla="*/ 183 h 225"/>
              <a:gd name="T36" fmla="*/ 116 w 240"/>
              <a:gd name="T37" fmla="*/ 157 h 225"/>
              <a:gd name="T38" fmla="*/ 143 w 240"/>
              <a:gd name="T39" fmla="*/ 131 h 225"/>
              <a:gd name="T40" fmla="*/ 169 w 240"/>
              <a:gd name="T41" fmla="*/ 157 h 225"/>
              <a:gd name="T42" fmla="*/ 143 w 240"/>
              <a:gd name="T43" fmla="*/ 183 h 225"/>
              <a:gd name="T44" fmla="*/ 188 w 240"/>
              <a:gd name="T45" fmla="*/ 138 h 225"/>
              <a:gd name="T46" fmla="*/ 176 w 240"/>
              <a:gd name="T47" fmla="*/ 127 h 225"/>
              <a:gd name="T48" fmla="*/ 188 w 240"/>
              <a:gd name="T49" fmla="*/ 116 h 225"/>
              <a:gd name="T50" fmla="*/ 199 w 240"/>
              <a:gd name="T51" fmla="*/ 127 h 225"/>
              <a:gd name="T52" fmla="*/ 188 w 240"/>
              <a:gd name="T53" fmla="*/ 138 h 225"/>
              <a:gd name="T54" fmla="*/ 173 w 240"/>
              <a:gd name="T55" fmla="*/ 93 h 225"/>
              <a:gd name="T56" fmla="*/ 146 w 240"/>
              <a:gd name="T57" fmla="*/ 67 h 225"/>
              <a:gd name="T58" fmla="*/ 173 w 240"/>
              <a:gd name="T59" fmla="*/ 41 h 225"/>
              <a:gd name="T60" fmla="*/ 199 w 240"/>
              <a:gd name="T61" fmla="*/ 67 h 225"/>
              <a:gd name="T62" fmla="*/ 173 w 240"/>
              <a:gd name="T63" fmla="*/ 93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0" h="225">
                <a:moveTo>
                  <a:pt x="135" y="0"/>
                </a:moveTo>
                <a:cubicBezTo>
                  <a:pt x="45" y="0"/>
                  <a:pt x="0" y="90"/>
                  <a:pt x="0" y="150"/>
                </a:cubicBezTo>
                <a:cubicBezTo>
                  <a:pt x="0" y="165"/>
                  <a:pt x="30" y="195"/>
                  <a:pt x="45" y="150"/>
                </a:cubicBezTo>
                <a:cubicBezTo>
                  <a:pt x="52" y="129"/>
                  <a:pt x="90" y="135"/>
                  <a:pt x="90" y="165"/>
                </a:cubicBezTo>
                <a:cubicBezTo>
                  <a:pt x="90" y="198"/>
                  <a:pt x="105" y="225"/>
                  <a:pt x="135" y="225"/>
                </a:cubicBezTo>
                <a:cubicBezTo>
                  <a:pt x="225" y="225"/>
                  <a:pt x="240" y="150"/>
                  <a:pt x="240" y="105"/>
                </a:cubicBezTo>
                <a:cubicBezTo>
                  <a:pt x="240" y="60"/>
                  <a:pt x="225" y="0"/>
                  <a:pt x="135" y="0"/>
                </a:cubicBezTo>
                <a:close/>
                <a:moveTo>
                  <a:pt x="60" y="108"/>
                </a:moveTo>
                <a:cubicBezTo>
                  <a:pt x="50" y="108"/>
                  <a:pt x="41" y="100"/>
                  <a:pt x="41" y="90"/>
                </a:cubicBezTo>
                <a:cubicBezTo>
                  <a:pt x="41" y="79"/>
                  <a:pt x="50" y="71"/>
                  <a:pt x="60" y="71"/>
                </a:cubicBezTo>
                <a:cubicBezTo>
                  <a:pt x="70" y="71"/>
                  <a:pt x="79" y="79"/>
                  <a:pt x="79" y="90"/>
                </a:cubicBezTo>
                <a:cubicBezTo>
                  <a:pt x="79" y="100"/>
                  <a:pt x="70" y="108"/>
                  <a:pt x="60" y="108"/>
                </a:cubicBezTo>
                <a:close/>
                <a:moveTo>
                  <a:pt x="94" y="52"/>
                </a:moveTo>
                <a:cubicBezTo>
                  <a:pt x="94" y="42"/>
                  <a:pt x="102" y="33"/>
                  <a:pt x="112" y="33"/>
                </a:cubicBezTo>
                <a:cubicBezTo>
                  <a:pt x="123" y="33"/>
                  <a:pt x="131" y="42"/>
                  <a:pt x="131" y="52"/>
                </a:cubicBezTo>
                <a:cubicBezTo>
                  <a:pt x="131" y="62"/>
                  <a:pt x="123" y="71"/>
                  <a:pt x="112" y="71"/>
                </a:cubicBezTo>
                <a:cubicBezTo>
                  <a:pt x="102" y="71"/>
                  <a:pt x="94" y="62"/>
                  <a:pt x="94" y="52"/>
                </a:cubicBezTo>
                <a:close/>
                <a:moveTo>
                  <a:pt x="143" y="183"/>
                </a:moveTo>
                <a:cubicBezTo>
                  <a:pt x="128" y="183"/>
                  <a:pt x="116" y="172"/>
                  <a:pt x="116" y="157"/>
                </a:cubicBezTo>
                <a:cubicBezTo>
                  <a:pt x="116" y="143"/>
                  <a:pt x="128" y="131"/>
                  <a:pt x="143" y="131"/>
                </a:cubicBezTo>
                <a:cubicBezTo>
                  <a:pt x="157" y="131"/>
                  <a:pt x="169" y="143"/>
                  <a:pt x="169" y="157"/>
                </a:cubicBezTo>
                <a:cubicBezTo>
                  <a:pt x="169" y="172"/>
                  <a:pt x="157" y="183"/>
                  <a:pt x="143" y="183"/>
                </a:cubicBezTo>
                <a:close/>
                <a:moveTo>
                  <a:pt x="188" y="138"/>
                </a:moveTo>
                <a:cubicBezTo>
                  <a:pt x="181" y="138"/>
                  <a:pt x="176" y="133"/>
                  <a:pt x="176" y="127"/>
                </a:cubicBezTo>
                <a:cubicBezTo>
                  <a:pt x="176" y="121"/>
                  <a:pt x="181" y="116"/>
                  <a:pt x="188" y="116"/>
                </a:cubicBezTo>
                <a:cubicBezTo>
                  <a:pt x="194" y="116"/>
                  <a:pt x="199" y="121"/>
                  <a:pt x="199" y="127"/>
                </a:cubicBezTo>
                <a:cubicBezTo>
                  <a:pt x="199" y="133"/>
                  <a:pt x="194" y="138"/>
                  <a:pt x="188" y="138"/>
                </a:cubicBezTo>
                <a:close/>
                <a:moveTo>
                  <a:pt x="173" y="93"/>
                </a:moveTo>
                <a:cubicBezTo>
                  <a:pt x="158" y="93"/>
                  <a:pt x="146" y="82"/>
                  <a:pt x="146" y="67"/>
                </a:cubicBezTo>
                <a:cubicBezTo>
                  <a:pt x="146" y="53"/>
                  <a:pt x="158" y="41"/>
                  <a:pt x="173" y="41"/>
                </a:cubicBezTo>
                <a:cubicBezTo>
                  <a:pt x="187" y="41"/>
                  <a:pt x="199" y="53"/>
                  <a:pt x="199" y="67"/>
                </a:cubicBezTo>
                <a:cubicBezTo>
                  <a:pt x="199" y="82"/>
                  <a:pt x="187" y="93"/>
                  <a:pt x="173" y="9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9" name="Freeform 1176"/>
          <p:cNvSpPr>
            <a:spLocks noEditPoints="1"/>
          </p:cNvSpPr>
          <p:nvPr/>
        </p:nvSpPr>
        <p:spPr bwMode="auto">
          <a:xfrm>
            <a:off x="6322739" y="1663471"/>
            <a:ext cx="383080" cy="346778"/>
          </a:xfrm>
          <a:custGeom>
            <a:avLst/>
            <a:gdLst>
              <a:gd name="T0" fmla="*/ 256 w 256"/>
              <a:gd name="T1" fmla="*/ 96 h 232"/>
              <a:gd name="T2" fmla="*/ 224 w 256"/>
              <a:gd name="T3" fmla="*/ 128 h 232"/>
              <a:gd name="T4" fmla="*/ 192 w 256"/>
              <a:gd name="T5" fmla="*/ 96 h 232"/>
              <a:gd name="T6" fmla="*/ 160 w 256"/>
              <a:gd name="T7" fmla="*/ 128 h 232"/>
              <a:gd name="T8" fmla="*/ 128 w 256"/>
              <a:gd name="T9" fmla="*/ 96 h 232"/>
              <a:gd name="T10" fmla="*/ 96 w 256"/>
              <a:gd name="T11" fmla="*/ 128 h 232"/>
              <a:gd name="T12" fmla="*/ 64 w 256"/>
              <a:gd name="T13" fmla="*/ 96 h 232"/>
              <a:gd name="T14" fmla="*/ 32 w 256"/>
              <a:gd name="T15" fmla="*/ 128 h 232"/>
              <a:gd name="T16" fmla="*/ 0 w 256"/>
              <a:gd name="T17" fmla="*/ 96 h 232"/>
              <a:gd name="T18" fmla="*/ 23 w 256"/>
              <a:gd name="T19" fmla="*/ 36 h 232"/>
              <a:gd name="T20" fmla="*/ 234 w 256"/>
              <a:gd name="T21" fmla="*/ 36 h 232"/>
              <a:gd name="T22" fmla="*/ 256 w 256"/>
              <a:gd name="T23" fmla="*/ 96 h 232"/>
              <a:gd name="T24" fmla="*/ 216 w 256"/>
              <a:gd name="T25" fmla="*/ 24 h 232"/>
              <a:gd name="T26" fmla="*/ 40 w 256"/>
              <a:gd name="T27" fmla="*/ 24 h 232"/>
              <a:gd name="T28" fmla="*/ 28 w 256"/>
              <a:gd name="T29" fmla="*/ 12 h 232"/>
              <a:gd name="T30" fmla="*/ 40 w 256"/>
              <a:gd name="T31" fmla="*/ 0 h 232"/>
              <a:gd name="T32" fmla="*/ 216 w 256"/>
              <a:gd name="T33" fmla="*/ 0 h 232"/>
              <a:gd name="T34" fmla="*/ 228 w 256"/>
              <a:gd name="T35" fmla="*/ 12 h 232"/>
              <a:gd name="T36" fmla="*/ 216 w 256"/>
              <a:gd name="T37" fmla="*/ 24 h 232"/>
              <a:gd name="T38" fmla="*/ 36 w 256"/>
              <a:gd name="T39" fmla="*/ 140 h 232"/>
              <a:gd name="T40" fmla="*/ 36 w 256"/>
              <a:gd name="T41" fmla="*/ 140 h 232"/>
              <a:gd name="T42" fmla="*/ 39 w 256"/>
              <a:gd name="T43" fmla="*/ 139 h 232"/>
              <a:gd name="T44" fmla="*/ 40 w 256"/>
              <a:gd name="T45" fmla="*/ 139 h 232"/>
              <a:gd name="T46" fmla="*/ 42 w 256"/>
              <a:gd name="T47" fmla="*/ 139 h 232"/>
              <a:gd name="T48" fmla="*/ 48 w 256"/>
              <a:gd name="T49" fmla="*/ 137 h 232"/>
              <a:gd name="T50" fmla="*/ 48 w 256"/>
              <a:gd name="T51" fmla="*/ 137 h 232"/>
              <a:gd name="T52" fmla="*/ 48 w 256"/>
              <a:gd name="T53" fmla="*/ 196 h 232"/>
              <a:gd name="T54" fmla="*/ 208 w 256"/>
              <a:gd name="T55" fmla="*/ 196 h 232"/>
              <a:gd name="T56" fmla="*/ 208 w 256"/>
              <a:gd name="T57" fmla="*/ 137 h 232"/>
              <a:gd name="T58" fmla="*/ 208 w 256"/>
              <a:gd name="T59" fmla="*/ 137 h 232"/>
              <a:gd name="T60" fmla="*/ 214 w 256"/>
              <a:gd name="T61" fmla="*/ 139 h 232"/>
              <a:gd name="T62" fmla="*/ 216 w 256"/>
              <a:gd name="T63" fmla="*/ 139 h 232"/>
              <a:gd name="T64" fmla="*/ 217 w 256"/>
              <a:gd name="T65" fmla="*/ 139 h 232"/>
              <a:gd name="T66" fmla="*/ 220 w 256"/>
              <a:gd name="T67" fmla="*/ 140 h 232"/>
              <a:gd name="T68" fmla="*/ 220 w 256"/>
              <a:gd name="T69" fmla="*/ 140 h 232"/>
              <a:gd name="T70" fmla="*/ 224 w 256"/>
              <a:gd name="T71" fmla="*/ 140 h 232"/>
              <a:gd name="T72" fmla="*/ 232 w 256"/>
              <a:gd name="T73" fmla="*/ 139 h 232"/>
              <a:gd name="T74" fmla="*/ 232 w 256"/>
              <a:gd name="T75" fmla="*/ 220 h 232"/>
              <a:gd name="T76" fmla="*/ 220 w 256"/>
              <a:gd name="T77" fmla="*/ 232 h 232"/>
              <a:gd name="T78" fmla="*/ 36 w 256"/>
              <a:gd name="T79" fmla="*/ 232 h 232"/>
              <a:gd name="T80" fmla="*/ 24 w 256"/>
              <a:gd name="T81" fmla="*/ 220 h 232"/>
              <a:gd name="T82" fmla="*/ 24 w 256"/>
              <a:gd name="T83" fmla="*/ 139 h 232"/>
              <a:gd name="T84" fmla="*/ 32 w 256"/>
              <a:gd name="T85" fmla="*/ 140 h 232"/>
              <a:gd name="T86" fmla="*/ 36 w 256"/>
              <a:gd name="T87" fmla="*/ 14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6" h="232">
                <a:moveTo>
                  <a:pt x="256" y="96"/>
                </a:moveTo>
                <a:cubicBezTo>
                  <a:pt x="256" y="114"/>
                  <a:pt x="242" y="128"/>
                  <a:pt x="224" y="128"/>
                </a:cubicBezTo>
                <a:cubicBezTo>
                  <a:pt x="206" y="128"/>
                  <a:pt x="192" y="114"/>
                  <a:pt x="192" y="96"/>
                </a:cubicBezTo>
                <a:cubicBezTo>
                  <a:pt x="192" y="114"/>
                  <a:pt x="178" y="128"/>
                  <a:pt x="160" y="128"/>
                </a:cubicBezTo>
                <a:cubicBezTo>
                  <a:pt x="142" y="128"/>
                  <a:pt x="128" y="114"/>
                  <a:pt x="128" y="96"/>
                </a:cubicBezTo>
                <a:cubicBezTo>
                  <a:pt x="128" y="114"/>
                  <a:pt x="114" y="128"/>
                  <a:pt x="96" y="128"/>
                </a:cubicBezTo>
                <a:cubicBezTo>
                  <a:pt x="78" y="128"/>
                  <a:pt x="64" y="114"/>
                  <a:pt x="64" y="96"/>
                </a:cubicBezTo>
                <a:cubicBezTo>
                  <a:pt x="64" y="114"/>
                  <a:pt x="50" y="128"/>
                  <a:pt x="32" y="128"/>
                </a:cubicBezTo>
                <a:cubicBezTo>
                  <a:pt x="14" y="128"/>
                  <a:pt x="0" y="114"/>
                  <a:pt x="0" y="9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4" y="36"/>
                  <a:pt x="234" y="36"/>
                  <a:pt x="234" y="36"/>
                </a:cubicBezTo>
                <a:lnTo>
                  <a:pt x="256" y="96"/>
                </a:lnTo>
                <a:close/>
                <a:moveTo>
                  <a:pt x="216" y="24"/>
                </a:moveTo>
                <a:cubicBezTo>
                  <a:pt x="40" y="24"/>
                  <a:pt x="40" y="24"/>
                  <a:pt x="40" y="24"/>
                </a:cubicBezTo>
                <a:cubicBezTo>
                  <a:pt x="33" y="24"/>
                  <a:pt x="28" y="19"/>
                  <a:pt x="28" y="12"/>
                </a:cubicBezTo>
                <a:cubicBezTo>
                  <a:pt x="28" y="5"/>
                  <a:pt x="33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23" y="0"/>
                  <a:pt x="228" y="5"/>
                  <a:pt x="228" y="12"/>
                </a:cubicBezTo>
                <a:cubicBezTo>
                  <a:pt x="228" y="19"/>
                  <a:pt x="223" y="24"/>
                  <a:pt x="216" y="24"/>
                </a:cubicBezTo>
                <a:moveTo>
                  <a:pt x="36" y="140"/>
                </a:moveTo>
                <a:cubicBezTo>
                  <a:pt x="36" y="140"/>
                  <a:pt x="36" y="140"/>
                  <a:pt x="36" y="140"/>
                </a:cubicBezTo>
                <a:cubicBezTo>
                  <a:pt x="37" y="140"/>
                  <a:pt x="38" y="140"/>
                  <a:pt x="39" y="139"/>
                </a:cubicBezTo>
                <a:cubicBezTo>
                  <a:pt x="40" y="139"/>
                  <a:pt x="40" y="139"/>
                  <a:pt x="40" y="139"/>
                </a:cubicBezTo>
                <a:cubicBezTo>
                  <a:pt x="41" y="139"/>
                  <a:pt x="41" y="139"/>
                  <a:pt x="42" y="139"/>
                </a:cubicBezTo>
                <a:cubicBezTo>
                  <a:pt x="44" y="138"/>
                  <a:pt x="46" y="138"/>
                  <a:pt x="48" y="137"/>
                </a:cubicBezTo>
                <a:cubicBezTo>
                  <a:pt x="48" y="137"/>
                  <a:pt x="48" y="137"/>
                  <a:pt x="48" y="137"/>
                </a:cubicBezTo>
                <a:cubicBezTo>
                  <a:pt x="48" y="196"/>
                  <a:pt x="48" y="196"/>
                  <a:pt x="48" y="196"/>
                </a:cubicBezTo>
                <a:cubicBezTo>
                  <a:pt x="208" y="196"/>
                  <a:pt x="208" y="196"/>
                  <a:pt x="208" y="196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10" y="138"/>
                  <a:pt x="212" y="138"/>
                  <a:pt x="214" y="139"/>
                </a:cubicBezTo>
                <a:cubicBezTo>
                  <a:pt x="215" y="139"/>
                  <a:pt x="215" y="139"/>
                  <a:pt x="216" y="139"/>
                </a:cubicBezTo>
                <a:cubicBezTo>
                  <a:pt x="216" y="139"/>
                  <a:pt x="216" y="139"/>
                  <a:pt x="217" y="139"/>
                </a:cubicBezTo>
                <a:cubicBezTo>
                  <a:pt x="218" y="140"/>
                  <a:pt x="219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40"/>
                  <a:pt x="223" y="140"/>
                  <a:pt x="224" y="140"/>
                </a:cubicBezTo>
                <a:cubicBezTo>
                  <a:pt x="227" y="140"/>
                  <a:pt x="229" y="140"/>
                  <a:pt x="232" y="139"/>
                </a:cubicBezTo>
                <a:cubicBezTo>
                  <a:pt x="232" y="220"/>
                  <a:pt x="232" y="220"/>
                  <a:pt x="232" y="220"/>
                </a:cubicBezTo>
                <a:cubicBezTo>
                  <a:pt x="232" y="227"/>
                  <a:pt x="227" y="232"/>
                  <a:pt x="220" y="232"/>
                </a:cubicBezTo>
                <a:cubicBezTo>
                  <a:pt x="36" y="232"/>
                  <a:pt x="36" y="232"/>
                  <a:pt x="36" y="232"/>
                </a:cubicBezTo>
                <a:cubicBezTo>
                  <a:pt x="29" y="232"/>
                  <a:pt x="24" y="227"/>
                  <a:pt x="24" y="220"/>
                </a:cubicBezTo>
                <a:cubicBezTo>
                  <a:pt x="24" y="139"/>
                  <a:pt x="24" y="139"/>
                  <a:pt x="24" y="139"/>
                </a:cubicBezTo>
                <a:cubicBezTo>
                  <a:pt x="27" y="140"/>
                  <a:pt x="29" y="140"/>
                  <a:pt x="32" y="140"/>
                </a:cubicBezTo>
                <a:cubicBezTo>
                  <a:pt x="33" y="140"/>
                  <a:pt x="35" y="140"/>
                  <a:pt x="36" y="14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327226" y="1022078"/>
            <a:ext cx="5669378" cy="3753286"/>
            <a:chOff x="2279601" y="759188"/>
            <a:chExt cx="5669378" cy="3753286"/>
          </a:xfrm>
        </p:grpSpPr>
        <p:sp>
          <p:nvSpPr>
            <p:cNvPr id="33" name="文本框 27"/>
            <p:cNvSpPr txBox="1">
              <a:spLocks noChangeArrowheads="1"/>
            </p:cNvSpPr>
            <p:nvPr/>
          </p:nvSpPr>
          <p:spPr bwMode="auto">
            <a:xfrm>
              <a:off x="2279601" y="759188"/>
              <a:ext cx="56693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bo-CN" altLang="zh-CN" sz="44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སློབ་ཚན་གྱི་སྤྱིའི་སྒྲོམ་གཞི།</a:t>
              </a:r>
            </a:p>
            <a:p>
              <a:pPr algn="ctr"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6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endParaRPr lang="zh-CN" altLang="en-US" sz="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文本框 28"/>
            <p:cNvSpPr txBox="1"/>
            <p:nvPr/>
          </p:nvSpPr>
          <p:spPr>
            <a:xfrm>
              <a:off x="2329554" y="3866143"/>
              <a:ext cx="4147796" cy="64633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>
              <a:defPPr>
                <a:defRPr lang="zh-CN"/>
              </a:defPPr>
              <a:lvl1pPr>
                <a:defRPr sz="4600">
                  <a:ln w="38100"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defRPr>
              </a:lvl1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bo-CN" altLang="zh-CN" sz="36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རྩོམ་ཡོངས་ཁག་གསུམ་གྱིས་གྲུབ་ཡོད།</a:t>
              </a:r>
              <a:endParaRPr lang="zh-CN" alt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22" name="等腰三角形 21"/>
          <p:cNvSpPr/>
          <p:nvPr>
            <p:custDataLst>
              <p:tags r:id="rId1"/>
            </p:custDataLst>
          </p:nvPr>
        </p:nvSpPr>
        <p:spPr>
          <a:xfrm rot="16200000">
            <a:off x="318033" y="200982"/>
            <a:ext cx="573698" cy="562708"/>
          </a:xfrm>
          <a:prstGeom prst="triangl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886237" y="199016"/>
            <a:ext cx="3021562" cy="573698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dist="76200" dir="8100000" algn="tr" rotWithShape="0">
              <a:prstClr val="black">
                <a:alpha val="8000"/>
              </a:prstClr>
            </a:outerShdw>
          </a:effectLst>
        </p:spPr>
        <p:txBody>
          <a:bodyPr lIns="252000" rIns="252000" rtlCol="0" anchor="ctr"/>
          <a:lstStyle/>
          <a:p>
            <a:pPr>
              <a:lnSpc>
                <a:spcPct val="130000"/>
              </a:lnSpc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886236" y="138024"/>
            <a:ext cx="2925793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bo-CN" altLang="zh-CN" sz="3600" b="1" dirty="0"/>
              <a:t>དྲུག་པ།   སློབ་ཚན་དབྱེ་ཞིབ།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 animBg="1"/>
      <p:bldP spid="19" grpId="0" animBg="1"/>
      <p:bldP spid="22" grpId="0" animBg="1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组合 179"/>
          <p:cNvGrpSpPr/>
          <p:nvPr/>
        </p:nvGrpSpPr>
        <p:grpSpPr>
          <a:xfrm>
            <a:off x="3491880" y="3299494"/>
            <a:ext cx="1662113" cy="1360488"/>
            <a:chOff x="2911475" y="2647950"/>
            <a:chExt cx="1662113" cy="13604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2911475" y="2778125"/>
              <a:ext cx="1662113" cy="1193800"/>
            </a:xfrm>
            <a:custGeom>
              <a:avLst/>
              <a:gdLst>
                <a:gd name="T0" fmla="*/ 13 w 868"/>
                <a:gd name="T1" fmla="*/ 126 h 622"/>
                <a:gd name="T2" fmla="*/ 13 w 868"/>
                <a:gd name="T3" fmla="*/ 40 h 622"/>
                <a:gd name="T4" fmla="*/ 40 w 868"/>
                <a:gd name="T5" fmla="*/ 13 h 622"/>
                <a:gd name="T6" fmla="*/ 828 w 868"/>
                <a:gd name="T7" fmla="*/ 13 h 622"/>
                <a:gd name="T8" fmla="*/ 854 w 868"/>
                <a:gd name="T9" fmla="*/ 40 h 622"/>
                <a:gd name="T10" fmla="*/ 854 w 868"/>
                <a:gd name="T11" fmla="*/ 126 h 622"/>
                <a:gd name="T12" fmla="*/ 861 w 868"/>
                <a:gd name="T13" fmla="*/ 126 h 622"/>
                <a:gd name="T14" fmla="*/ 861 w 868"/>
                <a:gd name="T15" fmla="*/ 582 h 622"/>
                <a:gd name="T16" fmla="*/ 828 w 868"/>
                <a:gd name="T17" fmla="*/ 615 h 622"/>
                <a:gd name="T18" fmla="*/ 40 w 868"/>
                <a:gd name="T19" fmla="*/ 615 h 622"/>
                <a:gd name="T20" fmla="*/ 6 w 868"/>
                <a:gd name="T21" fmla="*/ 582 h 622"/>
                <a:gd name="T22" fmla="*/ 6 w 868"/>
                <a:gd name="T23" fmla="*/ 126 h 622"/>
                <a:gd name="T24" fmla="*/ 13 w 868"/>
                <a:gd name="T25" fmla="*/ 126 h 622"/>
                <a:gd name="T26" fmla="*/ 828 w 868"/>
                <a:gd name="T27" fmla="*/ 0 h 622"/>
                <a:gd name="T28" fmla="*/ 40 w 868"/>
                <a:gd name="T29" fmla="*/ 0 h 622"/>
                <a:gd name="T30" fmla="*/ 0 w 868"/>
                <a:gd name="T31" fmla="*/ 40 h 622"/>
                <a:gd name="T32" fmla="*/ 0 w 868"/>
                <a:gd name="T33" fmla="*/ 582 h 622"/>
                <a:gd name="T34" fmla="*/ 40 w 868"/>
                <a:gd name="T35" fmla="*/ 622 h 622"/>
                <a:gd name="T36" fmla="*/ 83 w 868"/>
                <a:gd name="T37" fmla="*/ 622 h 622"/>
                <a:gd name="T38" fmla="*/ 81 w 868"/>
                <a:gd name="T39" fmla="*/ 615 h 622"/>
                <a:gd name="T40" fmla="*/ 139 w 868"/>
                <a:gd name="T41" fmla="*/ 615 h 622"/>
                <a:gd name="T42" fmla="*/ 139 w 868"/>
                <a:gd name="T43" fmla="*/ 615 h 622"/>
                <a:gd name="T44" fmla="*/ 137 w 868"/>
                <a:gd name="T45" fmla="*/ 622 h 622"/>
                <a:gd name="T46" fmla="*/ 736 w 868"/>
                <a:gd name="T47" fmla="*/ 622 h 622"/>
                <a:gd name="T48" fmla="*/ 734 w 868"/>
                <a:gd name="T49" fmla="*/ 615 h 622"/>
                <a:gd name="T50" fmla="*/ 792 w 868"/>
                <a:gd name="T51" fmla="*/ 615 h 622"/>
                <a:gd name="T52" fmla="*/ 792 w 868"/>
                <a:gd name="T53" fmla="*/ 615 h 622"/>
                <a:gd name="T54" fmla="*/ 790 w 868"/>
                <a:gd name="T55" fmla="*/ 622 h 622"/>
                <a:gd name="T56" fmla="*/ 828 w 868"/>
                <a:gd name="T57" fmla="*/ 622 h 622"/>
                <a:gd name="T58" fmla="*/ 868 w 868"/>
                <a:gd name="T59" fmla="*/ 582 h 622"/>
                <a:gd name="T60" fmla="*/ 868 w 868"/>
                <a:gd name="T61" fmla="*/ 40 h 622"/>
                <a:gd name="T62" fmla="*/ 828 w 868"/>
                <a:gd name="T63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8" h="622">
                  <a:moveTo>
                    <a:pt x="13" y="126"/>
                  </a:moveTo>
                  <a:cubicBezTo>
                    <a:pt x="13" y="40"/>
                    <a:pt x="13" y="40"/>
                    <a:pt x="13" y="40"/>
                  </a:cubicBezTo>
                  <a:cubicBezTo>
                    <a:pt x="13" y="25"/>
                    <a:pt x="25" y="13"/>
                    <a:pt x="40" y="13"/>
                  </a:cubicBezTo>
                  <a:cubicBezTo>
                    <a:pt x="828" y="13"/>
                    <a:pt x="828" y="13"/>
                    <a:pt x="828" y="13"/>
                  </a:cubicBezTo>
                  <a:cubicBezTo>
                    <a:pt x="842" y="13"/>
                    <a:pt x="854" y="25"/>
                    <a:pt x="854" y="40"/>
                  </a:cubicBezTo>
                  <a:cubicBezTo>
                    <a:pt x="854" y="126"/>
                    <a:pt x="854" y="126"/>
                    <a:pt x="854" y="126"/>
                  </a:cubicBezTo>
                  <a:cubicBezTo>
                    <a:pt x="861" y="126"/>
                    <a:pt x="861" y="126"/>
                    <a:pt x="861" y="126"/>
                  </a:cubicBezTo>
                  <a:cubicBezTo>
                    <a:pt x="861" y="582"/>
                    <a:pt x="861" y="582"/>
                    <a:pt x="861" y="582"/>
                  </a:cubicBezTo>
                  <a:cubicBezTo>
                    <a:pt x="861" y="601"/>
                    <a:pt x="846" y="615"/>
                    <a:pt x="828" y="615"/>
                  </a:cubicBezTo>
                  <a:cubicBezTo>
                    <a:pt x="40" y="615"/>
                    <a:pt x="40" y="615"/>
                    <a:pt x="40" y="615"/>
                  </a:cubicBezTo>
                  <a:cubicBezTo>
                    <a:pt x="22" y="615"/>
                    <a:pt x="6" y="601"/>
                    <a:pt x="6" y="582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13" y="126"/>
                    <a:pt x="13" y="126"/>
                    <a:pt x="13" y="126"/>
                  </a:cubicBezTo>
                  <a:moveTo>
                    <a:pt x="82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7" y="0"/>
                    <a:pt x="0" y="18"/>
                    <a:pt x="0" y="40"/>
                  </a:cubicBezTo>
                  <a:cubicBezTo>
                    <a:pt x="0" y="582"/>
                    <a:pt x="0" y="582"/>
                    <a:pt x="0" y="582"/>
                  </a:cubicBezTo>
                  <a:cubicBezTo>
                    <a:pt x="0" y="604"/>
                    <a:pt x="17" y="622"/>
                    <a:pt x="40" y="622"/>
                  </a:cubicBezTo>
                  <a:cubicBezTo>
                    <a:pt x="83" y="622"/>
                    <a:pt x="83" y="622"/>
                    <a:pt x="83" y="622"/>
                  </a:cubicBezTo>
                  <a:cubicBezTo>
                    <a:pt x="82" y="620"/>
                    <a:pt x="82" y="618"/>
                    <a:pt x="81" y="615"/>
                  </a:cubicBezTo>
                  <a:cubicBezTo>
                    <a:pt x="139" y="615"/>
                    <a:pt x="139" y="615"/>
                    <a:pt x="139" y="615"/>
                  </a:cubicBezTo>
                  <a:cubicBezTo>
                    <a:pt x="139" y="615"/>
                    <a:pt x="139" y="615"/>
                    <a:pt x="139" y="615"/>
                  </a:cubicBezTo>
                  <a:cubicBezTo>
                    <a:pt x="138" y="618"/>
                    <a:pt x="138" y="620"/>
                    <a:pt x="137" y="622"/>
                  </a:cubicBezTo>
                  <a:cubicBezTo>
                    <a:pt x="736" y="622"/>
                    <a:pt x="736" y="622"/>
                    <a:pt x="736" y="622"/>
                  </a:cubicBezTo>
                  <a:cubicBezTo>
                    <a:pt x="735" y="620"/>
                    <a:pt x="734" y="618"/>
                    <a:pt x="734" y="615"/>
                  </a:cubicBezTo>
                  <a:cubicBezTo>
                    <a:pt x="792" y="615"/>
                    <a:pt x="792" y="615"/>
                    <a:pt x="792" y="615"/>
                  </a:cubicBezTo>
                  <a:cubicBezTo>
                    <a:pt x="792" y="615"/>
                    <a:pt x="792" y="615"/>
                    <a:pt x="792" y="615"/>
                  </a:cubicBezTo>
                  <a:cubicBezTo>
                    <a:pt x="791" y="618"/>
                    <a:pt x="791" y="620"/>
                    <a:pt x="790" y="622"/>
                  </a:cubicBezTo>
                  <a:cubicBezTo>
                    <a:pt x="828" y="622"/>
                    <a:pt x="828" y="622"/>
                    <a:pt x="828" y="622"/>
                  </a:cubicBezTo>
                  <a:cubicBezTo>
                    <a:pt x="850" y="622"/>
                    <a:pt x="868" y="604"/>
                    <a:pt x="868" y="582"/>
                  </a:cubicBezTo>
                  <a:cubicBezTo>
                    <a:pt x="868" y="40"/>
                    <a:pt x="868" y="40"/>
                    <a:pt x="868" y="40"/>
                  </a:cubicBezTo>
                  <a:cubicBezTo>
                    <a:pt x="868" y="18"/>
                    <a:pt x="850" y="0"/>
                    <a:pt x="828" y="0"/>
                  </a:cubicBezTo>
                </a:path>
              </a:pathLst>
            </a:custGeom>
            <a:solidFill>
              <a:srgbClr val="908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084513" y="2765425"/>
              <a:ext cx="106363" cy="25400"/>
            </a:xfrm>
            <a:custGeom>
              <a:avLst/>
              <a:gdLst>
                <a:gd name="T0" fmla="*/ 55 w 55"/>
                <a:gd name="T1" fmla="*/ 13 h 13"/>
                <a:gd name="T2" fmla="*/ 55 w 55"/>
                <a:gd name="T3" fmla="*/ 5 h 13"/>
                <a:gd name="T4" fmla="*/ 50 w 55"/>
                <a:gd name="T5" fmla="*/ 0 h 13"/>
                <a:gd name="T6" fmla="*/ 5 w 55"/>
                <a:gd name="T7" fmla="*/ 0 h 13"/>
                <a:gd name="T8" fmla="*/ 0 w 55"/>
                <a:gd name="T9" fmla="*/ 5 h 13"/>
                <a:gd name="T10" fmla="*/ 0 w 55"/>
                <a:gd name="T11" fmla="*/ 13 h 13"/>
                <a:gd name="T12" fmla="*/ 55 w 5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3">
                  <a:moveTo>
                    <a:pt x="55" y="13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2"/>
                    <a:pt x="52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55" y="13"/>
                  </a:lnTo>
                  <a:close/>
                </a:path>
              </a:pathLst>
            </a:custGeom>
            <a:solidFill>
              <a:srgbClr val="220E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314825" y="2765425"/>
              <a:ext cx="104775" cy="25400"/>
            </a:xfrm>
            <a:custGeom>
              <a:avLst/>
              <a:gdLst>
                <a:gd name="T0" fmla="*/ 55 w 55"/>
                <a:gd name="T1" fmla="*/ 13 h 13"/>
                <a:gd name="T2" fmla="*/ 55 w 55"/>
                <a:gd name="T3" fmla="*/ 5 h 13"/>
                <a:gd name="T4" fmla="*/ 50 w 55"/>
                <a:gd name="T5" fmla="*/ 0 h 13"/>
                <a:gd name="T6" fmla="*/ 5 w 55"/>
                <a:gd name="T7" fmla="*/ 0 h 13"/>
                <a:gd name="T8" fmla="*/ 0 w 55"/>
                <a:gd name="T9" fmla="*/ 5 h 13"/>
                <a:gd name="T10" fmla="*/ 0 w 55"/>
                <a:gd name="T11" fmla="*/ 13 h 13"/>
                <a:gd name="T12" fmla="*/ 55 w 5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3">
                  <a:moveTo>
                    <a:pt x="55" y="13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2"/>
                    <a:pt x="53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55" y="13"/>
                  </a:lnTo>
                  <a:close/>
                </a:path>
              </a:pathLst>
            </a:custGeom>
            <a:solidFill>
              <a:srgbClr val="220E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065463" y="3957638"/>
              <a:ext cx="111125" cy="50800"/>
            </a:xfrm>
            <a:custGeom>
              <a:avLst/>
              <a:gdLst>
                <a:gd name="T0" fmla="*/ 0 w 58"/>
                <a:gd name="T1" fmla="*/ 0 h 26"/>
                <a:gd name="T2" fmla="*/ 29 w 58"/>
                <a:gd name="T3" fmla="*/ 26 h 26"/>
                <a:gd name="T4" fmla="*/ 58 w 58"/>
                <a:gd name="T5" fmla="*/ 0 h 26"/>
                <a:gd name="T6" fmla="*/ 0 w 5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6">
                  <a:moveTo>
                    <a:pt x="0" y="0"/>
                  </a:moveTo>
                  <a:cubicBezTo>
                    <a:pt x="2" y="15"/>
                    <a:pt x="14" y="26"/>
                    <a:pt x="29" y="26"/>
                  </a:cubicBezTo>
                  <a:cubicBezTo>
                    <a:pt x="44" y="26"/>
                    <a:pt x="56" y="15"/>
                    <a:pt x="5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20E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316413" y="3957638"/>
              <a:ext cx="111125" cy="50800"/>
            </a:xfrm>
            <a:custGeom>
              <a:avLst/>
              <a:gdLst>
                <a:gd name="T0" fmla="*/ 0 w 58"/>
                <a:gd name="T1" fmla="*/ 0 h 26"/>
                <a:gd name="T2" fmla="*/ 29 w 58"/>
                <a:gd name="T3" fmla="*/ 26 h 26"/>
                <a:gd name="T4" fmla="*/ 58 w 58"/>
                <a:gd name="T5" fmla="*/ 0 h 26"/>
                <a:gd name="T6" fmla="*/ 0 w 5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6">
                  <a:moveTo>
                    <a:pt x="0" y="0"/>
                  </a:moveTo>
                  <a:cubicBezTo>
                    <a:pt x="2" y="15"/>
                    <a:pt x="14" y="26"/>
                    <a:pt x="29" y="26"/>
                  </a:cubicBezTo>
                  <a:cubicBezTo>
                    <a:pt x="44" y="26"/>
                    <a:pt x="55" y="15"/>
                    <a:pt x="5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20E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482975" y="2647950"/>
              <a:ext cx="511175" cy="146050"/>
            </a:xfrm>
            <a:custGeom>
              <a:avLst/>
              <a:gdLst>
                <a:gd name="T0" fmla="*/ 18 w 267"/>
                <a:gd name="T1" fmla="*/ 76 h 76"/>
                <a:gd name="T2" fmla="*/ 76 w 267"/>
                <a:gd name="T3" fmla="*/ 37 h 76"/>
                <a:gd name="T4" fmla="*/ 192 w 267"/>
                <a:gd name="T5" fmla="*/ 37 h 76"/>
                <a:gd name="T6" fmla="*/ 249 w 267"/>
                <a:gd name="T7" fmla="*/ 76 h 76"/>
                <a:gd name="T8" fmla="*/ 267 w 267"/>
                <a:gd name="T9" fmla="*/ 76 h 76"/>
                <a:gd name="T10" fmla="*/ 192 w 267"/>
                <a:gd name="T11" fmla="*/ 0 h 76"/>
                <a:gd name="T12" fmla="*/ 76 w 267"/>
                <a:gd name="T13" fmla="*/ 0 h 76"/>
                <a:gd name="T14" fmla="*/ 0 w 267"/>
                <a:gd name="T15" fmla="*/ 76 h 76"/>
                <a:gd name="T16" fmla="*/ 18 w 267"/>
                <a:gd name="T1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76">
                  <a:moveTo>
                    <a:pt x="18" y="76"/>
                  </a:moveTo>
                  <a:cubicBezTo>
                    <a:pt x="35" y="54"/>
                    <a:pt x="52" y="37"/>
                    <a:pt x="76" y="37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216" y="37"/>
                    <a:pt x="233" y="54"/>
                    <a:pt x="249" y="76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58" y="37"/>
                    <a:pt x="228" y="0"/>
                    <a:pt x="192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9" y="0"/>
                    <a:pt x="9" y="37"/>
                    <a:pt x="0" y="76"/>
                  </a:cubicBezTo>
                  <a:lnTo>
                    <a:pt x="18" y="76"/>
                  </a:lnTo>
                  <a:close/>
                </a:path>
              </a:pathLst>
            </a:custGeom>
            <a:solidFill>
              <a:srgbClr val="220E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935288" y="3144342"/>
              <a:ext cx="1611313" cy="800596"/>
            </a:xfrm>
            <a:custGeom>
              <a:avLst/>
              <a:gdLst>
                <a:gd name="T0" fmla="*/ 841 w 841"/>
                <a:gd name="T1" fmla="*/ 0 h 482"/>
                <a:gd name="T2" fmla="*/ 0 w 841"/>
                <a:gd name="T3" fmla="*/ 0 h 482"/>
                <a:gd name="T4" fmla="*/ 0 w 841"/>
                <a:gd name="T5" fmla="*/ 456 h 482"/>
                <a:gd name="T6" fmla="*/ 27 w 841"/>
                <a:gd name="T7" fmla="*/ 482 h 482"/>
                <a:gd name="T8" fmla="*/ 815 w 841"/>
                <a:gd name="T9" fmla="*/ 482 h 482"/>
                <a:gd name="T10" fmla="*/ 841 w 841"/>
                <a:gd name="T11" fmla="*/ 456 h 482"/>
                <a:gd name="T12" fmla="*/ 841 w 841"/>
                <a:gd name="T13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482">
                  <a:moveTo>
                    <a:pt x="8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71"/>
                    <a:pt x="12" y="482"/>
                    <a:pt x="27" y="482"/>
                  </a:cubicBezTo>
                  <a:cubicBezTo>
                    <a:pt x="815" y="482"/>
                    <a:pt x="815" y="482"/>
                    <a:pt x="815" y="482"/>
                  </a:cubicBezTo>
                  <a:cubicBezTo>
                    <a:pt x="829" y="482"/>
                    <a:pt x="841" y="471"/>
                    <a:pt x="841" y="456"/>
                  </a:cubicBezTo>
                  <a:cubicBezTo>
                    <a:pt x="841" y="0"/>
                    <a:pt x="841" y="0"/>
                    <a:pt x="84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922588" y="3021013"/>
              <a:ext cx="1636713" cy="936625"/>
            </a:xfrm>
            <a:custGeom>
              <a:avLst/>
              <a:gdLst>
                <a:gd name="T0" fmla="*/ 855 w 855"/>
                <a:gd name="T1" fmla="*/ 0 h 489"/>
                <a:gd name="T2" fmla="*/ 848 w 855"/>
                <a:gd name="T3" fmla="*/ 0 h 489"/>
                <a:gd name="T4" fmla="*/ 848 w 855"/>
                <a:gd name="T5" fmla="*/ 456 h 489"/>
                <a:gd name="T6" fmla="*/ 822 w 855"/>
                <a:gd name="T7" fmla="*/ 482 h 489"/>
                <a:gd name="T8" fmla="*/ 34 w 855"/>
                <a:gd name="T9" fmla="*/ 482 h 489"/>
                <a:gd name="T10" fmla="*/ 7 w 855"/>
                <a:gd name="T11" fmla="*/ 456 h 489"/>
                <a:gd name="T12" fmla="*/ 7 w 855"/>
                <a:gd name="T13" fmla="*/ 0 h 489"/>
                <a:gd name="T14" fmla="*/ 0 w 855"/>
                <a:gd name="T15" fmla="*/ 0 h 489"/>
                <a:gd name="T16" fmla="*/ 0 w 855"/>
                <a:gd name="T17" fmla="*/ 456 h 489"/>
                <a:gd name="T18" fmla="*/ 34 w 855"/>
                <a:gd name="T19" fmla="*/ 489 h 489"/>
                <a:gd name="T20" fmla="*/ 822 w 855"/>
                <a:gd name="T21" fmla="*/ 489 h 489"/>
                <a:gd name="T22" fmla="*/ 855 w 855"/>
                <a:gd name="T23" fmla="*/ 456 h 489"/>
                <a:gd name="T24" fmla="*/ 855 w 855"/>
                <a:gd name="T25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5" h="489">
                  <a:moveTo>
                    <a:pt x="855" y="0"/>
                  </a:moveTo>
                  <a:cubicBezTo>
                    <a:pt x="848" y="0"/>
                    <a:pt x="848" y="0"/>
                    <a:pt x="848" y="0"/>
                  </a:cubicBezTo>
                  <a:cubicBezTo>
                    <a:pt x="848" y="456"/>
                    <a:pt x="848" y="456"/>
                    <a:pt x="848" y="456"/>
                  </a:cubicBezTo>
                  <a:cubicBezTo>
                    <a:pt x="848" y="471"/>
                    <a:pt x="836" y="482"/>
                    <a:pt x="822" y="482"/>
                  </a:cubicBezTo>
                  <a:cubicBezTo>
                    <a:pt x="34" y="482"/>
                    <a:pt x="34" y="482"/>
                    <a:pt x="34" y="482"/>
                  </a:cubicBezTo>
                  <a:cubicBezTo>
                    <a:pt x="19" y="482"/>
                    <a:pt x="7" y="471"/>
                    <a:pt x="7" y="45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75"/>
                    <a:pt x="16" y="489"/>
                    <a:pt x="34" y="489"/>
                  </a:cubicBezTo>
                  <a:cubicBezTo>
                    <a:pt x="822" y="489"/>
                    <a:pt x="822" y="489"/>
                    <a:pt x="822" y="489"/>
                  </a:cubicBezTo>
                  <a:cubicBezTo>
                    <a:pt x="840" y="489"/>
                    <a:pt x="855" y="475"/>
                    <a:pt x="855" y="456"/>
                  </a:cubicBezTo>
                  <a:cubicBezTo>
                    <a:pt x="855" y="0"/>
                    <a:pt x="855" y="0"/>
                    <a:pt x="855" y="0"/>
                  </a:cubicBezTo>
                </a:path>
              </a:pathLst>
            </a:custGeom>
            <a:solidFill>
              <a:srgbClr val="9086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6366271" y="3299494"/>
            <a:ext cx="1662113" cy="1360488"/>
            <a:chOff x="4846638" y="2647950"/>
            <a:chExt cx="1662113" cy="1360488"/>
          </a:xfrm>
        </p:grpSpPr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4846638" y="2778125"/>
              <a:ext cx="1662113" cy="1193800"/>
            </a:xfrm>
            <a:custGeom>
              <a:avLst/>
              <a:gdLst>
                <a:gd name="T0" fmla="*/ 13 w 868"/>
                <a:gd name="T1" fmla="*/ 285 h 622"/>
                <a:gd name="T2" fmla="*/ 13 w 868"/>
                <a:gd name="T3" fmla="*/ 40 h 622"/>
                <a:gd name="T4" fmla="*/ 40 w 868"/>
                <a:gd name="T5" fmla="*/ 13 h 622"/>
                <a:gd name="T6" fmla="*/ 828 w 868"/>
                <a:gd name="T7" fmla="*/ 13 h 622"/>
                <a:gd name="T8" fmla="*/ 854 w 868"/>
                <a:gd name="T9" fmla="*/ 40 h 622"/>
                <a:gd name="T10" fmla="*/ 854 w 868"/>
                <a:gd name="T11" fmla="*/ 285 h 622"/>
                <a:gd name="T12" fmla="*/ 861 w 868"/>
                <a:gd name="T13" fmla="*/ 285 h 622"/>
                <a:gd name="T14" fmla="*/ 861 w 868"/>
                <a:gd name="T15" fmla="*/ 582 h 622"/>
                <a:gd name="T16" fmla="*/ 828 w 868"/>
                <a:gd name="T17" fmla="*/ 615 h 622"/>
                <a:gd name="T18" fmla="*/ 40 w 868"/>
                <a:gd name="T19" fmla="*/ 615 h 622"/>
                <a:gd name="T20" fmla="*/ 7 w 868"/>
                <a:gd name="T21" fmla="*/ 582 h 622"/>
                <a:gd name="T22" fmla="*/ 7 w 868"/>
                <a:gd name="T23" fmla="*/ 285 h 622"/>
                <a:gd name="T24" fmla="*/ 13 w 868"/>
                <a:gd name="T25" fmla="*/ 285 h 622"/>
                <a:gd name="T26" fmla="*/ 828 w 868"/>
                <a:gd name="T27" fmla="*/ 0 h 622"/>
                <a:gd name="T28" fmla="*/ 40 w 868"/>
                <a:gd name="T29" fmla="*/ 0 h 622"/>
                <a:gd name="T30" fmla="*/ 0 w 868"/>
                <a:gd name="T31" fmla="*/ 40 h 622"/>
                <a:gd name="T32" fmla="*/ 0 w 868"/>
                <a:gd name="T33" fmla="*/ 582 h 622"/>
                <a:gd name="T34" fmla="*/ 40 w 868"/>
                <a:gd name="T35" fmla="*/ 622 h 622"/>
                <a:gd name="T36" fmla="*/ 83 w 868"/>
                <a:gd name="T37" fmla="*/ 622 h 622"/>
                <a:gd name="T38" fmla="*/ 81 w 868"/>
                <a:gd name="T39" fmla="*/ 615 h 622"/>
                <a:gd name="T40" fmla="*/ 139 w 868"/>
                <a:gd name="T41" fmla="*/ 615 h 622"/>
                <a:gd name="T42" fmla="*/ 139 w 868"/>
                <a:gd name="T43" fmla="*/ 615 h 622"/>
                <a:gd name="T44" fmla="*/ 137 w 868"/>
                <a:gd name="T45" fmla="*/ 622 h 622"/>
                <a:gd name="T46" fmla="*/ 736 w 868"/>
                <a:gd name="T47" fmla="*/ 622 h 622"/>
                <a:gd name="T48" fmla="*/ 734 w 868"/>
                <a:gd name="T49" fmla="*/ 615 h 622"/>
                <a:gd name="T50" fmla="*/ 792 w 868"/>
                <a:gd name="T51" fmla="*/ 615 h 622"/>
                <a:gd name="T52" fmla="*/ 792 w 868"/>
                <a:gd name="T53" fmla="*/ 615 h 622"/>
                <a:gd name="T54" fmla="*/ 790 w 868"/>
                <a:gd name="T55" fmla="*/ 622 h 622"/>
                <a:gd name="T56" fmla="*/ 828 w 868"/>
                <a:gd name="T57" fmla="*/ 622 h 622"/>
                <a:gd name="T58" fmla="*/ 868 w 868"/>
                <a:gd name="T59" fmla="*/ 582 h 622"/>
                <a:gd name="T60" fmla="*/ 868 w 868"/>
                <a:gd name="T61" fmla="*/ 40 h 622"/>
                <a:gd name="T62" fmla="*/ 828 w 868"/>
                <a:gd name="T63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8" h="622">
                  <a:moveTo>
                    <a:pt x="13" y="285"/>
                  </a:moveTo>
                  <a:cubicBezTo>
                    <a:pt x="13" y="40"/>
                    <a:pt x="13" y="40"/>
                    <a:pt x="13" y="40"/>
                  </a:cubicBezTo>
                  <a:cubicBezTo>
                    <a:pt x="13" y="25"/>
                    <a:pt x="26" y="13"/>
                    <a:pt x="40" y="13"/>
                  </a:cubicBezTo>
                  <a:cubicBezTo>
                    <a:pt x="828" y="13"/>
                    <a:pt x="828" y="13"/>
                    <a:pt x="828" y="13"/>
                  </a:cubicBezTo>
                  <a:cubicBezTo>
                    <a:pt x="842" y="13"/>
                    <a:pt x="854" y="25"/>
                    <a:pt x="854" y="40"/>
                  </a:cubicBezTo>
                  <a:cubicBezTo>
                    <a:pt x="854" y="285"/>
                    <a:pt x="854" y="285"/>
                    <a:pt x="854" y="285"/>
                  </a:cubicBezTo>
                  <a:cubicBezTo>
                    <a:pt x="861" y="285"/>
                    <a:pt x="861" y="285"/>
                    <a:pt x="861" y="285"/>
                  </a:cubicBezTo>
                  <a:cubicBezTo>
                    <a:pt x="861" y="582"/>
                    <a:pt x="861" y="582"/>
                    <a:pt x="861" y="582"/>
                  </a:cubicBezTo>
                  <a:cubicBezTo>
                    <a:pt x="861" y="601"/>
                    <a:pt x="846" y="615"/>
                    <a:pt x="828" y="615"/>
                  </a:cubicBezTo>
                  <a:cubicBezTo>
                    <a:pt x="40" y="615"/>
                    <a:pt x="40" y="615"/>
                    <a:pt x="40" y="615"/>
                  </a:cubicBezTo>
                  <a:cubicBezTo>
                    <a:pt x="21" y="615"/>
                    <a:pt x="7" y="601"/>
                    <a:pt x="7" y="582"/>
                  </a:cubicBezTo>
                  <a:cubicBezTo>
                    <a:pt x="7" y="285"/>
                    <a:pt x="7" y="285"/>
                    <a:pt x="7" y="285"/>
                  </a:cubicBezTo>
                  <a:cubicBezTo>
                    <a:pt x="13" y="285"/>
                    <a:pt x="13" y="285"/>
                    <a:pt x="13" y="285"/>
                  </a:cubicBezTo>
                  <a:moveTo>
                    <a:pt x="82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82"/>
                    <a:pt x="0" y="582"/>
                    <a:pt x="0" y="582"/>
                  </a:cubicBezTo>
                  <a:cubicBezTo>
                    <a:pt x="0" y="604"/>
                    <a:pt x="18" y="622"/>
                    <a:pt x="40" y="622"/>
                  </a:cubicBezTo>
                  <a:cubicBezTo>
                    <a:pt x="83" y="622"/>
                    <a:pt x="83" y="622"/>
                    <a:pt x="83" y="622"/>
                  </a:cubicBezTo>
                  <a:cubicBezTo>
                    <a:pt x="82" y="620"/>
                    <a:pt x="82" y="618"/>
                    <a:pt x="81" y="615"/>
                  </a:cubicBezTo>
                  <a:cubicBezTo>
                    <a:pt x="139" y="615"/>
                    <a:pt x="139" y="615"/>
                    <a:pt x="139" y="615"/>
                  </a:cubicBezTo>
                  <a:cubicBezTo>
                    <a:pt x="139" y="615"/>
                    <a:pt x="139" y="615"/>
                    <a:pt x="139" y="615"/>
                  </a:cubicBezTo>
                  <a:cubicBezTo>
                    <a:pt x="139" y="618"/>
                    <a:pt x="138" y="620"/>
                    <a:pt x="137" y="622"/>
                  </a:cubicBezTo>
                  <a:cubicBezTo>
                    <a:pt x="736" y="622"/>
                    <a:pt x="736" y="622"/>
                    <a:pt x="736" y="622"/>
                  </a:cubicBezTo>
                  <a:cubicBezTo>
                    <a:pt x="735" y="620"/>
                    <a:pt x="734" y="618"/>
                    <a:pt x="734" y="615"/>
                  </a:cubicBezTo>
                  <a:cubicBezTo>
                    <a:pt x="792" y="615"/>
                    <a:pt x="792" y="615"/>
                    <a:pt x="792" y="615"/>
                  </a:cubicBezTo>
                  <a:cubicBezTo>
                    <a:pt x="792" y="615"/>
                    <a:pt x="792" y="615"/>
                    <a:pt x="792" y="615"/>
                  </a:cubicBezTo>
                  <a:cubicBezTo>
                    <a:pt x="791" y="618"/>
                    <a:pt x="791" y="620"/>
                    <a:pt x="790" y="622"/>
                  </a:cubicBezTo>
                  <a:cubicBezTo>
                    <a:pt x="828" y="622"/>
                    <a:pt x="828" y="622"/>
                    <a:pt x="828" y="622"/>
                  </a:cubicBezTo>
                  <a:cubicBezTo>
                    <a:pt x="850" y="622"/>
                    <a:pt x="868" y="604"/>
                    <a:pt x="868" y="582"/>
                  </a:cubicBezTo>
                  <a:cubicBezTo>
                    <a:pt x="868" y="40"/>
                    <a:pt x="868" y="40"/>
                    <a:pt x="868" y="40"/>
                  </a:cubicBezTo>
                  <a:cubicBezTo>
                    <a:pt x="868" y="18"/>
                    <a:pt x="850" y="0"/>
                    <a:pt x="828" y="0"/>
                  </a:cubicBezTo>
                </a:path>
              </a:pathLst>
            </a:custGeom>
            <a:solidFill>
              <a:srgbClr val="908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021263" y="2765425"/>
              <a:ext cx="104775" cy="25400"/>
            </a:xfrm>
            <a:custGeom>
              <a:avLst/>
              <a:gdLst>
                <a:gd name="T0" fmla="*/ 55 w 55"/>
                <a:gd name="T1" fmla="*/ 13 h 13"/>
                <a:gd name="T2" fmla="*/ 55 w 55"/>
                <a:gd name="T3" fmla="*/ 5 h 13"/>
                <a:gd name="T4" fmla="*/ 50 w 55"/>
                <a:gd name="T5" fmla="*/ 0 h 13"/>
                <a:gd name="T6" fmla="*/ 5 w 55"/>
                <a:gd name="T7" fmla="*/ 0 h 13"/>
                <a:gd name="T8" fmla="*/ 0 w 55"/>
                <a:gd name="T9" fmla="*/ 5 h 13"/>
                <a:gd name="T10" fmla="*/ 0 w 55"/>
                <a:gd name="T11" fmla="*/ 13 h 13"/>
                <a:gd name="T12" fmla="*/ 55 w 5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3">
                  <a:moveTo>
                    <a:pt x="55" y="13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2"/>
                    <a:pt x="53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55" y="13"/>
                  </a:lnTo>
                  <a:close/>
                </a:path>
              </a:pathLst>
            </a:custGeom>
            <a:solidFill>
              <a:srgbClr val="220E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249988" y="2765425"/>
              <a:ext cx="106363" cy="25400"/>
            </a:xfrm>
            <a:custGeom>
              <a:avLst/>
              <a:gdLst>
                <a:gd name="T0" fmla="*/ 55 w 55"/>
                <a:gd name="T1" fmla="*/ 13 h 13"/>
                <a:gd name="T2" fmla="*/ 55 w 55"/>
                <a:gd name="T3" fmla="*/ 5 h 13"/>
                <a:gd name="T4" fmla="*/ 50 w 55"/>
                <a:gd name="T5" fmla="*/ 0 h 13"/>
                <a:gd name="T6" fmla="*/ 5 w 55"/>
                <a:gd name="T7" fmla="*/ 0 h 13"/>
                <a:gd name="T8" fmla="*/ 0 w 55"/>
                <a:gd name="T9" fmla="*/ 5 h 13"/>
                <a:gd name="T10" fmla="*/ 0 w 55"/>
                <a:gd name="T11" fmla="*/ 13 h 13"/>
                <a:gd name="T12" fmla="*/ 55 w 5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3">
                  <a:moveTo>
                    <a:pt x="55" y="13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2"/>
                    <a:pt x="53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55" y="13"/>
                  </a:lnTo>
                  <a:close/>
                </a:path>
              </a:pathLst>
            </a:custGeom>
            <a:solidFill>
              <a:srgbClr val="220E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002213" y="3957638"/>
              <a:ext cx="111125" cy="50800"/>
            </a:xfrm>
            <a:custGeom>
              <a:avLst/>
              <a:gdLst>
                <a:gd name="T0" fmla="*/ 0 w 58"/>
                <a:gd name="T1" fmla="*/ 0 h 26"/>
                <a:gd name="T2" fmla="*/ 29 w 58"/>
                <a:gd name="T3" fmla="*/ 26 h 26"/>
                <a:gd name="T4" fmla="*/ 58 w 58"/>
                <a:gd name="T5" fmla="*/ 0 h 26"/>
                <a:gd name="T6" fmla="*/ 0 w 5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6">
                  <a:moveTo>
                    <a:pt x="0" y="0"/>
                  </a:moveTo>
                  <a:cubicBezTo>
                    <a:pt x="2" y="15"/>
                    <a:pt x="14" y="26"/>
                    <a:pt x="29" y="26"/>
                  </a:cubicBezTo>
                  <a:cubicBezTo>
                    <a:pt x="44" y="26"/>
                    <a:pt x="56" y="15"/>
                    <a:pt x="5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20E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253163" y="3957638"/>
              <a:ext cx="111125" cy="50800"/>
            </a:xfrm>
            <a:custGeom>
              <a:avLst/>
              <a:gdLst>
                <a:gd name="T0" fmla="*/ 0 w 58"/>
                <a:gd name="T1" fmla="*/ 0 h 26"/>
                <a:gd name="T2" fmla="*/ 29 w 58"/>
                <a:gd name="T3" fmla="*/ 26 h 26"/>
                <a:gd name="T4" fmla="*/ 58 w 58"/>
                <a:gd name="T5" fmla="*/ 0 h 26"/>
                <a:gd name="T6" fmla="*/ 0 w 5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6">
                  <a:moveTo>
                    <a:pt x="0" y="0"/>
                  </a:moveTo>
                  <a:cubicBezTo>
                    <a:pt x="2" y="15"/>
                    <a:pt x="14" y="26"/>
                    <a:pt x="29" y="26"/>
                  </a:cubicBezTo>
                  <a:cubicBezTo>
                    <a:pt x="44" y="26"/>
                    <a:pt x="56" y="15"/>
                    <a:pt x="5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20E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421313" y="2647950"/>
              <a:ext cx="509588" cy="146050"/>
            </a:xfrm>
            <a:custGeom>
              <a:avLst/>
              <a:gdLst>
                <a:gd name="T0" fmla="*/ 18 w 266"/>
                <a:gd name="T1" fmla="*/ 76 h 76"/>
                <a:gd name="T2" fmla="*/ 75 w 266"/>
                <a:gd name="T3" fmla="*/ 37 h 76"/>
                <a:gd name="T4" fmla="*/ 191 w 266"/>
                <a:gd name="T5" fmla="*/ 37 h 76"/>
                <a:gd name="T6" fmla="*/ 248 w 266"/>
                <a:gd name="T7" fmla="*/ 76 h 76"/>
                <a:gd name="T8" fmla="*/ 266 w 266"/>
                <a:gd name="T9" fmla="*/ 76 h 76"/>
                <a:gd name="T10" fmla="*/ 191 w 266"/>
                <a:gd name="T11" fmla="*/ 0 h 76"/>
                <a:gd name="T12" fmla="*/ 75 w 266"/>
                <a:gd name="T13" fmla="*/ 0 h 76"/>
                <a:gd name="T14" fmla="*/ 0 w 266"/>
                <a:gd name="T15" fmla="*/ 76 h 76"/>
                <a:gd name="T16" fmla="*/ 18 w 266"/>
                <a:gd name="T1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76">
                  <a:moveTo>
                    <a:pt x="18" y="76"/>
                  </a:moveTo>
                  <a:cubicBezTo>
                    <a:pt x="34" y="54"/>
                    <a:pt x="51" y="37"/>
                    <a:pt x="75" y="37"/>
                  </a:cubicBezTo>
                  <a:cubicBezTo>
                    <a:pt x="191" y="37"/>
                    <a:pt x="191" y="37"/>
                    <a:pt x="191" y="37"/>
                  </a:cubicBezTo>
                  <a:cubicBezTo>
                    <a:pt x="215" y="37"/>
                    <a:pt x="232" y="54"/>
                    <a:pt x="248" y="76"/>
                  </a:cubicBezTo>
                  <a:cubicBezTo>
                    <a:pt x="266" y="76"/>
                    <a:pt x="266" y="76"/>
                    <a:pt x="266" y="76"/>
                  </a:cubicBezTo>
                  <a:cubicBezTo>
                    <a:pt x="257" y="37"/>
                    <a:pt x="228" y="0"/>
                    <a:pt x="19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8" y="0"/>
                    <a:pt x="9" y="37"/>
                    <a:pt x="0" y="76"/>
                  </a:cubicBezTo>
                  <a:lnTo>
                    <a:pt x="18" y="76"/>
                  </a:lnTo>
                  <a:close/>
                </a:path>
              </a:pathLst>
            </a:custGeom>
            <a:solidFill>
              <a:srgbClr val="220E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872038" y="3144342"/>
              <a:ext cx="1609725" cy="800596"/>
            </a:xfrm>
            <a:custGeom>
              <a:avLst/>
              <a:gdLst>
                <a:gd name="T0" fmla="*/ 841 w 841"/>
                <a:gd name="T1" fmla="*/ 0 h 323"/>
                <a:gd name="T2" fmla="*/ 0 w 841"/>
                <a:gd name="T3" fmla="*/ 0 h 323"/>
                <a:gd name="T4" fmla="*/ 0 w 841"/>
                <a:gd name="T5" fmla="*/ 297 h 323"/>
                <a:gd name="T6" fmla="*/ 27 w 841"/>
                <a:gd name="T7" fmla="*/ 323 h 323"/>
                <a:gd name="T8" fmla="*/ 815 w 841"/>
                <a:gd name="T9" fmla="*/ 323 h 323"/>
                <a:gd name="T10" fmla="*/ 841 w 841"/>
                <a:gd name="T11" fmla="*/ 297 h 323"/>
                <a:gd name="T12" fmla="*/ 841 w 841"/>
                <a:gd name="T1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1" h="323">
                  <a:moveTo>
                    <a:pt x="8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0" y="312"/>
                    <a:pt x="13" y="323"/>
                    <a:pt x="27" y="323"/>
                  </a:cubicBezTo>
                  <a:cubicBezTo>
                    <a:pt x="815" y="323"/>
                    <a:pt x="815" y="323"/>
                    <a:pt x="815" y="323"/>
                  </a:cubicBezTo>
                  <a:cubicBezTo>
                    <a:pt x="829" y="323"/>
                    <a:pt x="841" y="312"/>
                    <a:pt x="841" y="297"/>
                  </a:cubicBezTo>
                  <a:cubicBezTo>
                    <a:pt x="841" y="0"/>
                    <a:pt x="841" y="0"/>
                    <a:pt x="84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860925" y="3325813"/>
              <a:ext cx="1635125" cy="631825"/>
            </a:xfrm>
            <a:custGeom>
              <a:avLst/>
              <a:gdLst>
                <a:gd name="T0" fmla="*/ 854 w 854"/>
                <a:gd name="T1" fmla="*/ 0 h 330"/>
                <a:gd name="T2" fmla="*/ 847 w 854"/>
                <a:gd name="T3" fmla="*/ 0 h 330"/>
                <a:gd name="T4" fmla="*/ 847 w 854"/>
                <a:gd name="T5" fmla="*/ 297 h 330"/>
                <a:gd name="T6" fmla="*/ 821 w 854"/>
                <a:gd name="T7" fmla="*/ 323 h 330"/>
                <a:gd name="T8" fmla="*/ 33 w 854"/>
                <a:gd name="T9" fmla="*/ 323 h 330"/>
                <a:gd name="T10" fmla="*/ 6 w 854"/>
                <a:gd name="T11" fmla="*/ 297 h 330"/>
                <a:gd name="T12" fmla="*/ 6 w 854"/>
                <a:gd name="T13" fmla="*/ 0 h 330"/>
                <a:gd name="T14" fmla="*/ 0 w 854"/>
                <a:gd name="T15" fmla="*/ 0 h 330"/>
                <a:gd name="T16" fmla="*/ 0 w 854"/>
                <a:gd name="T17" fmla="*/ 297 h 330"/>
                <a:gd name="T18" fmla="*/ 33 w 854"/>
                <a:gd name="T19" fmla="*/ 330 h 330"/>
                <a:gd name="T20" fmla="*/ 821 w 854"/>
                <a:gd name="T21" fmla="*/ 330 h 330"/>
                <a:gd name="T22" fmla="*/ 854 w 854"/>
                <a:gd name="T23" fmla="*/ 297 h 330"/>
                <a:gd name="T24" fmla="*/ 854 w 854"/>
                <a:gd name="T2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4" h="330">
                  <a:moveTo>
                    <a:pt x="854" y="0"/>
                  </a:moveTo>
                  <a:cubicBezTo>
                    <a:pt x="847" y="0"/>
                    <a:pt x="847" y="0"/>
                    <a:pt x="847" y="0"/>
                  </a:cubicBezTo>
                  <a:cubicBezTo>
                    <a:pt x="847" y="297"/>
                    <a:pt x="847" y="297"/>
                    <a:pt x="847" y="297"/>
                  </a:cubicBezTo>
                  <a:cubicBezTo>
                    <a:pt x="847" y="312"/>
                    <a:pt x="835" y="323"/>
                    <a:pt x="821" y="323"/>
                  </a:cubicBezTo>
                  <a:cubicBezTo>
                    <a:pt x="33" y="323"/>
                    <a:pt x="33" y="323"/>
                    <a:pt x="33" y="323"/>
                  </a:cubicBezTo>
                  <a:cubicBezTo>
                    <a:pt x="19" y="323"/>
                    <a:pt x="6" y="312"/>
                    <a:pt x="6" y="29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0" y="316"/>
                    <a:pt x="14" y="330"/>
                    <a:pt x="33" y="330"/>
                  </a:cubicBezTo>
                  <a:cubicBezTo>
                    <a:pt x="821" y="330"/>
                    <a:pt x="821" y="330"/>
                    <a:pt x="821" y="330"/>
                  </a:cubicBezTo>
                  <a:cubicBezTo>
                    <a:pt x="839" y="330"/>
                    <a:pt x="854" y="316"/>
                    <a:pt x="854" y="297"/>
                  </a:cubicBezTo>
                  <a:cubicBezTo>
                    <a:pt x="854" y="0"/>
                    <a:pt x="854" y="0"/>
                    <a:pt x="854" y="0"/>
                  </a:cubicBezTo>
                </a:path>
              </a:pathLst>
            </a:custGeom>
            <a:solidFill>
              <a:srgbClr val="9086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组合 180"/>
          <p:cNvGrpSpPr/>
          <p:nvPr/>
        </p:nvGrpSpPr>
        <p:grpSpPr>
          <a:xfrm>
            <a:off x="800100" y="3227486"/>
            <a:ext cx="1662113" cy="1360488"/>
            <a:chOff x="800100" y="2647950"/>
            <a:chExt cx="1662113" cy="1360488"/>
          </a:xfrm>
        </p:grpSpPr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827088" y="3216350"/>
              <a:ext cx="1608138" cy="728588"/>
            </a:xfrm>
            <a:custGeom>
              <a:avLst/>
              <a:gdLst>
                <a:gd name="T0" fmla="*/ 814 w 840"/>
                <a:gd name="T1" fmla="*/ 0 h 595"/>
                <a:gd name="T2" fmla="*/ 26 w 840"/>
                <a:gd name="T3" fmla="*/ 0 h 595"/>
                <a:gd name="T4" fmla="*/ 0 w 840"/>
                <a:gd name="T5" fmla="*/ 27 h 595"/>
                <a:gd name="T6" fmla="*/ 0 w 840"/>
                <a:gd name="T7" fmla="*/ 569 h 595"/>
                <a:gd name="T8" fmla="*/ 26 w 840"/>
                <a:gd name="T9" fmla="*/ 595 h 595"/>
                <a:gd name="T10" fmla="*/ 814 w 840"/>
                <a:gd name="T11" fmla="*/ 595 h 595"/>
                <a:gd name="T12" fmla="*/ 840 w 840"/>
                <a:gd name="T13" fmla="*/ 569 h 595"/>
                <a:gd name="T14" fmla="*/ 840 w 840"/>
                <a:gd name="T15" fmla="*/ 27 h 595"/>
                <a:gd name="T16" fmla="*/ 814 w 840"/>
                <a:gd name="T17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0" h="595">
                  <a:moveTo>
                    <a:pt x="814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1" y="0"/>
                    <a:pt x="0" y="12"/>
                    <a:pt x="0" y="27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84"/>
                    <a:pt x="11" y="595"/>
                    <a:pt x="26" y="595"/>
                  </a:cubicBezTo>
                  <a:cubicBezTo>
                    <a:pt x="814" y="595"/>
                    <a:pt x="814" y="595"/>
                    <a:pt x="814" y="595"/>
                  </a:cubicBezTo>
                  <a:cubicBezTo>
                    <a:pt x="829" y="595"/>
                    <a:pt x="840" y="584"/>
                    <a:pt x="840" y="569"/>
                  </a:cubicBezTo>
                  <a:cubicBezTo>
                    <a:pt x="840" y="27"/>
                    <a:pt x="840" y="27"/>
                    <a:pt x="840" y="27"/>
                  </a:cubicBezTo>
                  <a:cubicBezTo>
                    <a:pt x="840" y="12"/>
                    <a:pt x="829" y="0"/>
                    <a:pt x="81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800100" y="2778125"/>
              <a:ext cx="1662113" cy="1193800"/>
            </a:xfrm>
            <a:custGeom>
              <a:avLst/>
              <a:gdLst>
                <a:gd name="T0" fmla="*/ 40 w 868"/>
                <a:gd name="T1" fmla="*/ 608 h 622"/>
                <a:gd name="T2" fmla="*/ 14 w 868"/>
                <a:gd name="T3" fmla="*/ 582 h 622"/>
                <a:gd name="T4" fmla="*/ 14 w 868"/>
                <a:gd name="T5" fmla="*/ 40 h 622"/>
                <a:gd name="T6" fmla="*/ 40 w 868"/>
                <a:gd name="T7" fmla="*/ 13 h 622"/>
                <a:gd name="T8" fmla="*/ 828 w 868"/>
                <a:gd name="T9" fmla="*/ 13 h 622"/>
                <a:gd name="T10" fmla="*/ 854 w 868"/>
                <a:gd name="T11" fmla="*/ 40 h 622"/>
                <a:gd name="T12" fmla="*/ 854 w 868"/>
                <a:gd name="T13" fmla="*/ 582 h 622"/>
                <a:gd name="T14" fmla="*/ 828 w 868"/>
                <a:gd name="T15" fmla="*/ 608 h 622"/>
                <a:gd name="T16" fmla="*/ 40 w 868"/>
                <a:gd name="T17" fmla="*/ 608 h 622"/>
                <a:gd name="T18" fmla="*/ 828 w 868"/>
                <a:gd name="T19" fmla="*/ 0 h 622"/>
                <a:gd name="T20" fmla="*/ 40 w 868"/>
                <a:gd name="T21" fmla="*/ 0 h 622"/>
                <a:gd name="T22" fmla="*/ 0 w 868"/>
                <a:gd name="T23" fmla="*/ 40 h 622"/>
                <a:gd name="T24" fmla="*/ 0 w 868"/>
                <a:gd name="T25" fmla="*/ 582 h 622"/>
                <a:gd name="T26" fmla="*/ 40 w 868"/>
                <a:gd name="T27" fmla="*/ 622 h 622"/>
                <a:gd name="T28" fmla="*/ 828 w 868"/>
                <a:gd name="T29" fmla="*/ 622 h 622"/>
                <a:gd name="T30" fmla="*/ 868 w 868"/>
                <a:gd name="T31" fmla="*/ 582 h 622"/>
                <a:gd name="T32" fmla="*/ 868 w 868"/>
                <a:gd name="T33" fmla="*/ 40 h 622"/>
                <a:gd name="T34" fmla="*/ 828 w 868"/>
                <a:gd name="T35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622">
                  <a:moveTo>
                    <a:pt x="40" y="608"/>
                  </a:moveTo>
                  <a:cubicBezTo>
                    <a:pt x="25" y="608"/>
                    <a:pt x="14" y="597"/>
                    <a:pt x="14" y="582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5"/>
                    <a:pt x="25" y="13"/>
                    <a:pt x="40" y="13"/>
                  </a:cubicBezTo>
                  <a:cubicBezTo>
                    <a:pt x="828" y="13"/>
                    <a:pt x="828" y="13"/>
                    <a:pt x="828" y="13"/>
                  </a:cubicBezTo>
                  <a:cubicBezTo>
                    <a:pt x="843" y="13"/>
                    <a:pt x="854" y="25"/>
                    <a:pt x="854" y="40"/>
                  </a:cubicBezTo>
                  <a:cubicBezTo>
                    <a:pt x="854" y="582"/>
                    <a:pt x="854" y="582"/>
                    <a:pt x="854" y="582"/>
                  </a:cubicBezTo>
                  <a:cubicBezTo>
                    <a:pt x="854" y="597"/>
                    <a:pt x="843" y="608"/>
                    <a:pt x="828" y="608"/>
                  </a:cubicBezTo>
                  <a:cubicBezTo>
                    <a:pt x="40" y="608"/>
                    <a:pt x="40" y="608"/>
                    <a:pt x="40" y="608"/>
                  </a:cubicBezTo>
                  <a:moveTo>
                    <a:pt x="82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82"/>
                    <a:pt x="0" y="582"/>
                    <a:pt x="0" y="582"/>
                  </a:cubicBezTo>
                  <a:cubicBezTo>
                    <a:pt x="0" y="604"/>
                    <a:pt x="18" y="622"/>
                    <a:pt x="40" y="622"/>
                  </a:cubicBezTo>
                  <a:cubicBezTo>
                    <a:pt x="828" y="622"/>
                    <a:pt x="828" y="622"/>
                    <a:pt x="828" y="622"/>
                  </a:cubicBezTo>
                  <a:cubicBezTo>
                    <a:pt x="850" y="622"/>
                    <a:pt x="868" y="604"/>
                    <a:pt x="868" y="582"/>
                  </a:cubicBezTo>
                  <a:cubicBezTo>
                    <a:pt x="868" y="40"/>
                    <a:pt x="868" y="40"/>
                    <a:pt x="868" y="40"/>
                  </a:cubicBezTo>
                  <a:cubicBezTo>
                    <a:pt x="868" y="18"/>
                    <a:pt x="850" y="0"/>
                    <a:pt x="828" y="0"/>
                  </a:cubicBezTo>
                </a:path>
              </a:pathLst>
            </a:custGeom>
            <a:solidFill>
              <a:srgbClr val="908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974725" y="2765425"/>
              <a:ext cx="104775" cy="25400"/>
            </a:xfrm>
            <a:custGeom>
              <a:avLst/>
              <a:gdLst>
                <a:gd name="T0" fmla="*/ 55 w 55"/>
                <a:gd name="T1" fmla="*/ 13 h 13"/>
                <a:gd name="T2" fmla="*/ 55 w 55"/>
                <a:gd name="T3" fmla="*/ 5 h 13"/>
                <a:gd name="T4" fmla="*/ 50 w 55"/>
                <a:gd name="T5" fmla="*/ 0 h 13"/>
                <a:gd name="T6" fmla="*/ 5 w 55"/>
                <a:gd name="T7" fmla="*/ 0 h 13"/>
                <a:gd name="T8" fmla="*/ 0 w 55"/>
                <a:gd name="T9" fmla="*/ 5 h 13"/>
                <a:gd name="T10" fmla="*/ 0 w 55"/>
                <a:gd name="T11" fmla="*/ 13 h 13"/>
                <a:gd name="T12" fmla="*/ 55 w 5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3">
                  <a:moveTo>
                    <a:pt x="55" y="13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2"/>
                    <a:pt x="53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55" y="13"/>
                  </a:lnTo>
                  <a:close/>
                </a:path>
              </a:pathLst>
            </a:custGeom>
            <a:solidFill>
              <a:srgbClr val="220E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203450" y="2765425"/>
              <a:ext cx="106363" cy="25400"/>
            </a:xfrm>
            <a:custGeom>
              <a:avLst/>
              <a:gdLst>
                <a:gd name="T0" fmla="*/ 55 w 55"/>
                <a:gd name="T1" fmla="*/ 13 h 13"/>
                <a:gd name="T2" fmla="*/ 55 w 55"/>
                <a:gd name="T3" fmla="*/ 5 h 13"/>
                <a:gd name="T4" fmla="*/ 50 w 55"/>
                <a:gd name="T5" fmla="*/ 0 h 13"/>
                <a:gd name="T6" fmla="*/ 5 w 55"/>
                <a:gd name="T7" fmla="*/ 0 h 13"/>
                <a:gd name="T8" fmla="*/ 0 w 55"/>
                <a:gd name="T9" fmla="*/ 5 h 13"/>
                <a:gd name="T10" fmla="*/ 0 w 55"/>
                <a:gd name="T11" fmla="*/ 13 h 13"/>
                <a:gd name="T12" fmla="*/ 55 w 5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3">
                  <a:moveTo>
                    <a:pt x="55" y="13"/>
                  </a:moveTo>
                  <a:cubicBezTo>
                    <a:pt x="55" y="5"/>
                    <a:pt x="55" y="5"/>
                    <a:pt x="55" y="5"/>
                  </a:cubicBezTo>
                  <a:cubicBezTo>
                    <a:pt x="55" y="2"/>
                    <a:pt x="53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55" y="13"/>
                  </a:lnTo>
                  <a:close/>
                </a:path>
              </a:pathLst>
            </a:custGeom>
            <a:solidFill>
              <a:srgbClr val="220E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957263" y="3957638"/>
              <a:ext cx="109538" cy="50800"/>
            </a:xfrm>
            <a:custGeom>
              <a:avLst/>
              <a:gdLst>
                <a:gd name="T0" fmla="*/ 0 w 57"/>
                <a:gd name="T1" fmla="*/ 0 h 26"/>
                <a:gd name="T2" fmla="*/ 28 w 57"/>
                <a:gd name="T3" fmla="*/ 26 h 26"/>
                <a:gd name="T4" fmla="*/ 57 w 57"/>
                <a:gd name="T5" fmla="*/ 0 h 26"/>
                <a:gd name="T6" fmla="*/ 0 w 57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26">
                  <a:moveTo>
                    <a:pt x="0" y="0"/>
                  </a:moveTo>
                  <a:cubicBezTo>
                    <a:pt x="1" y="15"/>
                    <a:pt x="14" y="26"/>
                    <a:pt x="28" y="26"/>
                  </a:cubicBezTo>
                  <a:cubicBezTo>
                    <a:pt x="43" y="26"/>
                    <a:pt x="55" y="15"/>
                    <a:pt x="5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0E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2206625" y="3957638"/>
              <a:ext cx="111125" cy="50800"/>
            </a:xfrm>
            <a:custGeom>
              <a:avLst/>
              <a:gdLst>
                <a:gd name="T0" fmla="*/ 0 w 58"/>
                <a:gd name="T1" fmla="*/ 0 h 26"/>
                <a:gd name="T2" fmla="*/ 29 w 58"/>
                <a:gd name="T3" fmla="*/ 26 h 26"/>
                <a:gd name="T4" fmla="*/ 58 w 58"/>
                <a:gd name="T5" fmla="*/ 0 h 26"/>
                <a:gd name="T6" fmla="*/ 0 w 5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6">
                  <a:moveTo>
                    <a:pt x="0" y="0"/>
                  </a:moveTo>
                  <a:cubicBezTo>
                    <a:pt x="2" y="15"/>
                    <a:pt x="14" y="26"/>
                    <a:pt x="29" y="26"/>
                  </a:cubicBezTo>
                  <a:cubicBezTo>
                    <a:pt x="44" y="26"/>
                    <a:pt x="56" y="15"/>
                    <a:pt x="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0E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1374775" y="2647950"/>
              <a:ext cx="509588" cy="146050"/>
            </a:xfrm>
            <a:custGeom>
              <a:avLst/>
              <a:gdLst>
                <a:gd name="T0" fmla="*/ 18 w 266"/>
                <a:gd name="T1" fmla="*/ 76 h 76"/>
                <a:gd name="T2" fmla="*/ 75 w 266"/>
                <a:gd name="T3" fmla="*/ 37 h 76"/>
                <a:gd name="T4" fmla="*/ 191 w 266"/>
                <a:gd name="T5" fmla="*/ 37 h 76"/>
                <a:gd name="T6" fmla="*/ 248 w 266"/>
                <a:gd name="T7" fmla="*/ 76 h 76"/>
                <a:gd name="T8" fmla="*/ 266 w 266"/>
                <a:gd name="T9" fmla="*/ 76 h 76"/>
                <a:gd name="T10" fmla="*/ 191 w 266"/>
                <a:gd name="T11" fmla="*/ 0 h 76"/>
                <a:gd name="T12" fmla="*/ 75 w 266"/>
                <a:gd name="T13" fmla="*/ 0 h 76"/>
                <a:gd name="T14" fmla="*/ 0 w 266"/>
                <a:gd name="T15" fmla="*/ 76 h 76"/>
                <a:gd name="T16" fmla="*/ 18 w 266"/>
                <a:gd name="T1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76">
                  <a:moveTo>
                    <a:pt x="18" y="76"/>
                  </a:moveTo>
                  <a:cubicBezTo>
                    <a:pt x="34" y="54"/>
                    <a:pt x="51" y="37"/>
                    <a:pt x="75" y="37"/>
                  </a:cubicBezTo>
                  <a:cubicBezTo>
                    <a:pt x="191" y="37"/>
                    <a:pt x="191" y="37"/>
                    <a:pt x="191" y="37"/>
                  </a:cubicBezTo>
                  <a:cubicBezTo>
                    <a:pt x="215" y="37"/>
                    <a:pt x="232" y="54"/>
                    <a:pt x="248" y="76"/>
                  </a:cubicBezTo>
                  <a:cubicBezTo>
                    <a:pt x="266" y="76"/>
                    <a:pt x="266" y="76"/>
                    <a:pt x="266" y="76"/>
                  </a:cubicBezTo>
                  <a:cubicBezTo>
                    <a:pt x="257" y="37"/>
                    <a:pt x="228" y="0"/>
                    <a:pt x="19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8" y="0"/>
                    <a:pt x="9" y="37"/>
                    <a:pt x="0" y="76"/>
                  </a:cubicBezTo>
                  <a:lnTo>
                    <a:pt x="18" y="76"/>
                  </a:lnTo>
                  <a:close/>
                </a:path>
              </a:pathLst>
            </a:custGeom>
            <a:solidFill>
              <a:srgbClr val="220E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3" name="矩形 182"/>
          <p:cNvSpPr/>
          <p:nvPr/>
        </p:nvSpPr>
        <p:spPr>
          <a:xfrm>
            <a:off x="6366272" y="3654192"/>
            <a:ext cx="1620874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algn="ctr">
              <a:lnSpc>
                <a:spcPts val="200"/>
              </a:lnSpc>
              <a:spcBef>
                <a:spcPts val="1300"/>
              </a:spcBef>
              <a:spcAft>
                <a:spcPts val="1300"/>
              </a:spcAft>
            </a:pPr>
            <a:r>
              <a:rPr lang="bo-CN" altLang="zh-CN" sz="2400" kern="100" dirty="0"/>
              <a:t>ཁག་གསུམ་པ།  </a:t>
            </a:r>
            <a:endParaRPr lang="en-US" altLang="zh-CN" sz="2400" kern="100" dirty="0"/>
          </a:p>
          <a:p>
            <a:pPr marL="144000" algn="ctr">
              <a:lnSpc>
                <a:spcPts val="200"/>
              </a:lnSpc>
              <a:spcBef>
                <a:spcPts val="1300"/>
              </a:spcBef>
              <a:spcAft>
                <a:spcPts val="1300"/>
              </a:spcAft>
            </a:pPr>
            <a:r>
              <a:rPr lang="bo-CN" altLang="zh-CN" sz="2400" kern="100" dirty="0">
                <a:solidFill>
                  <a:srgbClr val="150361"/>
                </a:solidFill>
              </a:rPr>
              <a:t>རང་གྲུབ་ཚན</a:t>
            </a:r>
          </a:p>
          <a:p>
            <a:pPr marL="144000" algn="ctr">
              <a:lnSpc>
                <a:spcPts val="200"/>
              </a:lnSpc>
              <a:spcBef>
                <a:spcPts val="1300"/>
              </a:spcBef>
              <a:spcAft>
                <a:spcPts val="1300"/>
              </a:spcAft>
            </a:pPr>
            <a:r>
              <a:rPr lang="bo-CN" altLang="zh-CN" sz="2400" kern="100" dirty="0">
                <a:solidFill>
                  <a:srgbClr val="150361"/>
                </a:solidFill>
              </a:rPr>
              <a:t>་པ16</a:t>
            </a:r>
            <a:r>
              <a:rPr lang="en-US" altLang="zh-CN" sz="2400" kern="100" dirty="0">
                <a:solidFill>
                  <a:srgbClr val="150361"/>
                </a:solidFill>
              </a:rPr>
              <a:t>-</a:t>
            </a:r>
            <a:r>
              <a:rPr lang="bo-CN" altLang="zh-CN" sz="2400" kern="100" dirty="0">
                <a:solidFill>
                  <a:srgbClr val="150361"/>
                </a:solidFill>
              </a:rPr>
              <a:t>21བར་ཡིན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184" name="矩形 183"/>
          <p:cNvSpPr/>
          <p:nvPr/>
        </p:nvSpPr>
        <p:spPr>
          <a:xfrm>
            <a:off x="3739015" y="3659128"/>
            <a:ext cx="14090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lvl="1">
              <a:lnSpc>
                <a:spcPts val="200"/>
              </a:lnSpc>
              <a:spcBef>
                <a:spcPts val="1200"/>
              </a:spcBef>
              <a:spcAft>
                <a:spcPts val="1200"/>
              </a:spcAft>
            </a:pPr>
            <a:r>
              <a:rPr lang="bo-CN" altLang="zh-CN" sz="2400" kern="100" dirty="0"/>
              <a:t>ཁག་གཉིས་པ།</a:t>
            </a:r>
            <a:endParaRPr lang="en-US" altLang="zh-CN" sz="2400" kern="100" dirty="0"/>
          </a:p>
          <a:p>
            <a:pPr marL="36000" lvl="1">
              <a:lnSpc>
                <a:spcPts val="200"/>
              </a:lnSpc>
              <a:spcBef>
                <a:spcPts val="1200"/>
              </a:spcBef>
              <a:spcAft>
                <a:spcPts val="1200"/>
              </a:spcAft>
            </a:pPr>
            <a:r>
              <a:rPr lang="bo-CN" altLang="zh-CN" sz="2400" kern="100" dirty="0">
                <a:solidFill>
                  <a:srgbClr val="150361"/>
                </a:solidFill>
              </a:rPr>
              <a:t>རང་བྱུང་ཚན་3</a:t>
            </a:r>
            <a:r>
              <a:rPr lang="en-US" altLang="zh-CN" sz="2400" kern="100" dirty="0">
                <a:solidFill>
                  <a:srgbClr val="150361"/>
                </a:solidFill>
              </a:rPr>
              <a:t>-</a:t>
            </a:r>
            <a:endParaRPr lang="bo-CN" altLang="zh-CN" sz="2400" kern="100" dirty="0">
              <a:solidFill>
                <a:srgbClr val="150361"/>
              </a:solidFill>
            </a:endParaRPr>
          </a:p>
          <a:p>
            <a:pPr marL="36000" lvl="1">
              <a:lnSpc>
                <a:spcPts val="200"/>
              </a:lnSpc>
              <a:spcBef>
                <a:spcPts val="1200"/>
              </a:spcBef>
              <a:spcAft>
                <a:spcPts val="1200"/>
              </a:spcAft>
            </a:pPr>
            <a:r>
              <a:rPr lang="bo-CN" altLang="zh-CN" sz="2400" kern="100" dirty="0">
                <a:solidFill>
                  <a:srgbClr val="150361"/>
                </a:solidFill>
              </a:rPr>
              <a:t>15བར་ཡིན།</a:t>
            </a:r>
            <a:endParaRPr lang="en-US" altLang="zh-CN" sz="2400" kern="100" dirty="0">
              <a:solidFill>
                <a:srgbClr val="150361"/>
              </a:solidFill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060452" y="3407617"/>
            <a:ext cx="1167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2400" dirty="0"/>
              <a:t>ཁག་དང་པོ།</a:t>
            </a:r>
            <a:endParaRPr lang="en-US" altLang="zh-CN" sz="2400" dirty="0"/>
          </a:p>
          <a:p>
            <a:r>
              <a:rPr lang="bo-CN" altLang="zh-CN" sz="2400" dirty="0">
                <a:solidFill>
                  <a:srgbClr val="150361"/>
                </a:solidFill>
              </a:rPr>
              <a:t>རང་གྲུབ་ཚན་1</a:t>
            </a:r>
            <a:r>
              <a:rPr lang="en-US" altLang="zh-CN" sz="2400" dirty="0">
                <a:solidFill>
                  <a:srgbClr val="150361"/>
                </a:solidFill>
              </a:rPr>
              <a:t>-</a:t>
            </a:r>
            <a:r>
              <a:rPr lang="bo-CN" altLang="zh-CN" sz="2400" dirty="0">
                <a:solidFill>
                  <a:srgbClr val="150361"/>
                </a:solidFill>
              </a:rPr>
              <a:t>2བར་ཡིན། </a:t>
            </a:r>
            <a:endParaRPr lang="zh-CN" altLang="en-US" sz="2400" dirty="0">
              <a:solidFill>
                <a:srgbClr val="15036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3" y="1099276"/>
            <a:ext cx="30243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b="1" kern="1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软雅黑"/>
                <a:ea typeface="微软雅黑"/>
              </a:rPr>
              <a:t>ཧྥན་ཁས་ཡེ་ཤུའི་འཁྲུངས་སྐར་སྔོན་གྱི་དགོང་མོར།  སྦྱིན་བདག་འཁོར་དང་བཅས་པ་ཆོས་ཁང་དུ་ཕྱག་འཚལ་བར་སོང་བའི་གོ་སྐབས་དང་བསྟུན་ནས།  ལྐོག་ཏུ་འཕྲིན་ཡིག་འབྲི་བར་གྲ་སྒྲིག་བྱས་པའི་སྐོར་བརྗོད་ཡོད།</a:t>
            </a:r>
            <a:endParaRPr lang="zh-CN" altLang="zh-CN" sz="2400" b="1" kern="1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Microsoft Himalaya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308239" y="1099276"/>
            <a:ext cx="28479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b="1" kern="1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软雅黑"/>
                <a:ea typeface="微软雅黑"/>
              </a:rPr>
              <a:t>ཧྥན་ཁའི་འཕྲིན་ཡིག་གི་ནང་དོན་དང་། འཕྲིན་ཡིག་འབྲི་སྐབས་ཀྱི་འཆར་སྣང་བྱེ་བྲག་ཏུ་བྲིས་ནས་ཧྥན་ཁའི་ཡ་ང་བའི་ལས་དབང་གསལ་བཤད་བྱས་ཡོད།  འདི་ལའང་བྱེ་བྲག་གི་ནང་དོན་བཞི་རུ་དབྱེ་ཡོད།</a:t>
            </a:r>
            <a:endParaRPr lang="zh-CN" altLang="zh-CN" sz="2400" b="1" kern="1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Microsoft Himalaya"/>
            </a:endParaRPr>
          </a:p>
          <a:p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228184" y="1099276"/>
            <a:ext cx="26585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b="1" kern="1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软雅黑"/>
                <a:ea typeface="微软雅黑"/>
              </a:rPr>
              <a:t>ཧྥན་ཁས་ཡིག་ཤུབས་སྟེང་དུ་ཡི་གེ་བྲིས་པ་དང་།  འཕྲིན་ཡིག་</a:t>
            </a:r>
            <a:r>
              <a:rPr lang="bo-CN" altLang="zh-CN" sz="2400" b="1" kern="1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软雅黑"/>
                <a:ea typeface="微软雅黑"/>
              </a:rPr>
              <a:t>བྲིས་ཏེ་བསྐུར་</a:t>
            </a:r>
            <a:r>
              <a:rPr lang="bo-CN" altLang="zh-CN" sz="2400" b="1" kern="1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微软雅黑"/>
                <a:ea typeface="微软雅黑"/>
              </a:rPr>
              <a:t>བ།  འཕྲིན་ཡིག་བསྐུར་རྗེས་རྨི་ལམ་རྨིས་པ་བཅས་བརྗོད་ཡོད།</a:t>
            </a:r>
            <a:endParaRPr lang="zh-CN" altLang="zh-CN" sz="2400" b="1" kern="1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Microsoft Himalaya"/>
            </a:endParaRPr>
          </a:p>
          <a:p>
            <a:endParaRPr lang="zh-CN" altLang="en-US" dirty="0"/>
          </a:p>
        </p:txBody>
      </p:sp>
      <p:sp>
        <p:nvSpPr>
          <p:cNvPr id="42" name="等腰三角形 41"/>
          <p:cNvSpPr/>
          <p:nvPr>
            <p:custDataLst>
              <p:tags r:id="rId1"/>
            </p:custDataLst>
          </p:nvPr>
        </p:nvSpPr>
        <p:spPr>
          <a:xfrm rot="16200000">
            <a:off x="318034" y="200982"/>
            <a:ext cx="573698" cy="562708"/>
          </a:xfrm>
          <a:prstGeom prst="triangl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3" name="矩形 42"/>
          <p:cNvSpPr/>
          <p:nvPr>
            <p:custDataLst>
              <p:tags r:id="rId2"/>
            </p:custDataLst>
          </p:nvPr>
        </p:nvSpPr>
        <p:spPr>
          <a:xfrm>
            <a:off x="886238" y="195486"/>
            <a:ext cx="2885044" cy="573698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dist="76200" dir="8100000" algn="tr" rotWithShape="0">
              <a:prstClr val="black">
                <a:alpha val="8000"/>
              </a:prstClr>
            </a:outerShdw>
          </a:effectLst>
        </p:spPr>
        <p:txBody>
          <a:bodyPr lIns="252000" rIns="252000" rtlCol="0" anchor="ctr"/>
          <a:lstStyle/>
          <a:p>
            <a:pPr>
              <a:lnSpc>
                <a:spcPct val="130000"/>
              </a:lnSpc>
            </a:pPr>
            <a:endParaRPr lang="zh-CN" altLang="en-US" sz="1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1641" y="122854"/>
            <a:ext cx="338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b="1" dirty="0"/>
              <a:t>དྲུག་པ།  སློབ་ཚན་དབྱེ་ཞིབ།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581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  <p:bldP spid="185" grpId="0"/>
      <p:bldP spid="3" grpId="0"/>
      <p:bldP spid="36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12057"/>
  <p:tag name="MH_LIBRARY" val="GRAPHIC"/>
  <p:tag name="MH_ORDER" val="Freeform 1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Isosceles Triangle 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Rectangle 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Isosceles Triangle 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Rectangle 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Isosceles Triangle 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Rectangle 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Isosceles Triangle 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Rectangle 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81109195055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09195055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Isosceles Triangle 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09195055"/>
  <p:tag name="MH_LIBRARY" val="GRAPHIC"/>
  <p:tag name="MH_TYPE" val="Other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09195055"/>
  <p:tag name="MH_LIBRARY" val="GRAPHIC"/>
  <p:tag name="MH_TYPE" val="Other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09195055"/>
  <p:tag name="MH_LIBRARY" val="GRAPHIC"/>
  <p:tag name="MH_TYPE" val="Other"/>
  <p:tag name="MH_ORDER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09195055"/>
  <p:tag name="MH_LIBRARY" val="GRAPHIC"/>
  <p:tag name="MH_TYPE" val="Other"/>
  <p:tag name="MH_ORDER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09195055"/>
  <p:tag name="MH_LIBRARY" val="GRAPHIC"/>
  <p:tag name="MH_TYPE" val="Other"/>
  <p:tag name="MH_ORDER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09195055"/>
  <p:tag name="MH_LIBRARY" val="GRAPHIC"/>
  <p:tag name="MH_TYPE" val="Other"/>
  <p:tag name="MH_ORDER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09195055"/>
  <p:tag name="MH_LIBRARY" val="GRAPHIC"/>
  <p:tag name="MH_TYPE" val="Other"/>
  <p:tag name="MH_ORDER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09195055"/>
  <p:tag name="MH_LIBRARY" val="GRAPHIC"/>
  <p:tag name="MH_TYPE" val="Other"/>
  <p:tag name="MH_ORDER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Isosceles Triangle 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Rectangle 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Rectangle 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Isosceles Triangle 1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Rectangle 1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6185255"/>
  <p:tag name="MH_LIBRARY" val="GRAPHIC"/>
  <p:tag name="MH_TYPE" val="Other"/>
  <p:tag name="MH_ORDER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6185255"/>
  <p:tag name="MH_LIBRARY" val="GRAPHIC"/>
  <p:tag name="MH_TYPE" val="Other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6185255"/>
  <p:tag name="MH_LIBRARY" val="GRAPHIC"/>
  <p:tag name="MH_TYPE" val="Other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6185255"/>
  <p:tag name="MH_LIBRARY" val="GRAPHIC"/>
  <p:tag name="MH_TYPE" val="Other"/>
  <p:tag name="MH_ORDER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6185255"/>
  <p:tag name="MH_LIBRARY" val="GRAPHIC"/>
  <p:tag name="MH_TYPE" val="SubTitle"/>
  <p:tag name="MH_ORD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6185255"/>
  <p:tag name="MH_LIBRARY" val="GRAPHIC"/>
  <p:tag name="MH_TYPE" val="SubTitle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6185255"/>
  <p:tag name="MH_LIBRARY" val="GRAPHIC"/>
  <p:tag name="MH_TYPE" val="Title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6185255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Isosceles Triangle 1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Isosceles Triangle 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Rectangle 1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Isosceles Triangle 1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Rectangle 1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6181845"/>
  <p:tag name="MH_LIBRARY" val="GRAPHIC"/>
  <p:tag name="MH_TYPE" val="Other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6181845"/>
  <p:tag name="MH_LIBRARY" val="GRAPHIC"/>
  <p:tag name="MH_TYPE" val="SubTitle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6181845"/>
  <p:tag name="MH_LIBRARY" val="GRAPHIC"/>
  <p:tag name="MH_TYPE" val="Other"/>
  <p:tag name="MH_ORDER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6181845"/>
  <p:tag name="MH_LIBRARY" val="GRAPHIC"/>
  <p:tag name="MH_TYPE" val="SubTitle"/>
  <p:tag name="MH_ORDER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6181845"/>
  <p:tag name="MH_LIBRARY" val="GRAPHIC"/>
  <p:tag name="MH_TYPE" val="Other"/>
  <p:tag name="MH_ORDER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6181845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Rectangle 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Isosceles Triangle 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Rectangle 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Isosceles Triangle 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15200946"/>
  <p:tag name="MH_LIBRARY" val="GRAPHIC"/>
  <p:tag name="MH_ORDER" val="Rectangle 17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B516C"/>
      </a:accent1>
      <a:accent2>
        <a:srgbClr val="67B9B3"/>
      </a:accent2>
      <a:accent3>
        <a:srgbClr val="BACD74"/>
      </a:accent3>
      <a:accent4>
        <a:srgbClr val="FDBE5D"/>
      </a:accent4>
      <a:accent5>
        <a:srgbClr val="5B516C"/>
      </a:accent5>
      <a:accent6>
        <a:srgbClr val="67B9B3"/>
      </a:accent6>
      <a:hlink>
        <a:srgbClr val="AD86B4"/>
      </a:hlink>
      <a:folHlink>
        <a:srgbClr val="AFA9D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自定义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3262"/>
      </a:accent1>
      <a:accent2>
        <a:srgbClr val="223262"/>
      </a:accent2>
      <a:accent3>
        <a:srgbClr val="223262"/>
      </a:accent3>
      <a:accent4>
        <a:srgbClr val="223262"/>
      </a:accent4>
      <a:accent5>
        <a:srgbClr val="223262"/>
      </a:accent5>
      <a:accent6>
        <a:srgbClr val="223262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主题2">
  <a:themeElements>
    <a:clrScheme name="红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C1D53D6B-4FB8-40B5-A7CC-8E465457BB26}" vid="{AB6B0571-FAC0-4DB7-B3D4-4D945620F733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516C"/>
    </a:accent1>
    <a:accent2>
      <a:srgbClr val="67B9B3"/>
    </a:accent2>
    <a:accent3>
      <a:srgbClr val="BACD74"/>
    </a:accent3>
    <a:accent4>
      <a:srgbClr val="FDBE5D"/>
    </a:accent4>
    <a:accent5>
      <a:srgbClr val="5B516C"/>
    </a:accent5>
    <a:accent6>
      <a:srgbClr val="67B9B3"/>
    </a:accent6>
    <a:hlink>
      <a:srgbClr val="AD86B4"/>
    </a:hlink>
    <a:folHlink>
      <a:srgbClr val="AFA9DC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516C"/>
    </a:accent1>
    <a:accent2>
      <a:srgbClr val="67B9B3"/>
    </a:accent2>
    <a:accent3>
      <a:srgbClr val="BACD74"/>
    </a:accent3>
    <a:accent4>
      <a:srgbClr val="FDBE5D"/>
    </a:accent4>
    <a:accent5>
      <a:srgbClr val="5B516C"/>
    </a:accent5>
    <a:accent6>
      <a:srgbClr val="67B9B3"/>
    </a:accent6>
    <a:hlink>
      <a:srgbClr val="AD86B4"/>
    </a:hlink>
    <a:folHlink>
      <a:srgbClr val="AFA9DC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516C"/>
    </a:accent1>
    <a:accent2>
      <a:srgbClr val="67B9B3"/>
    </a:accent2>
    <a:accent3>
      <a:srgbClr val="BACD74"/>
    </a:accent3>
    <a:accent4>
      <a:srgbClr val="FDBE5D"/>
    </a:accent4>
    <a:accent5>
      <a:srgbClr val="5B516C"/>
    </a:accent5>
    <a:accent6>
      <a:srgbClr val="67B9B3"/>
    </a:accent6>
    <a:hlink>
      <a:srgbClr val="AD86B4"/>
    </a:hlink>
    <a:folHlink>
      <a:srgbClr val="AFA9DC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5B516C"/>
    </a:accent1>
    <a:accent2>
      <a:srgbClr val="67B9B3"/>
    </a:accent2>
    <a:accent3>
      <a:srgbClr val="BACD74"/>
    </a:accent3>
    <a:accent4>
      <a:srgbClr val="FDBE5D"/>
    </a:accent4>
    <a:accent5>
      <a:srgbClr val="5B516C"/>
    </a:accent5>
    <a:accent6>
      <a:srgbClr val="67B9B3"/>
    </a:accent6>
    <a:hlink>
      <a:srgbClr val="AD86B4"/>
    </a:hlink>
    <a:folHlink>
      <a:srgbClr val="AFA9D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1247</Words>
  <Application>Microsoft Office PowerPoint</Application>
  <PresentationFormat>全屏显示(16:9)</PresentationFormat>
  <Paragraphs>103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FontAwesome</vt:lpstr>
      <vt:lpstr>GeosansLight</vt:lpstr>
      <vt:lpstr>Open Sans</vt:lpstr>
      <vt:lpstr>宋体</vt:lpstr>
      <vt:lpstr>微软雅黑</vt:lpstr>
      <vt:lpstr>Arial</vt:lpstr>
      <vt:lpstr>Arial Black</vt:lpstr>
      <vt:lpstr>Calibri</vt:lpstr>
      <vt:lpstr>Impact</vt:lpstr>
      <vt:lpstr>Microsoft Himalaya</vt:lpstr>
      <vt:lpstr>第一PPT，www.1ppt.com</vt:lpstr>
      <vt:lpstr>Office Theme</vt:lpstr>
      <vt:lpstr>主题2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lastModifiedBy>卡卡毛才让</cp:lastModifiedBy>
  <cp:revision>116</cp:revision>
  <dcterms:created xsi:type="dcterms:W3CDTF">2015-12-09T17:46:17Z</dcterms:created>
  <dcterms:modified xsi:type="dcterms:W3CDTF">2018-12-20T09:45:04Z</dcterms:modified>
</cp:coreProperties>
</file>