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308" r:id="rId3"/>
    <p:sldId id="307" r:id="rId4"/>
    <p:sldId id="282" r:id="rId5"/>
    <p:sldId id="273" r:id="rId6"/>
    <p:sldId id="271" r:id="rId7"/>
    <p:sldId id="305" r:id="rId8"/>
    <p:sldId id="275" r:id="rId9"/>
    <p:sldId id="277" r:id="rId10"/>
    <p:sldId id="256" r:id="rId11"/>
    <p:sldId id="257" r:id="rId12"/>
    <p:sldId id="274" r:id="rId13"/>
    <p:sldId id="284" r:id="rId14"/>
    <p:sldId id="279" r:id="rId15"/>
    <p:sldId id="294" r:id="rId16"/>
    <p:sldId id="270" r:id="rId17"/>
    <p:sldId id="262" r:id="rId18"/>
    <p:sldId id="260" r:id="rId19"/>
    <p:sldId id="278" r:id="rId20"/>
    <p:sldId id="261" r:id="rId21"/>
    <p:sldId id="264" r:id="rId22"/>
    <p:sldId id="291" r:id="rId23"/>
    <p:sldId id="292" r:id="rId24"/>
    <p:sldId id="295" r:id="rId25"/>
    <p:sldId id="288" r:id="rId26"/>
    <p:sldId id="289" r:id="rId27"/>
    <p:sldId id="266" r:id="rId28"/>
    <p:sldId id="299" r:id="rId29"/>
    <p:sldId id="298" r:id="rId30"/>
    <p:sldId id="301" r:id="rId31"/>
    <p:sldId id="296" r:id="rId32"/>
    <p:sldId id="297" r:id="rId33"/>
    <p:sldId id="286" r:id="rId34"/>
    <p:sldId id="287" r:id="rId35"/>
    <p:sldId id="306" r:id="rId36"/>
    <p:sldId id="267" r:id="rId37"/>
    <p:sldId id="304" r:id="rId38"/>
    <p:sldId id="272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B6675-0D70-4DAC-A0E4-010BAD6C2E4E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3F89B-B9DE-410D-96FA-05C915A310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7008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F89B-B9DE-410D-96FA-05C915A3102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F89B-B9DE-410D-96FA-05C915A3102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287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F89B-B9DE-410D-96FA-05C915A3102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345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F89B-B9DE-410D-96FA-05C915A3102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F89B-B9DE-410D-96FA-05C915A3102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F89B-B9DE-410D-96FA-05C915A3102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378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836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478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50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467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687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925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155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686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601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505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2CAC-B714-4FBF-82E2-D4B631C6E6E3}" type="datetimeFigureOut">
              <a:rPr lang="zh-CN" altLang="en-US" smtClean="0"/>
              <a:pPr/>
              <a:t>2017/4/23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DED3-6294-481D-9420-E307E5C3BF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80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jpeg"/><Relationship Id="rId7" Type="http://schemas.openxmlformats.org/officeDocument/2006/relationships/image" Target="../media/image46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jpeg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3926;&#4017;&#3851;&#3921;&#3906;&#3936;&#3851;&#3944;&#3908;&#3851;&#3906;&#3913;&#3954;&#3942;&#3851;&#3924;&#3853;\3.MPG" TargetMode="External"/><Relationship Id="rId6" Type="http://schemas.openxmlformats.org/officeDocument/2006/relationships/slide" Target="slide1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27784" y="858602"/>
            <a:ext cx="3960440" cy="396002"/>
            <a:chOff x="2627784" y="858601"/>
            <a:chExt cx="3960440" cy="337033"/>
          </a:xfrm>
        </p:grpSpPr>
        <p:pic>
          <p:nvPicPr>
            <p:cNvPr id="32" name="Picture 72" descr="mn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858601"/>
              <a:ext cx="2036416" cy="337033"/>
            </a:xfrm>
            <a:prstGeom prst="rect">
              <a:avLst/>
            </a:prstGeom>
            <a:noFill/>
          </p:spPr>
        </p:pic>
        <p:pic>
          <p:nvPicPr>
            <p:cNvPr id="33" name="Picture 72" descr="mn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212" y="858601"/>
              <a:ext cx="1972012" cy="337033"/>
            </a:xfrm>
            <a:prstGeom prst="rect">
              <a:avLst/>
            </a:prstGeom>
            <a:noFill/>
          </p:spPr>
        </p:pic>
      </p:grpSp>
      <p:sp>
        <p:nvSpPr>
          <p:cNvPr id="34" name="矩形 33"/>
          <p:cNvSpPr/>
          <p:nvPr/>
        </p:nvSpPr>
        <p:spPr>
          <a:xfrm>
            <a:off x="0" y="3933056"/>
            <a:ext cx="8290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སྙན་</a:t>
            </a:r>
          </a:p>
          <a:p>
            <a:pPr algn="ctr"/>
            <a:r>
              <a:rPr lang="bo-CN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ངག་</a:t>
            </a:r>
          </a:p>
          <a:p>
            <a:pPr algn="ctr"/>
            <a:r>
              <a:rPr lang="bo-CN" altLang="zh-C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ཤེས་</a:t>
            </a:r>
          </a:p>
          <a:p>
            <a:pPr algn="ctr"/>
            <a:r>
              <a:rPr lang="bo-CN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ན།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103329" y="3789040"/>
            <a:ext cx="104067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o-CN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ཚིག་</a:t>
            </a:r>
          </a:p>
          <a:p>
            <a:pPr algn="ctr"/>
            <a:r>
              <a:rPr lang="bo-CN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རྒྱན་</a:t>
            </a:r>
          </a:p>
          <a:p>
            <a:pPr algn="ctr"/>
            <a:r>
              <a:rPr lang="bo-CN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ལ་</a:t>
            </a:r>
          </a:p>
          <a:p>
            <a:pPr algn="ctr"/>
            <a:r>
              <a:rPr lang="bo-CN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མི་</a:t>
            </a:r>
          </a:p>
          <a:p>
            <a:pPr algn="ctr"/>
            <a:r>
              <a:rPr lang="bo-CN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རྨོངས།</a:t>
            </a:r>
            <a:endParaRPr lang="en-US" altLang="zh-CN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pic>
        <p:nvPicPr>
          <p:cNvPr id="42" name="图片 19" descr="未命名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692696"/>
            <a:ext cx="9180512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2267744" y="39970"/>
            <a:ext cx="4830431" cy="796742"/>
          </a:xfrm>
          <a:prstGeom prst="rect">
            <a:avLst/>
          </a:prstGeom>
          <a:noFill/>
        </p:spPr>
        <p:txBody>
          <a:bodyPr wrap="none">
            <a:prstTxWarp prst="textWave4">
              <a:avLst>
                <a:gd name="adj1" fmla="val 0"/>
                <a:gd name="adj2" fmla="val -27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o-CN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ཚིག་རྒྱན་རིག་པའི་སྒོ་འབྱེད་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སློབ་ཁྲིད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lang="bo-CN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</p:txBody>
      </p:sp>
      <p:grpSp>
        <p:nvGrpSpPr>
          <p:cNvPr id="47" name="Group 2000"/>
          <p:cNvGrpSpPr>
            <a:grpSpLocks/>
          </p:cNvGrpSpPr>
          <p:nvPr/>
        </p:nvGrpSpPr>
        <p:grpSpPr bwMode="auto">
          <a:xfrm rot="3051868">
            <a:off x="3328437" y="817111"/>
            <a:ext cx="2736000" cy="2736304"/>
            <a:chOff x="2892" y="2084"/>
            <a:chExt cx="1224" cy="1224"/>
          </a:xfrm>
        </p:grpSpPr>
        <p:sp>
          <p:nvSpPr>
            <p:cNvPr id="48" name="AutoShape 2001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2002"/>
            <p:cNvSpPr>
              <a:spLocks noChangeAspect="1" noChangeArrowheads="1"/>
            </p:cNvSpPr>
            <p:nvPr/>
          </p:nvSpPr>
          <p:spPr bwMode="auto">
            <a:xfrm rot="2700000">
              <a:off x="3138" y="2329"/>
              <a:ext cx="735" cy="73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Oval 2003"/>
            <p:cNvSpPr>
              <a:spLocks noChangeArrowheads="1"/>
            </p:cNvSpPr>
            <p:nvPr/>
          </p:nvSpPr>
          <p:spPr bwMode="auto">
            <a:xfrm>
              <a:off x="3323" y="2514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" name="矩形 50"/>
          <p:cNvSpPr/>
          <p:nvPr/>
        </p:nvSpPr>
        <p:spPr>
          <a:xfrm>
            <a:off x="1331640" y="1484784"/>
            <a:ext cx="61926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o-CN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ཚིག་རྒྱན་སྦྱོར་ཚུལ་བཤད་པ།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7917" l="1875" r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204864"/>
            <a:ext cx="2110338" cy="1872208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392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285860"/>
            <a:ext cx="3816424" cy="30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矩形 54"/>
          <p:cNvSpPr/>
          <p:nvPr/>
        </p:nvSpPr>
        <p:spPr>
          <a:xfrm>
            <a:off x="755576" y="4365104"/>
            <a:ext cx="756084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24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ལྗོངས་ཞིང་ལྔའི་མཉམ་སྒྲིག་སློབ་གཞི་མཐོ་རིམ་སློབ་འབྲིང་གི་སློབ་དེབ།</a:t>
            </a:r>
            <a:r>
              <a:rPr lang="en-US" altLang="zh-CN" sz="24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  </a:t>
            </a:r>
            <a:r>
              <a:rPr lang="bo-CN" altLang="zh-CN" sz="24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དེབ་དང་པོའི་སྟོད</a:t>
            </a:r>
            <a:r>
              <a:rPr lang="en-US" altLang="zh-CN" sz="24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་ཆ།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b="1" cap="all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cap="all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སློབ་ཁྲིད་པ</a:t>
            </a:r>
            <a:r>
              <a:rPr lang="en-US" altLang="zh-CN" sz="24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     </a:t>
            </a:r>
            <a:r>
              <a:rPr lang="bo-CN" altLang="zh-CN" sz="24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སྙན་བཟང་པདྨ་རིན་ཆེན།</a:t>
            </a:r>
            <a:endParaRPr lang="en-US" altLang="zh-CN" sz="2400" b="1" cap="all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b="1" cap="all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24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རྔ་བ་ཁུལ་ཁྱུང་མཆུ་རྫོང་བོད་ཡིག་སློབ་འབྲིང་།</a:t>
            </a:r>
            <a:endParaRPr lang="zh-CN" altLang="en-US" sz="2400" b="1" cap="all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grpSp>
        <p:nvGrpSpPr>
          <p:cNvPr id="24" name="Group 2000"/>
          <p:cNvGrpSpPr>
            <a:grpSpLocks/>
          </p:cNvGrpSpPr>
          <p:nvPr/>
        </p:nvGrpSpPr>
        <p:grpSpPr bwMode="auto">
          <a:xfrm>
            <a:off x="3347864" y="1196752"/>
            <a:ext cx="2808312" cy="2016224"/>
            <a:chOff x="2892" y="2084"/>
            <a:chExt cx="1224" cy="1224"/>
          </a:xfrm>
        </p:grpSpPr>
        <p:sp>
          <p:nvSpPr>
            <p:cNvPr id="25" name="AutoShape 2001"/>
            <p:cNvSpPr>
              <a:spLocks noChangeArrowheads="1"/>
            </p:cNvSpPr>
            <p:nvPr/>
          </p:nvSpPr>
          <p:spPr bwMode="auto">
            <a:xfrm>
              <a:off x="2892" y="2084"/>
              <a:ext cx="1224" cy="122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AutoShape 2002"/>
            <p:cNvSpPr>
              <a:spLocks noChangeAspect="1" noChangeArrowheads="1"/>
            </p:cNvSpPr>
            <p:nvPr/>
          </p:nvSpPr>
          <p:spPr bwMode="auto">
            <a:xfrm rot="2700000">
              <a:off x="3138" y="2329"/>
              <a:ext cx="735" cy="73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2003"/>
            <p:cNvSpPr>
              <a:spLocks noChangeArrowheads="1"/>
            </p:cNvSpPr>
            <p:nvPr/>
          </p:nvSpPr>
          <p:spPr bwMode="auto">
            <a:xfrm>
              <a:off x="3323" y="2514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19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527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0649" y="548680"/>
            <a:ext cx="7704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o-CN" altLang="zh-CN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༥ བསྡུས་བརྗོད་ཀྱི་རྒྱན་ལ་ནང་གསེས་དབྱེ་བ་</a:t>
            </a:r>
          </a:p>
          <a:p>
            <a:pPr algn="ctr"/>
            <a:r>
              <a:rPr lang="bo-CN" altLang="zh-CN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དུ་ཡོད།</a:t>
            </a:r>
            <a:r>
              <a:rPr lang="bo-CN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གང་དག་ཡིན།</a:t>
            </a:r>
            <a:endParaRPr lang="bo-CN" altLang="zh-CN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0144" y="2636912"/>
            <a:ext cx="80794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o-CN" altLang="zh-CN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ལན། བཞི་བཀོད་ཡོད། </a:t>
            </a:r>
          </a:p>
          <a:p>
            <a:r>
              <a:rPr lang="bo-CN" altLang="zh-CN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༡ སྤྱིའི་བསྡུས་བརྗོད།</a:t>
            </a:r>
          </a:p>
          <a:p>
            <a:r>
              <a:rPr lang="bo-CN" altLang="zh-C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༢ </a:t>
            </a:r>
            <a:r>
              <a:rPr lang="bo-CN" altLang="zh-CN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ཁྱད་གཞི་ཐ་དད་ཅིང་ཁྱད་ཆོས་</a:t>
            </a:r>
          </a:p>
          <a:p>
            <a:r>
              <a:rPr lang="bo-CN" altLang="zh-CN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མཚུངས་པའི་བསྡུས་བརྗོད</a:t>
            </a:r>
            <a:r>
              <a:rPr lang="bo-CN" altLang="zh-C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</a:t>
            </a:r>
          </a:p>
          <a:p>
            <a:r>
              <a:rPr lang="bo-CN" altLang="zh-CN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༣ ཁྱད་ཆོས་ཐ་དད་མིན་པའི་བསྡུས་བརྗོད།</a:t>
            </a:r>
          </a:p>
          <a:p>
            <a:r>
              <a:rPr lang="bo-CN" altLang="zh-CN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༤ སྔོན་མེད་བསྡུས་བརྗོད།</a:t>
            </a:r>
            <a:endParaRPr lang="zh-CN" alt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7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412776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o-CN" altLang="zh-CN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དོན་རྒྱན་སོ་ལྔའི་ནང་ཚན་བཅུ་གཅིག་པ་ཕུལ་བྱུང་གི་</a:t>
            </a:r>
            <a:r>
              <a:rPr lang="bo-CN" altLang="zh-CN" sz="3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རྒྱན།</a:t>
            </a:r>
            <a:endParaRPr lang="zh-CN" altLang="en-US" sz="3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71800" y="548680"/>
            <a:ext cx="36519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སློབ་ཁྲིད་དངོས་ལ་འཇུག་པ།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2852936"/>
            <a:ext cx="70549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o-CN" altLang="zh-C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</a:t>
            </a:r>
            <a:r>
              <a:rPr lang="bo-CN" altLang="zh-CN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ཕུལ་བྱུང་གི་རྒྱན་གྱི་ངོ་བོ་སྤྱིར་བཤད་པ།</a:t>
            </a:r>
          </a:p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</a:t>
            </a:r>
          </a:p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ཡོངས་གྲགས་ལས་བརྒལ་འུད་ཆེན་པོས།།</a:t>
            </a:r>
          </a:p>
          <a:p>
            <a:r>
              <a:rPr lang="bo-CN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</a:t>
            </a:r>
          </a:p>
          <a:p>
            <a:r>
              <a:rPr lang="bo-CN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དོན་གྱི་ཁྱད་སྟོན་ཕུལ་བྱུང་རྒྱན།           །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8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508125"/>
          </a:xfrm>
          <a:prstGeom prst="rect">
            <a:avLst/>
          </a:prstGeom>
          <a:noFill/>
        </p:spPr>
      </p:pic>
      <p:pic>
        <p:nvPicPr>
          <p:cNvPr id="16390" name="Picture 6" descr="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0"/>
            <a:ext cx="1508125" cy="1619250"/>
          </a:xfrm>
          <a:prstGeom prst="rect">
            <a:avLst/>
          </a:prstGeom>
          <a:noFill/>
        </p:spPr>
      </p:pic>
      <p:pic>
        <p:nvPicPr>
          <p:cNvPr id="16391" name="Picture 7" descr="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349875"/>
            <a:ext cx="1619250" cy="1508125"/>
          </a:xfrm>
          <a:prstGeom prst="rect">
            <a:avLst/>
          </a:prstGeom>
          <a:noFill/>
        </p:spPr>
      </p:pic>
      <p:pic>
        <p:nvPicPr>
          <p:cNvPr id="16392" name="Picture 8" descr="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38750"/>
            <a:ext cx="1508125" cy="1619250"/>
          </a:xfrm>
          <a:prstGeom prst="rect">
            <a:avLst/>
          </a:prstGeom>
          <a:noFill/>
        </p:spPr>
      </p:pic>
      <p:pic>
        <p:nvPicPr>
          <p:cNvPr id="16393" name="Picture 9" descr="clip_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0"/>
            <a:ext cx="7200900" cy="549275"/>
          </a:xfrm>
          <a:prstGeom prst="rect">
            <a:avLst/>
          </a:prstGeom>
          <a:noFill/>
        </p:spPr>
      </p:pic>
      <p:pic>
        <p:nvPicPr>
          <p:cNvPr id="16394" name="Picture 10" descr="clip_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6308725"/>
            <a:ext cx="7632700" cy="549275"/>
          </a:xfrm>
          <a:prstGeom prst="rect">
            <a:avLst/>
          </a:prstGeom>
          <a:noFill/>
        </p:spPr>
      </p:pic>
      <p:pic>
        <p:nvPicPr>
          <p:cNvPr id="16395" name="Picture 11" descr="clip_imag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613"/>
            <a:ext cx="549275" cy="4932362"/>
          </a:xfrm>
          <a:prstGeom prst="rect">
            <a:avLst/>
          </a:prstGeom>
          <a:noFill/>
        </p:spPr>
      </p:pic>
      <p:pic>
        <p:nvPicPr>
          <p:cNvPr id="16396" name="Picture 12" descr="clip_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4725" y="981075"/>
            <a:ext cx="549275" cy="4932363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539552" y="1268760"/>
            <a:ext cx="792088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o-CN" altLang="zh-CN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རྗོད་འདོད་ཀྱི་དངོས་པོ་དེའི་ཁྱད་དུ་འཕགས་པའི་ཡོན་ཏན་འཇིག་རྟེན་ན་ཡོངས་སུ་གྲགས་པའི་མཚམས་ལས་བརྒལ་ཏེ། འུད་ཆེན་པོས་སྒོ་ནས་བརྗོད་པ་ཞིག་ནི་ཕུལ་བྱུང་གི་རྒྱན་ཞེས་བྱ་བ་ཡིན་ནོ།།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in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</p:spPr>
      </p:pic>
      <p:pic>
        <p:nvPicPr>
          <p:cNvPr id="14341" name="Picture 5" descr="main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pic>
        <p:nvPicPr>
          <p:cNvPr id="14342" name="Picture 6" descr="mai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825" cy="6818313"/>
          </a:xfrm>
          <a:prstGeom prst="rect">
            <a:avLst/>
          </a:prstGeom>
          <a:noFill/>
        </p:spPr>
      </p:pic>
      <p:pic>
        <p:nvPicPr>
          <p:cNvPr id="14343" name="Picture 7" descr="mai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175" y="39688"/>
            <a:ext cx="250825" cy="6818312"/>
          </a:xfrm>
          <a:prstGeom prst="rect">
            <a:avLst/>
          </a:prstGeom>
          <a:noFill/>
        </p:spPr>
      </p:pic>
      <p:pic>
        <p:nvPicPr>
          <p:cNvPr id="14344" name="Picture 8" descr="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260350"/>
            <a:ext cx="795337" cy="1063625"/>
          </a:xfrm>
          <a:prstGeom prst="rect">
            <a:avLst/>
          </a:prstGeom>
          <a:noFill/>
        </p:spPr>
      </p:pic>
      <p:pic>
        <p:nvPicPr>
          <p:cNvPr id="14346" name="Picture 10" descr="2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076788">
            <a:off x="116681" y="5650707"/>
            <a:ext cx="1063625" cy="795338"/>
          </a:xfrm>
          <a:prstGeom prst="rect">
            <a:avLst/>
          </a:prstGeom>
          <a:noFill/>
        </p:spPr>
      </p:pic>
      <p:pic>
        <p:nvPicPr>
          <p:cNvPr id="14347" name="Picture 11" descr="2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5805488"/>
            <a:ext cx="1063625" cy="795337"/>
          </a:xfrm>
          <a:prstGeom prst="rect">
            <a:avLst/>
          </a:prstGeom>
          <a:noFill/>
        </p:spPr>
      </p:pic>
      <p:pic>
        <p:nvPicPr>
          <p:cNvPr id="14348" name="Picture 12" descr="2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1063625" cy="795338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891832" y="1052736"/>
            <a:ext cx="72218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ཕུལ་བྱུང་གི་རྒྱན་གྱི་རྣམ་གྲངས་བཤད་པ།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7624" y="1844824"/>
            <a:ext cx="62343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དབྱེ་ན་ཁྱད་འཕགས་ཐེ་ཚོམ་དང་།།</a:t>
            </a:r>
          </a:p>
          <a:p>
            <a:r>
              <a:rPr lang="bo-CN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ངེས་པ་ངོ་མཚར་ཕུལ་བྱུང་བཞི།    །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1560" y="3284984"/>
            <a:ext cx="79319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ཕུལ་བྱུང་གི་རྒྱན་ལ་ནང་གསེས་སུ་དབྱེ་ན་བཞི་སྟེ།</a:t>
            </a:r>
          </a:p>
          <a:p>
            <a:r>
              <a:rPr lang="bo-CN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༡ ཁྱད་འཕགས་ཕུལ་བྱུང་།   ༢ ཐེ་ཚོམ་ཕུལ་བྱུང་།</a:t>
            </a:r>
          </a:p>
          <a:p>
            <a:r>
              <a:rPr lang="bo-CN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༣ ངེས་པ་ཕུལ་བྱུང་། ༤ ངོ་མཚར་ཕུལ་བྱུང་བཅས་སོ།།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ucai\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85813" y="1928813"/>
            <a:ext cx="7026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o-CN" altLang="zh-CN" sz="3600" b="1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ཚོགས་ཐུན་འདིའི་ཁྲིད་བྱའི་ནང་དོན།</a:t>
            </a:r>
            <a:endParaRPr lang="zh-CN" altLang="en-US" sz="3600" b="1" dirty="0">
              <a:solidFill>
                <a:srgbClr val="0000FF"/>
              </a:solidFill>
              <a:latin typeface="珠穆朗玛—乌金萨钦体" pitchFamily="2" charset="0"/>
              <a:ea typeface="华文楷体" pitchFamily="2" charset="-122"/>
              <a:cs typeface="珠穆朗玛—乌金萨钦体" pitchFamily="2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3528" y="2564904"/>
            <a:ext cx="8496943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bo-CN" altLang="zh-CN" sz="2800" b="1" dirty="0" smtClean="0">
              <a:solidFill>
                <a:schemeClr val="bg1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pPr>
              <a:defRPr/>
            </a:pPr>
            <a:r>
              <a:rPr lang="bo-CN" altLang="zh-CN" sz="4000" b="1" dirty="0" smtClean="0">
                <a:solidFill>
                  <a:schemeClr val="bg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དོན་རྒྱན་སོ་ལྔའི་ནང་ཚན་བཅུ་གཅིག་པ་</a:t>
            </a:r>
          </a:p>
          <a:p>
            <a:pPr>
              <a:defRPr/>
            </a:pPr>
            <a:r>
              <a:rPr lang="bo-CN" altLang="zh-CN" sz="4000" b="1" dirty="0" smtClean="0">
                <a:solidFill>
                  <a:schemeClr val="bg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          ཕུལ་བྱུང་གི་རྒྱན་ལས། </a:t>
            </a:r>
          </a:p>
          <a:p>
            <a:pPr>
              <a:defRPr/>
            </a:pPr>
            <a:endParaRPr lang="bo-CN" altLang="zh-CN" sz="3600" b="1" dirty="0" smtClean="0">
              <a:solidFill>
                <a:srgbClr val="0000FF"/>
              </a:solidFill>
              <a:latin typeface="Microsoft Himalaya" pitchFamily="2" charset="0"/>
              <a:cs typeface="Microsoft Himalaya" pitchFamily="2" charset="0"/>
            </a:endParaRPr>
          </a:p>
          <a:p>
            <a:pPr>
              <a:defRPr/>
            </a:pPr>
            <a:r>
              <a:rPr lang="bo-CN" altLang="zh-CN" sz="3600" b="1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དང་པོ། ཁྱད་འཕགས་ཕུལ་བྱུང་དང་།</a:t>
            </a:r>
          </a:p>
          <a:p>
            <a:pPr>
              <a:defRPr/>
            </a:pPr>
            <a:endParaRPr lang="bo-CN" altLang="zh-CN" sz="3600" b="1" dirty="0" smtClean="0">
              <a:solidFill>
                <a:srgbClr val="0000FF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pPr>
              <a:defRPr/>
            </a:pPr>
            <a:r>
              <a:rPr lang="bo-CN" altLang="zh-CN" sz="3600" b="1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གཉིས་པ། ཐེ་ཚོམ་ཕུལ་བྱུང།</a:t>
            </a:r>
          </a:p>
        </p:txBody>
      </p:sp>
      <p:sp>
        <p:nvSpPr>
          <p:cNvPr id="9" name="矩形 8"/>
          <p:cNvSpPr/>
          <p:nvPr/>
        </p:nvSpPr>
        <p:spPr>
          <a:xfrm>
            <a:off x="3347864" y="404664"/>
            <a:ext cx="5472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སློབ་ཁྲིད་དངོས་ལ་འཇུག་པ།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2207" y="692696"/>
            <a:ext cx="5828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o-CN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༡ ཁྱད་འཕགས་ཕུལ་བྱུང་ནི །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1988840"/>
            <a:ext cx="70936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དོན་གྱི་ཁྱད་ཆོས་དེ་ལས་ལྷག          །</a:t>
            </a:r>
          </a:p>
          <a:p>
            <a:r>
              <a:rPr lang="bo-CN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དཔེ་ལ་མེད་སྟོན་ཁྱད་འཕགས་ཕུལ།།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9512" y="3861048"/>
            <a:ext cx="8712968" cy="2727176"/>
          </a:xfrm>
        </p:spPr>
        <p:txBody>
          <a:bodyPr>
            <a:noAutofit/>
          </a:bodyPr>
          <a:lstStyle/>
          <a:p>
            <a:pPr algn="l"/>
            <a:r>
              <a:rPr lang="bo-CN" altLang="zh-CN" sz="3600" b="1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བརྗོད་པར་འདོད་པའི་དོན་གྱི་དངོས་པོའི་ཁྱད་ཆོས་འགའ་ཞིག་ལ་བསྔགས་བརྗོད་བྱས་ནས།  ཁྱད་ཆོས་དེ་ལས་ལྷག་པ་ཞིག་དཔེ་ལ་མེད་པ་ལྟ་བུར་འུད་ཆེན་པོས་སྒོ་ནས་བརྗོད་པ་ཞིག་ཡིན།</a:t>
            </a:r>
            <a:endParaRPr lang="zh-CN" altLang="en-US" sz="3600" b="1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11560" y="1196752"/>
            <a:ext cx="7693132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丘伊体" pitchFamily="2" charset="0"/>
                <a:ea typeface="珠穆朗玛—丘伊体" pitchFamily="2" charset="0"/>
                <a:cs typeface="珠穆朗玛—丘伊体" pitchFamily="2" charset="0"/>
              </a:rPr>
              <a:t>གོ་དོན་གྱི་དཔེ་བརྗོད་རྩ་བ་ལས།</a:t>
            </a:r>
          </a:p>
          <a:p>
            <a:pPr algn="ctr"/>
            <a:endParaRPr lang="bo-CN" altLang="zh-C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珠穆朗玛—丘伊体" pitchFamily="2" charset="0"/>
              <a:ea typeface="珠穆朗玛—丘伊体" pitchFamily="2" charset="0"/>
              <a:cs typeface="珠穆朗玛—丘伊体" pitchFamily="2" charset="0"/>
            </a:endParaRPr>
          </a:p>
          <a:p>
            <a:r>
              <a:rPr lang="bo-CN" altLang="zh-C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མ་ལླི་ཀཱ་ཡི་ཕྲེང་ཚོགས་ཅན།            །</a:t>
            </a:r>
          </a:p>
          <a:p>
            <a:r>
              <a:rPr lang="bo-CN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ལུས་ཀུན་ཁྱབ་པའི་ཙན་དན་གཤེར།།</a:t>
            </a:r>
          </a:p>
          <a:p>
            <a:r>
              <a:rPr lang="bo-CN" altLang="zh-C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དཀར་བའི་གོས་ཅན་མངོན་འགྲོ་མ།།</a:t>
            </a:r>
          </a:p>
          <a:p>
            <a:r>
              <a:rPr lang="bo-CN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ཟླ་བའི་འོད་ལ་མཚོན་མ་ཡིན།         ། 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1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399265" y="5795972"/>
            <a:ext cx="10611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0000FF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ཕྱིར་ལོག</a:t>
            </a:r>
            <a:endParaRPr lang="zh-CN" altLang="en-US" dirty="0">
              <a:solidFill>
                <a:srgbClr val="0000FF"/>
              </a:solidFill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8401" y="980728"/>
            <a:ext cx="7576113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bo-CN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ཞེས་པ་ནི། མ་ལླི་ཀཱ་སྟེ་མེ་ཏོག་གི་བྱེ་བྲག་ཤིན་ཏུ་དཀར་བ།</a:t>
            </a:r>
          </a:p>
          <a:p>
            <a:pPr>
              <a:defRPr/>
            </a:pPr>
            <a:r>
              <a:rPr lang="bo-CN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མ་ལླི་ཀཱ་ཡི་</a:t>
            </a: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ཕྲེང་བས་བཅིངས་ཤིང་བརྒྱན་པ་དང་། ཙན་དན་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དཀར་པོའི་དྲི་ཡིས་</a:t>
            </a:r>
            <a:r>
              <a:rPr lang="bo-CN" altLang="zh-CN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ལུས་ལ་བྱུགས་པས། དྲི་བཟང་བོས་ལུས་</a:t>
            </a:r>
          </a:p>
          <a:p>
            <a:pPr>
              <a:defRPr/>
            </a:pPr>
            <a:r>
              <a:rPr lang="bo-CN" altLang="zh-CN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ཀུན་ལ་ཁྱབ་པས་གཤེར་བ་སྟེ་</a:t>
            </a: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བརླན་བག་དང་ལྡན་པ། རས་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ཀཱ་ཤུ་ཀ་དཀར་པོའི་གོས་ཤིན་ཏུ་སྲབ་ཅིང་འཇམ་པ་ལུས་ལ་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གྱོན་པའི་མཛེས་མ་སྟེ། མཚན་མོའི་དུས་སུ་འདོད་པས་རབ་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གཟིར་བས་རང་གི་མཛའ་བོའི་མདུན་དུ་འགྲོ་བའི་མངོན་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འགྲོ་མ་འདི་ལ། མཚོན་བྱེད་ཟླ་བའི་འོད་ཀྱིས་ཀྱང་མཚོན་མི་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ནུས་ཞེས་པའམ། ཡང་ན་མཚན་མོའི་དུས་སུ་མཛེས་མ་ཟླ་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བའི་འོད་ལ་རྒྱུ་བའི་ཚེ་ན་འདི་ནི་ཟླ་བའི་འོད་དང་། འདི་ནི་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མཛེས་མའོ་ཞེས་སོ་སོར་འབྱེད་མི་ནུས་པའི་ཡ་མཚན་ཅན་</a:t>
            </a:r>
          </a:p>
          <a:p>
            <a:pPr>
              <a:defRPr/>
            </a:pPr>
            <a:r>
              <a:rPr lang="bo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ནོ་ཞེས་འུད་ཆེན་པོས་བརྗོད་པ་ལྟ་བུའོ།།</a:t>
            </a:r>
          </a:p>
        </p:txBody>
      </p:sp>
    </p:spTree>
    <p:extLst>
      <p:ext uri="{BB962C8B-B14F-4D97-AF65-F5344CB8AC3E}">
        <p14:creationId xmlns:p14="http://schemas.microsoft.com/office/powerpoint/2010/main" xmlns="" val="19320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9632" y="1412776"/>
            <a:ext cx="58015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bo-CN" sz="36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མཚན་གཞིའི་དཔེ་བརྗོད་ལ་བོད་མཁས་པས།</a:t>
            </a:r>
            <a:endParaRPr lang="bo-CN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471273" y="6008378"/>
            <a:ext cx="10611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0000FF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ཕྱིར་ལོག</a:t>
            </a:r>
            <a:endParaRPr lang="zh-CN" altLang="en-US" dirty="0">
              <a:solidFill>
                <a:srgbClr val="0000FF"/>
              </a:solidFill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5576" y="2276872"/>
            <a:ext cx="7646645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རབ་དམར་བསེ་ཡི་ཡ་ལད་ཀྱིས་བརྗིད་ཅིང་།།</a:t>
            </a:r>
          </a:p>
          <a:p>
            <a:endParaRPr lang="bo-CN" altLang="zh-CN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འཆར་ཀའི་མདངས་ལྡན་གདོང་ལག་ཁྲག་གིས་གཤེར།།</a:t>
            </a:r>
          </a:p>
          <a:p>
            <a:endParaRPr lang="bo-CN" altLang="zh-CN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དམར་བའི་ཆིབས་ལྡན་རྡོ་རྗེ་དགྲ་འདུལ་སྐུ།།</a:t>
            </a:r>
          </a:p>
          <a:p>
            <a:endParaRPr lang="bo-CN" altLang="zh-CN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བསྐལ་བའི་མེ་དཔུང་དབུས་ན་མཚོན་མ་ཡིན།།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0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508125"/>
          </a:xfrm>
          <a:prstGeom prst="rect">
            <a:avLst/>
          </a:prstGeom>
          <a:noFill/>
        </p:spPr>
      </p:pic>
      <p:pic>
        <p:nvPicPr>
          <p:cNvPr id="16390" name="Picture 6" descr="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0"/>
            <a:ext cx="1508125" cy="1619250"/>
          </a:xfrm>
          <a:prstGeom prst="rect">
            <a:avLst/>
          </a:prstGeom>
          <a:noFill/>
        </p:spPr>
      </p:pic>
      <p:pic>
        <p:nvPicPr>
          <p:cNvPr id="16391" name="Picture 7" descr="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349875"/>
            <a:ext cx="1619250" cy="1508125"/>
          </a:xfrm>
          <a:prstGeom prst="rect">
            <a:avLst/>
          </a:prstGeom>
          <a:noFill/>
        </p:spPr>
      </p:pic>
      <p:pic>
        <p:nvPicPr>
          <p:cNvPr id="16392" name="Picture 8" descr="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38750"/>
            <a:ext cx="1508125" cy="1619250"/>
          </a:xfrm>
          <a:prstGeom prst="rect">
            <a:avLst/>
          </a:prstGeom>
          <a:noFill/>
        </p:spPr>
      </p:pic>
      <p:pic>
        <p:nvPicPr>
          <p:cNvPr id="16393" name="Picture 9" descr="clip_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0"/>
            <a:ext cx="7200900" cy="549275"/>
          </a:xfrm>
          <a:prstGeom prst="rect">
            <a:avLst/>
          </a:prstGeom>
          <a:noFill/>
        </p:spPr>
      </p:pic>
      <p:pic>
        <p:nvPicPr>
          <p:cNvPr id="16394" name="Picture 10" descr="clip_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6308725"/>
            <a:ext cx="7632700" cy="549275"/>
          </a:xfrm>
          <a:prstGeom prst="rect">
            <a:avLst/>
          </a:prstGeom>
          <a:noFill/>
        </p:spPr>
      </p:pic>
      <p:pic>
        <p:nvPicPr>
          <p:cNvPr id="16395" name="Picture 11" descr="clip_imag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613"/>
            <a:ext cx="549275" cy="4932362"/>
          </a:xfrm>
          <a:prstGeom prst="rect">
            <a:avLst/>
          </a:prstGeom>
          <a:noFill/>
        </p:spPr>
      </p:pic>
      <p:pic>
        <p:nvPicPr>
          <p:cNvPr id="16396" name="Picture 12" descr="clip_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4725" y="981075"/>
            <a:ext cx="549275" cy="4932363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2780721" y="1052736"/>
            <a:ext cx="3483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དེའི་གོ་དོན་གྱི་འགྲེལ་བ་ནི།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060848"/>
            <a:ext cx="79208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ཁ་དོག་རབ་ཏུ་དམར་བའི་རིན་པོ་ཆེ་བསེ་ཡི་ཡ་ལད་དེ། ཁྲབ་གྱོན་པ་དང་། སྐུ་མདོག་དམར་སེར། ཞལ་དང་ཕྱག་ཁྲག་གིས་གཤེར་བ་སྟེ་བརླན་ཞིང་། ཆིབས་པ་དམར་པོ་ལ་བཅིབས་པའི་རྡོ་རྗེ་བདུད་འདུལ་གྱི་སྐུ་དེ། མཚོན་བྱེད་ཤིན་ཏུ་དམར་བའི་བསྐལ་བའི་མེ་དཔུང་གི་དབུས་ན་ཡོད་ཀྱང་། མེ་དཔུང་གི་འོད་དང་རྡོ་རྗེ་བདུད་འདུལ་གྱི་སྐུ་སོ་སོར་འབྱེད་མི་ནུས་ཞེས་སྐུ་མདོག་དམར་བའི་ཡོན་ཏན་དེ་ཁྱད་དུ་འཕགས་པའི་འུད་ཆེན་པོས་བརྗོད་པ་ལྟ་བུའོ།།</a:t>
            </a:r>
            <a:endParaRPr lang="bo-CN" altLang="zh-CN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未标题-1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pic>
        <p:nvPicPr>
          <p:cNvPr id="5" name="Picture 60" descr="http_imgloadCASKQU3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3284984"/>
            <a:ext cx="754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༡   </a:t>
            </a:r>
            <a:r>
              <a:rPr lang="bo-CN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ཕུལ་བྱུང་གི་རྒྱན་གྱི་སྤྱིའི་མཚན་ཉིད་དང་། དབྱེ་བ། ནང་གསེས་རྒྱན་སོ་སོའི་མཚན་ཉིད། རྩ་བའི་དཔེ་བརྗོད་དང་མཚན་གཞིའི་དཔེ་བརྗོད་སོགས་</a:t>
            </a:r>
            <a:r>
              <a:rPr lang="en-US" altLang="zh-CN" sz="2400" dirty="0" err="1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ཤེས་པ་བྱ་རྒྱུ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</a:t>
            </a:r>
          </a:p>
          <a:p>
            <a:endParaRPr lang="en-US" altLang="zh-CN" sz="2000" dirty="0" smtClean="0">
              <a:solidFill>
                <a:srgbClr val="0000FF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༢    </a:t>
            </a:r>
            <a:r>
              <a:rPr lang="bo-CN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སློབ་གྲོགས་དག་གི་རྒྱན་འདི་དག་བསླབས་པ་བརྒྱུད་ནས། རྩོམ་ཡིག་འབྲི་བའི་ལག་ལེན་དུ་རྒྱན་དེ་དག་གང་ལ་དེ་འཚམ་གྱིས་སྤྱོད་</a:t>
            </a:r>
            <a:r>
              <a:rPr lang="en-US" altLang="zh-CN" sz="2400" dirty="0" err="1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ཤེས་པ་བྱ་རྒྱུ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</a:t>
            </a:r>
            <a:endParaRPr lang="zh-CN" altLang="en-US" sz="2400" dirty="0">
              <a:solidFill>
                <a:srgbClr val="0000FF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9" name="WordArt 59"/>
          <p:cNvSpPr>
            <a:spLocks noChangeArrowheads="1" noChangeShapeType="1" noTextEdit="1"/>
          </p:cNvSpPr>
          <p:nvPr/>
        </p:nvSpPr>
        <p:spPr bwMode="auto">
          <a:xfrm>
            <a:off x="4499992" y="0"/>
            <a:ext cx="4567808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o-CN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སློབ་ཁྲིད</a:t>
            </a:r>
            <a:r>
              <a:rPr lang="bo-CN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་</a:t>
            </a:r>
            <a:r>
              <a:rPr lang="en-US" altLang="zh-C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དམིགས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་</a:t>
            </a:r>
            <a:r>
              <a:rPr lang="bo-CN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བྱ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C9038"/>
              </a:solidFill>
              <a:latin typeface="珠穆朗玛—乌金苏仁体"/>
              <a:cs typeface="珠穆朗玛—乌金苏仁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8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8082833" y="6470886"/>
            <a:ext cx="10611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0000FF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ཕྱིར་ལོག</a:t>
            </a:r>
            <a:endParaRPr lang="zh-CN" altLang="en-US" dirty="0">
              <a:solidFill>
                <a:srgbClr val="0000FF"/>
              </a:solidFill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56528" y="1124744"/>
            <a:ext cx="52677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དུང་དཀར་བློ་བཟང་འཕྲིན་ལས་ཀྱིས།</a:t>
            </a:r>
            <a:endParaRPr lang="zh-CN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512" y="2060848"/>
            <a:ext cx="8786380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རབ་དཀར་ཀ་ཤིའི་གོས་དང་ཐོད་ཆིངས་ཅན།།</a:t>
            </a:r>
          </a:p>
          <a:p>
            <a:endParaRPr lang="bo-CN" altLang="zh-CN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བཞིན་རས་པདྨ་རྒྱས་པའི་འཛུམ་མདངས་ངོམ།།</a:t>
            </a:r>
          </a:p>
          <a:p>
            <a:endParaRPr lang="bo-CN" altLang="zh-CN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མྱུར་སྐྱོབ་རླངས་འཁོར་ནང་གནས་སྨན་པའི་ཚོགས།།</a:t>
            </a:r>
          </a:p>
          <a:p>
            <a:endParaRPr lang="bo-CN" altLang="zh-CN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རྒྱ་ཆེན་གངས་རིའི་དབུས་ན་མཚོན་མ་ཡིན།།</a:t>
            </a:r>
            <a:endParaRPr lang="zh-CN" alt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4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9752" y="692696"/>
            <a:ext cx="39292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bo-CN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珠穆朗玛—乌金苏通体" pitchFamily="2" charset="0"/>
                <a:ea typeface="珠穆朗玛—乌金苏通体" pitchFamily="2" charset="0"/>
                <a:cs typeface="珠穆朗玛—乌金苏通体" pitchFamily="2" charset="0"/>
              </a:rPr>
              <a:t>དེའི་གོ་དོན་གྱི་འགྲེལ་བ་ནི།</a:t>
            </a:r>
            <a:endParaRPr lang="bo-CN" sz="3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珠穆朗玛—乌金苏通体" pitchFamily="2" charset="0"/>
              <a:ea typeface="珠穆朗玛—乌金苏通体" pitchFamily="2" charset="0"/>
              <a:cs typeface="珠穆朗玛—乌金苏通体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76080" y="1628800"/>
            <a:ext cx="901721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ལུས་ལ་ལྭ་བ་དཀར་པོ་གྱོན་པ་དང་། མགོ་ལ་ཞྭ་མོ་དཀར་</a:t>
            </a:r>
          </a:p>
          <a:p>
            <a:r>
              <a:rPr lang="bo-CN" altLang="zh-CN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པོ་གྱོན་པ།       </a:t>
            </a:r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ངོ་ལ་མེ་ཏོག་པདྨ་བཞད་པ་ལྟ་བུའི་འ</a:t>
            </a:r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ཛུམ་</a:t>
            </a:r>
          </a:p>
          <a:p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མདངས་བཀྲ་བ།   མྱུར་སྐྱོབ་རླངས་འཁོར་དུ་བསྡད་ནས་</a:t>
            </a:r>
          </a:p>
          <a:p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བོད་ཀྱི་ས་ཆ་གང་ན་ནད་པ་ཡོད་ན།   དེར་སྲོག་སྐྱོབ་སྨན་</a:t>
            </a:r>
          </a:p>
          <a:p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བཅོས་བྱེད་དུ་འགྲོ་བའི་སྨན་པ་རྣམས་ལ་བསྟོད་པ་བྱས་</a:t>
            </a:r>
          </a:p>
          <a:p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ཡོད་དེ།   དེ་ཡང་སྨན་པའི་ལུས་ལ་གོས་དཀར་གྱོན་པ་ན། </a:t>
            </a:r>
          </a:p>
          <a:p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འདི་སྨན་པ་དང་།      འདི་གངས་རི་ཞེས་སོ་སོར་དབྱེ་བ་</a:t>
            </a:r>
          </a:p>
          <a:p>
            <a:r>
              <a:rPr lang="bo-CN" altLang="zh-C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འབྱེད་མི་ཐུབ་པ་ལྟར་འུད་ཀྱིས་བརྗོད་ཡོད།</a:t>
            </a:r>
          </a:p>
        </p:txBody>
      </p:sp>
    </p:spTree>
    <p:extLst>
      <p:ext uri="{BB962C8B-B14F-4D97-AF65-F5344CB8AC3E}">
        <p14:creationId xmlns:p14="http://schemas.microsoft.com/office/powerpoint/2010/main" xmlns="" val="24924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908720"/>
            <a:ext cx="8334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རྡོ་རྗེ་རྒྱལ་བོའི༼ སྙན་ངག་གི་རྣམ་བཤད་གསལ་སྒྲོན ༽ལས།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2276872"/>
            <a:ext cx="86485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ལང་ཚོ་གསར་བའི་ལུས་ལྡེམ་ཞིང་།  །</a:t>
            </a:r>
          </a:p>
          <a:p>
            <a:r>
              <a:rPr lang="bo-CN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སྔོ་ལྗང་དར་གྱིས་ལྷབ་ལྷུབ་བཀླུབས།།</a:t>
            </a:r>
          </a:p>
          <a:p>
            <a:r>
              <a:rPr lang="bo-CN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དཀར་གསལ་བཞིན་གྱི་མིག་གཡོ་མ།།</a:t>
            </a:r>
          </a:p>
          <a:p>
            <a:r>
              <a:rPr lang="bo-CN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ཆུ་སྐྱེས་ཚལ་ནས་འབྱེད་པར་དཀའ།།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16148" y="548680"/>
            <a:ext cx="6638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o-CN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དེའི་གོ་དོན་གྱི་འགྲེལ་བ་ནི།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988840"/>
            <a:ext cx="9103774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ན་ཚོད་ཕྲ་བའི་ལུས་ལྡེམ་པ་དང་། ཁ་དོག་སྔོ་</a:t>
            </a:r>
          </a:p>
          <a:p>
            <a:r>
              <a:rPr lang="bo-CN" altLang="zh-C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ལྗང་</a:t>
            </a:r>
            <a:r>
              <a:rPr lang="bo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གི་གོས་ལྷབ་ལྷུབ་ཏུ་གྱོན་པ། གདོང་དཀར་</a:t>
            </a:r>
          </a:p>
          <a:p>
            <a:r>
              <a:rPr lang="bo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བའི་ངོ་ལ་མིག་གཡོ་བའི་བུད་མེད་ཁྱོད་མེ་ཏོག་</a:t>
            </a:r>
          </a:p>
          <a:p>
            <a:r>
              <a:rPr lang="bo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པདྨའི་ཚལ་དུ་གནས་པའི་ཚེ་པདྨ་ཡིན་པར་</a:t>
            </a:r>
          </a:p>
          <a:p>
            <a:r>
              <a:rPr lang="bo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འཁྲུལ་ནས་དབྱེ་བ་འབྱེད་དཀའོ་ཞེས་འུད་ཀྱིས་</a:t>
            </a:r>
          </a:p>
          <a:p>
            <a:r>
              <a:rPr lang="bo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བསྟོད་དེ་མཛེས་ཆོས་ཕུལ་དུ་བྱུང་བར་བརྗོད་</a:t>
            </a:r>
          </a:p>
          <a:p>
            <a:r>
              <a:rPr lang="bo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པའོ།།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96492" y="404664"/>
            <a:ext cx="4102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o-CN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༢ ཐེ་ཚོམ་ཕུལ་བྱུང་།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772816"/>
            <a:ext cx="8109912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དོན་ཆོས་འགའ་ལ་ཐེ་ཚོམ་ཞེས།།</a:t>
            </a:r>
          </a:p>
          <a:p>
            <a:r>
              <a:rPr lang="bo-CN" altLang="zh-C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འུད་བརྗོད་ཐེ་ཚོམ་ཕུལ་བྱུང་ངོ།།</a:t>
            </a:r>
          </a:p>
          <a:p>
            <a:endParaRPr lang="bo-CN" altLang="zh-CN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བརྗོད་པར་འདོད་པའི་དོན་གྱི་ཁྱད་ཆོས་འགའ་ཞིག་གི་</a:t>
            </a:r>
          </a:p>
          <a:p>
            <a:r>
              <a:rPr lang="bo-CN" altLang="zh-C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ཕུལ་དུ་བྱུང་བའི་ཡོན་ཏན་སྟོན་པར་འདོད་ནས་ཁྱད་ཆོས་</a:t>
            </a:r>
          </a:p>
          <a:p>
            <a:r>
              <a:rPr lang="bo-CN" altLang="zh-C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དེ་དག་ལ་ཐེ་ཚོམ་སྐྱེས་པ་ལྟ་བུས་འུད་ཆེན་པོའི་སྒོ་ནས་</a:t>
            </a:r>
          </a:p>
          <a:p>
            <a:r>
              <a:rPr lang="bo-CN" altLang="zh-C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བརྗོད་པ་ཞིག་ཡིན།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ucai\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5536" y="2204864"/>
            <a:ext cx="8496943" cy="39395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bo-CN" altLang="zh-CN" sz="2800" b="1" dirty="0" smtClean="0">
              <a:solidFill>
                <a:schemeClr val="bg1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pPr>
              <a:defRPr/>
            </a:pPr>
            <a:r>
              <a:rPr lang="bo-CN" altLang="zh-CN" sz="5400" b="1" dirty="0" smtClean="0">
                <a:solidFill>
                  <a:schemeClr val="bg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དགའ་མ་ཁྱོད་ཀྱི་ནུ་མ་དང་།     །</a:t>
            </a:r>
          </a:p>
          <a:p>
            <a:pPr>
              <a:defRPr/>
            </a:pPr>
            <a:r>
              <a:rPr lang="bo-CN" altLang="zh-CN" sz="5400" b="1" dirty="0" smtClean="0">
                <a:solidFill>
                  <a:schemeClr val="bg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དཔྱི་ཡི་བར་ན་སྐེད་པ་ནི།         །</a:t>
            </a:r>
          </a:p>
          <a:p>
            <a:pPr>
              <a:defRPr/>
            </a:pPr>
            <a:r>
              <a:rPr lang="bo-CN" altLang="zh-CN" sz="5400" b="1" dirty="0" smtClean="0">
                <a:solidFill>
                  <a:schemeClr val="bg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ཡོད་དམ་མེད་ཅེས་བདག་གི་ནི།།</a:t>
            </a:r>
          </a:p>
          <a:p>
            <a:pPr>
              <a:defRPr/>
            </a:pPr>
            <a:r>
              <a:rPr lang="bo-CN" altLang="zh-CN" sz="5400" b="1" dirty="0" smtClean="0">
                <a:solidFill>
                  <a:schemeClr val="bg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ཐེ་ཚོམ་ད་དུང་བཟློག་མ་གྱུར།   །</a:t>
            </a:r>
            <a:endParaRPr lang="bo-CN" altLang="zh-CN" sz="6000" b="1" dirty="0" smtClean="0">
              <a:solidFill>
                <a:srgbClr val="0000FF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29602" y="836712"/>
            <a:ext cx="4548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རྩ་བའི་དཔེ་བརྗོད་ལས།</a:t>
            </a:r>
            <a:endParaRPr lang="zh-CN" alt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珠穆朗玛—簇通体" pitchFamily="2" charset="0"/>
              <a:cs typeface="珠穆朗玛—簇通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508125"/>
          </a:xfrm>
          <a:prstGeom prst="rect">
            <a:avLst/>
          </a:prstGeom>
          <a:noFill/>
        </p:spPr>
      </p:pic>
      <p:pic>
        <p:nvPicPr>
          <p:cNvPr id="16390" name="Picture 6" descr="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0"/>
            <a:ext cx="1508125" cy="1619250"/>
          </a:xfrm>
          <a:prstGeom prst="rect">
            <a:avLst/>
          </a:prstGeom>
          <a:noFill/>
        </p:spPr>
      </p:pic>
      <p:pic>
        <p:nvPicPr>
          <p:cNvPr id="16391" name="Picture 7" descr="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349875"/>
            <a:ext cx="1619250" cy="1508125"/>
          </a:xfrm>
          <a:prstGeom prst="rect">
            <a:avLst/>
          </a:prstGeom>
          <a:noFill/>
        </p:spPr>
      </p:pic>
      <p:pic>
        <p:nvPicPr>
          <p:cNvPr id="16392" name="Picture 8" descr="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38750"/>
            <a:ext cx="1508125" cy="1619250"/>
          </a:xfrm>
          <a:prstGeom prst="rect">
            <a:avLst/>
          </a:prstGeom>
          <a:noFill/>
        </p:spPr>
      </p:pic>
      <p:pic>
        <p:nvPicPr>
          <p:cNvPr id="16393" name="Picture 9" descr="clip_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0"/>
            <a:ext cx="7200900" cy="549275"/>
          </a:xfrm>
          <a:prstGeom prst="rect">
            <a:avLst/>
          </a:prstGeom>
          <a:noFill/>
        </p:spPr>
      </p:pic>
      <p:pic>
        <p:nvPicPr>
          <p:cNvPr id="16394" name="Picture 10" descr="clip_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6308725"/>
            <a:ext cx="7632700" cy="549275"/>
          </a:xfrm>
          <a:prstGeom prst="rect">
            <a:avLst/>
          </a:prstGeom>
          <a:noFill/>
        </p:spPr>
      </p:pic>
      <p:pic>
        <p:nvPicPr>
          <p:cNvPr id="16395" name="Picture 11" descr="clip_imag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613"/>
            <a:ext cx="549275" cy="4932362"/>
          </a:xfrm>
          <a:prstGeom prst="rect">
            <a:avLst/>
          </a:prstGeom>
          <a:noFill/>
        </p:spPr>
      </p:pic>
      <p:pic>
        <p:nvPicPr>
          <p:cNvPr id="16396" name="Picture 12" descr="clip_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4725" y="981075"/>
            <a:ext cx="549275" cy="4932363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1619672" y="620688"/>
            <a:ext cx="5864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簇玛丘体" pitchFamily="2" charset="0"/>
                <a:ea typeface="珠穆朗玛—簇玛丘体" pitchFamily="2" charset="0"/>
                <a:cs typeface="珠穆朗玛—簇玛丘体" pitchFamily="2" charset="0"/>
              </a:rPr>
              <a:t>དེའི་གོ་དོན་གྱི་འགྲེལ་བ་ནི།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珠穆朗玛—簇玛丘体" pitchFamily="2" charset="0"/>
              <a:cs typeface="珠穆朗玛—簇玛丘体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     </a:t>
            </a:r>
            <a:r>
              <a:rPr lang="bo-CN" altLang="zh-CN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ཅེས་པ་ནི། ཀྱེ་དགའ་མ་ཞེས་བོས་ནས། ཁྱོད་ཀྱི་ནུ་མ་ཟུང་དང་དཔྱི་ཡི་བར་ན་སྐེད་པ་ཞིག་ཡོད་དམ་མེད་སྙམ་ནས། བདག་གིས་ཡུན་རིང་བོར་བལྟས་ཀྱང་ད་དུང་ཐེ་ཚོམ་བཟློག་པར་མ་གྱུར་ཏོ།།      ཞེས་འདི་འདྲའི་ཐེ་ཚོམ་སྐྱེས་པ་འཇིག་རྟེན་ན་མི་སྲིད་ཀྱང་།   སྐེད་པ་ཕྲ་བ་ནི་བུད་མེད་ཀྱི་ལུས་ཀྱི་མཛེས་པའི་ཡོན་ཏན་དུ་གྲགས་པས།     དེ་ལ་འུད་ཆེན་པོའི་སྒོ་ནས་བསྔགས་བརྗོད་བྱས་པ་ལྟ་བུའོ།།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908720"/>
            <a:ext cx="85908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bo-CN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དེའི་མཚན་གཞིའི་དཔེ་བརྗོད་ལ་རྒྱལ་དབང་ལྔ་བ་བློ་བཟང་རྒྱ་མཚོས།</a:t>
            </a:r>
            <a:endParaRPr lang="bo-CN" sz="3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772816"/>
            <a:ext cx="882645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ཉིན་མཚན་ཁོར་ཡུག་ཀུན་ཏུ་ཐོས་བསམ་ལ།         །</a:t>
            </a:r>
          </a:p>
          <a:p>
            <a:endParaRPr lang="bo-CN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ངལ་མེད་བརྩོན་པས་བསྒྲུབས་པའི་ཤེས་ལྡན་ཁྱོད།།</a:t>
            </a:r>
          </a:p>
          <a:p>
            <a:endParaRPr lang="bo-CN" altLang="zh-CN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འབྱུང་འདུས་ལུས་ནི་འཚོ་བའི་བཟའ་བཏུང་དག།</a:t>
            </a:r>
          </a:p>
          <a:p>
            <a:endParaRPr lang="bo-CN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སྤྱོད་པའི་གོ་སྐབས་ཡོད་མེད་འཕྱང་མོ་ཉུག          །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0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63108" y="260648"/>
            <a:ext cx="5339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དེའི་གོ་དོན་གྱི་འགྲེལ་བ་ནི།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3" y="1196752"/>
            <a:ext cx="8784976" cy="50167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 </a:t>
            </a:r>
            <a:r>
              <a:rPr lang="bo-CN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ིག་གནས་ལ་བརྩོན་པའི་ཤེས་ལྡན་ཁྱོད་ཀྱིས་ཉིན་མཚན་ཀུན་ཏུ་སློབ་དཔོན་མཁས་པའི་མདུན་དུ་གཞུང་ལུགས་འཆད་པ་ལ་ཉན་པ་དང་། ཉ ན་པའི་ཤེས་བྱ་དེར་ཡིད་ནས་ཡང་ཡང་བརྡར་ཤ་བཅད་དེ་དོགས་པ་སེལ་བར་བརྩོན་པའི་རྐྱེན་གྱིས། ཁྱོད་ཀྱི་ལུས་ཕུང་ལ་ངལ་གསོ་བའི་དུས་མེད་པ་དང་། ཐ་ན་ཟ་མ་ཟ་བ་དང་ཆུ་འཐུང་བའི་ཁོམ་པ་ཡང་ཡོད་མེད་ལ་བདག་དོགས་པ་ཟ་བ་ཡིན་ཞེས་བརྗོད་ཡོད།    སྤྱིར་བཟའ་བཏུང་ལ་ལོངས་སྤྱོད་པའི་ཁོམ་པ་ཡོད་མེད་ལ་དོགས་པ་ཟ་མི་སྲིད་ཀྱང་། ཤེས་ལྡན་ཁྱོད་ཀྱི་རིག་གནས་སློབ་པར་འུད་ཀྱིས་བསྟོད་ལྟ་བུའོ།།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548680"/>
            <a:ext cx="7470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o-CN" altLang="zh-C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དུང་དཀར་བློ་བཟང་འཕྲིན་ལས་ཀྱིས།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964488" cy="4392488"/>
          </a:xfrm>
        </p:spPr>
        <p:txBody>
          <a:bodyPr>
            <a:normAutofit/>
          </a:bodyPr>
          <a:lstStyle/>
          <a:p>
            <a:pPr algn="l"/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དེང་རབས་ཅན་བཞིའི་ངོ་མཚར་འཆར་འགོད་རྣམས།།</a:t>
            </a:r>
            <a:b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</a:b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/>
            </a:r>
            <a:b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</a:b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རབ་དམར་ཤོག་བུར་གསལ་བའི་གསེར་རིས་འདིར།   །</a:t>
            </a:r>
            <a:b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</a:b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/>
            </a:r>
            <a:b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</a:b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མ་འཁོད་ས་སྟེང་འདི་ཡི་དགེ་མཚན་ཞིག                  །</a:t>
            </a:r>
            <a:b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</a:b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/>
            </a:r>
            <a:b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</a:b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ཡོད་དམ་མེད་ཅེས་ཀུན་ཡིད་ཁྱོགས་ལ་འཕྱང་།           །</a:t>
            </a:r>
            <a:endParaRPr lang="zh-CN" altLang="en-US" sz="3600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未标题-1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pic>
        <p:nvPicPr>
          <p:cNvPr id="4" name="Picture 60" descr="http_imgloadCASKQU3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9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42672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o-CN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སློབ་ཁྲིད</a:t>
            </a:r>
            <a:r>
              <a:rPr lang="bo-CN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་ཀྱི་</a:t>
            </a:r>
            <a:r>
              <a:rPr lang="en-US" altLang="zh-C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དཀའ་གཙོ་གནད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C9038"/>
              </a:solidFill>
              <a:latin typeface="珠穆朗玛—乌金苏仁体"/>
              <a:cs typeface="珠穆朗玛—乌金苏仁体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2400" dirty="0" smtClean="0">
              <a:solidFill>
                <a:srgbClr val="0000FF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༡   </a:t>
            </a:r>
            <a:r>
              <a:rPr lang="bo-CN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དོན་རྒྱན་སོ་ལྔའི་ནང་ཚན་བཅུ་གཅིག་པ་ཕུལ་བྱུང་རྒྱན་ངོས་འཛིན་   དང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་</a:t>
            </a:r>
            <a:r>
              <a:rPr lang="en-US" altLang="zh-CN" sz="2400" dirty="0" err="1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ཤེས་རྟོགས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་</a:t>
            </a:r>
            <a:r>
              <a:rPr lang="bo-CN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གསལ་བོ་ཡོང་བ་</a:t>
            </a:r>
            <a:r>
              <a:rPr lang="en-US" altLang="zh-CN" sz="2400" dirty="0" err="1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བྱ་རྒྱུ་ནི་སློབ་ཁྲིད་ཀྱི་གཙོ་གནད་ཡིན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</a:t>
            </a:r>
          </a:p>
          <a:p>
            <a:pPr marL="514350" indent="-514350"/>
            <a:endParaRPr lang="bo-CN" altLang="zh-CN" sz="2400" dirty="0" smtClean="0">
              <a:solidFill>
                <a:srgbClr val="0000FF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pPr marL="514350" indent="-514350"/>
            <a:r>
              <a:rPr lang="bo-CN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༢    ཕུལ་བྱུང་གི་རྒྱན་སོ་སོས་གོ་དོན་དང་མཚན་ཉིད་ཤེས་རྟོགས་ཡོང་རྗེས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    </a:t>
            </a:r>
            <a:r>
              <a:rPr lang="en-US" altLang="zh-CN" sz="2400" dirty="0" err="1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རྣམ་ཀུན་འཚོ་བའི་ཁྲོད་དུ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་</a:t>
            </a:r>
            <a:r>
              <a:rPr lang="bo-CN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བརྩམས་ཆོས་གང་རུང་ཞིག་ལ་ལྟ་ཀློག་བྱེད་དུས་ཕུལ་བྱུང་གི་རྒྱན་ལ་ངོས་འཛིན་ཐུབ་པ་བྱ་རྒྱུའི་</a:t>
            </a:r>
            <a:r>
              <a:rPr lang="en-US" altLang="zh-CN" sz="2400" dirty="0" err="1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གོམས་གཤིས་སྐྱེད་སྲིང་བྱ་རྒྱུ་ནི་སློབ་ཁྲིད་ཀྱི་དཀའ་གནད་ཡིན</a:t>
            </a:r>
            <a:r>
              <a:rPr lang="en-US" altLang="zh-CN" sz="2400" dirty="0" smtClean="0">
                <a:solidFill>
                  <a:srgbClr val="0000FF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།</a:t>
            </a:r>
            <a:endParaRPr lang="zh-CN" altLang="en-US" sz="2400" dirty="0">
              <a:solidFill>
                <a:srgbClr val="0000FF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84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3582" y="1484784"/>
            <a:ext cx="9030036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 དེང་རབས་ཅན་བཞི་འཛུགས་སྐྲུན་བྱེད་པའི་</a:t>
            </a:r>
          </a:p>
          <a:p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འཆར་</a:t>
            </a:r>
            <a:r>
              <a:rPr lang="bo-CN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གཞི་ངོ་མཚར་བ་སྟེ།      རྒྱ་ཆེ་ཞིང་ཞིབ་པ། </a:t>
            </a:r>
          </a:p>
          <a:p>
            <a:r>
              <a:rPr lang="bo-CN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གསར་གཏོད་</a:t>
            </a:r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རང་བཞིན་ཡོད་པ་དེ་ཤོག་བུ་དམར་</a:t>
            </a:r>
          </a:p>
          <a:p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བོའི་ཏུ་གསེར་གྱིས་</a:t>
            </a:r>
            <a:r>
              <a:rPr lang="bo-CN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བྲིས་པ་འདིར་ས་ཐོག་གི་འཆར་</a:t>
            </a:r>
          </a:p>
          <a:p>
            <a:r>
              <a:rPr lang="bo-CN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གཞི་ཡོད་ཚད་ཀྱི་བཟང་</a:t>
            </a:r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ཆ་འགོད་མ་ཐུབ་པ་ཞིག་</a:t>
            </a:r>
          </a:p>
          <a:p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ཡོད་དམ་མེད་ཅེས་མི་ཀུན་གྱིས་</a:t>
            </a:r>
            <a:r>
              <a:rPr lang="bo-CN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ཡིད་ལ་ཐེ་ཚོམ་</a:t>
            </a:r>
          </a:p>
          <a:p>
            <a:r>
              <a:rPr lang="bo-CN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སྐྱེས་ཀྱིན་ཡོད། ཅེས་དེང་རབས་ཅན་བཞིའི་</a:t>
            </a:r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འཆར་</a:t>
            </a:r>
          </a:p>
          <a:p>
            <a:r>
              <a:rPr lang="bo-CN" altLang="zh-CN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གཞི་ལ་བསྟོད་པ་བྱས་ཡོད།</a:t>
            </a:r>
          </a:p>
        </p:txBody>
      </p:sp>
      <p:sp>
        <p:nvSpPr>
          <p:cNvPr id="4" name="矩形 3"/>
          <p:cNvSpPr/>
          <p:nvPr/>
        </p:nvSpPr>
        <p:spPr>
          <a:xfrm>
            <a:off x="1937233" y="188640"/>
            <a:ext cx="52357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珠穆朗玛—丘伊体" pitchFamily="2" charset="0"/>
                <a:ea typeface="珠穆朗玛—丘伊体" pitchFamily="2" charset="0"/>
                <a:cs typeface="珠穆朗玛—丘伊体" pitchFamily="2" charset="0"/>
              </a:rPr>
              <a:t>དེའི་གོ་དོན་གྱི་འགྲེལ་བ་ནི།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珠穆朗玛—丘伊体" pitchFamily="2" charset="0"/>
              <a:cs typeface="珠穆朗玛—丘伊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2656"/>
            <a:ext cx="64139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བསེ་ཚང་བློ་བཟང་དཔལ་ལྡན་གྱི</a:t>
            </a:r>
          </a:p>
          <a:p>
            <a:pPr algn="ctr"/>
            <a:r>
              <a:rPr lang="bo-CN" altLang="zh-C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༼ ཚངས་སྲས་བཞད་སྒྲ ༽ལས།</a:t>
            </a:r>
            <a:endParaRPr lang="zh-CN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2204864"/>
            <a:ext cx="820929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མཁས་པའི་རྣམ་དཔྱོད་རྩལ་གྱིས་མ་ཟིན་པའི།      །</a:t>
            </a:r>
          </a:p>
          <a:p>
            <a:endParaRPr lang="bo-CN" altLang="zh-CN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ལྔ་རིག་ཤེས་བྱའི་དཀྱིལ་འཁོར་ཡངས་པའི་མཐའ།།</a:t>
            </a:r>
          </a:p>
          <a:p>
            <a:endParaRPr lang="bo-CN" altLang="zh-CN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cs typeface="珠穆朗玛—乌金萨钦体" pitchFamily="2" charset="0"/>
              </a:rPr>
              <a:t>དབང་བོའི་མིག་སྟོང་བསྐལ་བར་རབ་བགྲད་ཀྱང་།།</a:t>
            </a:r>
          </a:p>
          <a:p>
            <a:endParaRPr lang="bo-CN" altLang="zh-CN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珠穆朗玛—乌金萨钦体" pitchFamily="2" charset="0"/>
                <a:cs typeface="珠穆朗玛—乌金萨钦体" pitchFamily="2" charset="0"/>
              </a:rPr>
              <a:t>མཐོང་བའི་གོ་སྐབས་ཡོད་མེད་འཕྱང་མོ་ཉུག        །</a:t>
            </a:r>
            <a:endParaRPr lang="zh-CN" alt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6100" y="404664"/>
            <a:ext cx="6914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o-CN" altLang="zh-CN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珠穆朗玛—丘伊体" pitchFamily="2" charset="0"/>
                <a:ea typeface="珠穆朗玛—丘伊体" pitchFamily="2" charset="0"/>
                <a:cs typeface="珠穆朗玛—丘伊体" pitchFamily="2" charset="0"/>
              </a:rPr>
              <a:t>དེའི་གོ་དོན་གྱི་འགྲེལ་བ་ནི།</a:t>
            </a:r>
            <a:endParaRPr lang="zh-CN" alt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珠穆朗玛—丘伊体" pitchFamily="2" charset="0"/>
              <a:cs typeface="珠穆朗玛—丘伊体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916832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o-CN" altLang="zh-CN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མཁས་པའི་ཉིན་མཚན་ཁོར་མོ་ཡུག་ཏུ་རང་རང་གི་རྣམ་དཔྱོད་དང་རིག་པའི་རྩལ་གྱིས་ཇི་ལྟར་</a:t>
            </a:r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འབད་ཀྱང་ལྔ་རིག་ཤེས་བྱའི་མཐར་སོན་རྒྱུ་མེད་པ་དེར། ཐ་ན་ལྷའི་དབང་བོ་བརྒྱ་བྱིན་གྱིས་རང་གི་རྫུ་འཕྲུལ་གྱིས་མིག་སྟོང་བགྲད་ནས་</a:t>
            </a:r>
          </a:p>
          <a:p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བསྐལ་བ་ནས་བསྐལ་བའི་བར་བལྟས་ཀྱང་ཤེས་བྱའི་མཐའ་མི་རྙེད་པ་བརྗོད་ཡོད། འདིར་ཤེས་བྱའི་མཐའ་རྙེད་</a:t>
            </a:r>
          </a:p>
          <a:p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རྒྱུ་མེད་པ་ནི་མི་སྲིད་ཀྱང་། ལྔ་རིག་ཤེས་བྱའི་གནས་དེ་ཧ་</a:t>
            </a:r>
          </a:p>
          <a:p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ཅང་རྒྱ་ཆེ་ཞིང་གཏིང་ཟབ་མོ་ཞིག་ཡིན་པ་འུད་ཀྱིས་བརྗོད་</a:t>
            </a:r>
          </a:p>
          <a:p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པ་ལྟ་བུའོ།།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942093460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63" y="1972"/>
            <a:ext cx="9206500" cy="106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2788"/>
            <a:ext cx="9201737" cy="69307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5194" y="-76200"/>
            <a:ext cx="185006" cy="69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05854" y="-2451971"/>
            <a:ext cx="221192" cy="88628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2313"/>
            <a:ext cx="185006" cy="69403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133475"/>
            <a:ext cx="1066800" cy="542925"/>
          </a:xfrm>
          <a:prstGeom prst="rect">
            <a:avLst/>
          </a:prstGeom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5029200" y="-1"/>
            <a:ext cx="3962400" cy="186887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ཤེས་བྱ་སྲ་བརྟན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C9038"/>
              </a:solidFill>
              <a:latin typeface="珠穆朗玛—乌金苏仁体"/>
              <a:cs typeface="珠穆朗玛—乌金苏仁体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97799" y="-4606425"/>
            <a:ext cx="229291" cy="9224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707" y="2090070"/>
            <a:ext cx="8850188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900" dirty="0" smtClean="0"/>
          </a:p>
          <a:p>
            <a:endParaRPr lang="en-US" altLang="zh-CN" sz="900" dirty="0"/>
          </a:p>
          <a:p>
            <a:endParaRPr lang="en-US" altLang="zh-CN" sz="900" dirty="0" smtClean="0"/>
          </a:p>
          <a:p>
            <a:endParaRPr lang="en-US" altLang="zh-CN" sz="900" dirty="0"/>
          </a:p>
        </p:txBody>
      </p:sp>
      <p:sp>
        <p:nvSpPr>
          <p:cNvPr id="12" name="矩形 11"/>
          <p:cNvSpPr/>
          <p:nvPr/>
        </p:nvSpPr>
        <p:spPr>
          <a:xfrm>
            <a:off x="395536" y="227687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o-CN" altLang="zh-CN" sz="3600" dirty="0" smtClean="0">
                <a:solidFill>
                  <a:srgbClr val="0070C0"/>
                </a:solidFill>
                <a:latin typeface="珠穆朗玛—乌金苏仁体" panose="01010100010101010101" pitchFamily="2" charset="0"/>
                <a:cs typeface="珠穆朗玛—乌金苏仁体" panose="01010100010101010101" pitchFamily="2" charset="0"/>
              </a:rPr>
              <a:t>རྒྱན་ངོས་འཛིན་བྱེད་པ།</a:t>
            </a:r>
            <a:endParaRPr lang="zh-CN" altLang="en-US" sz="3600" dirty="0">
              <a:solidFill>
                <a:srgbClr val="0070C0"/>
              </a:solidFill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63" y="6791325"/>
            <a:ext cx="9206500" cy="1248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2486024"/>
            <a:ext cx="159330" cy="4405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035193" y="2514599"/>
            <a:ext cx="159192" cy="440155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27584" y="5589240"/>
            <a:ext cx="711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   </a:t>
            </a:r>
            <a:r>
              <a:rPr lang="bo-CN" altLang="zh-CN" sz="2800" b="1" dirty="0" smtClean="0"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གོང་གི་་ཤོ་ལོ་ཀ་འདི་ནི་</a:t>
            </a:r>
            <a:r>
              <a:rPr lang="zh-CN" altLang="en-US" sz="2800" b="1" dirty="0" smtClean="0">
                <a:latin typeface="宋体"/>
                <a:ea typeface="宋体"/>
                <a:cs typeface="珠穆朗玛—乌金苏仁体" panose="01010100010101010101" pitchFamily="2" charset="0"/>
              </a:rPr>
              <a:t>（     ）</a:t>
            </a:r>
            <a:r>
              <a:rPr lang="en-US" altLang="zh-CN" sz="2800" b="1" dirty="0" err="1" smtClean="0">
                <a:latin typeface="宋体"/>
                <a:ea typeface="宋体"/>
                <a:cs typeface="珠穆朗玛—乌金苏仁体" panose="01010100010101010101" pitchFamily="2" charset="0"/>
              </a:rPr>
              <a:t>ཡིན</a:t>
            </a:r>
            <a:r>
              <a:rPr lang="en-US" altLang="zh-CN" sz="2800" b="1" dirty="0" smtClean="0">
                <a:latin typeface="宋体"/>
                <a:ea typeface="宋体"/>
                <a:cs typeface="珠穆朗玛—乌金苏仁体" panose="01010100010101010101" pitchFamily="2" charset="0"/>
              </a:rPr>
              <a:t>།</a:t>
            </a:r>
            <a:endParaRPr lang="en-US" altLang="zh-CN" sz="2800" b="1" dirty="0"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3528" y="616530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ཀ    </a:t>
            </a:r>
            <a:r>
              <a:rPr lang="bo-CN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ཁྱད་འཕགས་ཕུལ་བྱུང་གི་རྒྱན །   </a:t>
            </a:r>
            <a:r>
              <a:rPr lang="en-US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ཁ    </a:t>
            </a:r>
            <a:r>
              <a:rPr lang="bo-CN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ཐེ་ཚོམ་ཕུལ་བྱུང་གི་རྒྱན །</a:t>
            </a:r>
            <a:endParaRPr lang="en-US" altLang="zh-CN" sz="2800" b="1" dirty="0">
              <a:solidFill>
                <a:srgbClr val="00B0F0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23928" y="5517232"/>
            <a:ext cx="584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ཁ</a:t>
            </a:r>
            <a:endParaRPr lang="en-US" altLang="zh-CN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1560" y="3212976"/>
            <a:ext cx="582082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དུས་བཞི་འཁོར་མོར་ཉིན་རེ་བཞིན།།</a:t>
            </a:r>
          </a:p>
          <a:p>
            <a:r>
              <a:rPr lang="bo-CN" altLang="zh-CN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ས་ཞིང་ནང་དུ་ལས་བྱེད་པའི།         །</a:t>
            </a:r>
          </a:p>
          <a:p>
            <a:r>
              <a:rPr lang="bo-CN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ཞིང་བ་རྣམས་ཀྱི་ལུས་འདི་ལ།         །</a:t>
            </a:r>
          </a:p>
          <a:p>
            <a:r>
              <a:rPr lang="bo-CN" altLang="zh-CN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ངལ་རྒྱུ་ཡོད་མེད་སོམ་ཉིར་གྱུར།      །</a:t>
            </a:r>
          </a:p>
          <a:p>
            <a:pPr algn="ctr"/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942093460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63" y="1972"/>
            <a:ext cx="9206500" cy="106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2788"/>
            <a:ext cx="9201737" cy="69307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5194" y="-76200"/>
            <a:ext cx="185006" cy="69403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63" y="-72788"/>
            <a:ext cx="5110163" cy="205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05854" y="-2451971"/>
            <a:ext cx="221192" cy="88628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2313"/>
            <a:ext cx="185006" cy="69403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133475"/>
            <a:ext cx="1066800" cy="542925"/>
          </a:xfrm>
          <a:prstGeom prst="rect">
            <a:avLst/>
          </a:prstGeom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5029200" y="0"/>
            <a:ext cx="3962400" cy="17008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ཤེས་བྱ་སྲ་བརྟན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C9038"/>
              </a:solidFill>
              <a:latin typeface="珠穆朗玛—乌金苏仁体"/>
              <a:cs typeface="珠穆朗玛—乌金苏仁体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97799" y="-4606425"/>
            <a:ext cx="229291" cy="9224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707" y="2090070"/>
            <a:ext cx="8850188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900" dirty="0" smtClean="0"/>
          </a:p>
          <a:p>
            <a:endParaRPr lang="en-US" altLang="zh-CN" sz="900" dirty="0"/>
          </a:p>
          <a:p>
            <a:endParaRPr lang="en-US" altLang="zh-CN" sz="900" dirty="0" smtClean="0"/>
          </a:p>
          <a:p>
            <a:endParaRPr lang="en-US" altLang="zh-CN" sz="900" dirty="0"/>
          </a:p>
        </p:txBody>
      </p:sp>
      <p:sp>
        <p:nvSpPr>
          <p:cNvPr id="12" name="矩形 11"/>
          <p:cNvSpPr/>
          <p:nvPr/>
        </p:nvSpPr>
        <p:spPr>
          <a:xfrm>
            <a:off x="724791" y="2217003"/>
            <a:ext cx="3456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o-CN" altLang="zh-CN" sz="4000" dirty="0" smtClean="0">
                <a:solidFill>
                  <a:srgbClr val="0070C0"/>
                </a:solidFill>
                <a:latin typeface="珠穆朗玛—乌金苏仁体" panose="01010100010101010101" pitchFamily="2" charset="0"/>
                <a:cs typeface="珠穆朗玛—乌金苏仁体" panose="01010100010101010101" pitchFamily="2" charset="0"/>
              </a:rPr>
              <a:t>རྒྱན་ངོས་འཛིན་བྱེད་པ།</a:t>
            </a:r>
            <a:endParaRPr lang="zh-CN" altLang="en-US" sz="4000" dirty="0">
              <a:solidFill>
                <a:srgbClr val="0070C0"/>
              </a:solidFill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63" y="6791325"/>
            <a:ext cx="9206500" cy="12483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2486024"/>
            <a:ext cx="159330" cy="440535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035193" y="2514599"/>
            <a:ext cx="159192" cy="4401559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11560" y="3068960"/>
            <a:ext cx="857959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འོ་མའི་ཆུ་གཏེར་འཁྲིགས་པའི་རླབས་ཕྲེང་རྩེར།        །</a:t>
            </a:r>
          </a:p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པད་དཀར་བརྩེགས་པའི་གདན་སྟེང་འགྱིང་བག་གིས།།</a:t>
            </a:r>
          </a:p>
          <a:p>
            <a:r>
              <a:rPr lang="bo-CN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བེེཌྰུའི་རྒྱུད་མང་འཁྲོལ་མཛད་མཚོ་བྱུང་ལྷ།               །</a:t>
            </a:r>
          </a:p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འབུམ་ཕྲག་ཟླ་བའི་མདངས་ཀྱིས་མཚོན་ནུས་མིན།     །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5576" y="5445224"/>
            <a:ext cx="711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   </a:t>
            </a:r>
            <a:r>
              <a:rPr lang="bo-CN" altLang="zh-CN" sz="2800" b="1" dirty="0" smtClean="0"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གོང་གི་་ཤོ་ལོ་ཀ་འདི་ནི་</a:t>
            </a:r>
            <a:r>
              <a:rPr lang="zh-CN" altLang="en-US" sz="2800" b="1" dirty="0" smtClean="0">
                <a:latin typeface="宋体"/>
                <a:ea typeface="宋体"/>
                <a:cs typeface="珠穆朗玛—乌金苏仁体" panose="01010100010101010101" pitchFamily="2" charset="0"/>
              </a:rPr>
              <a:t>（   ）</a:t>
            </a:r>
            <a:r>
              <a:rPr lang="en-US" altLang="zh-CN" sz="2800" b="1" dirty="0" err="1" smtClean="0">
                <a:latin typeface="宋体"/>
                <a:ea typeface="宋体"/>
                <a:cs typeface="珠穆朗玛—乌金苏仁体" panose="01010100010101010101" pitchFamily="2" charset="0"/>
              </a:rPr>
              <a:t>ཡིན</a:t>
            </a:r>
            <a:r>
              <a:rPr lang="en-US" altLang="zh-CN" sz="2800" b="1" dirty="0" smtClean="0">
                <a:latin typeface="宋体"/>
                <a:ea typeface="宋体"/>
                <a:cs typeface="珠穆朗玛—乌金苏仁体" panose="01010100010101010101" pitchFamily="2" charset="0"/>
              </a:rPr>
              <a:t>།</a:t>
            </a:r>
            <a:endParaRPr lang="en-US" altLang="zh-CN" sz="2800" b="1" dirty="0"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3528" y="616530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ཀ    </a:t>
            </a:r>
            <a:r>
              <a:rPr lang="bo-CN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ཁྱད་འཕགས་ཕུལ་བྱུང་གི་རྒྱན །            </a:t>
            </a:r>
            <a:r>
              <a:rPr lang="en-US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ཁ    </a:t>
            </a:r>
            <a:r>
              <a:rPr lang="bo-CN" altLang="zh-CN" sz="2800" b="1" dirty="0" smtClean="0">
                <a:solidFill>
                  <a:srgbClr val="00B0F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ཐེ་ཚོམ་ཕུལ་བྱུང་གི་རྒྱན །</a:t>
            </a:r>
            <a:endParaRPr lang="en-US" altLang="zh-CN" sz="2800" b="1" dirty="0">
              <a:solidFill>
                <a:srgbClr val="00B0F0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707904" y="5445224"/>
            <a:ext cx="584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ཀ</a:t>
            </a:r>
            <a:endParaRPr lang="en-US" altLang="zh-CN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64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28800"/>
            <a:ext cx="1306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ཕུལ་</a:t>
            </a:r>
          </a:p>
          <a:p>
            <a:endParaRPr lang="bo-CN" altLang="zh-CN" sz="3600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བྱུང་</a:t>
            </a:r>
          </a:p>
          <a:p>
            <a:endParaRPr lang="bo-CN" altLang="zh-CN" sz="3600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གི་</a:t>
            </a:r>
          </a:p>
          <a:p>
            <a:endParaRPr lang="bo-CN" altLang="zh-CN" sz="3600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རྒྱན།</a:t>
            </a:r>
            <a:endParaRPr lang="zh-CN" altLang="en-US" sz="3600" dirty="0"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371600" y="762000"/>
            <a:ext cx="533400" cy="5486400"/>
          </a:xfrm>
          <a:prstGeom prst="leftBrace">
            <a:avLst>
              <a:gd name="adj1" fmla="val 76190"/>
              <a:gd name="adj2" fmla="val 5026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79712" y="980728"/>
            <a:ext cx="5615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ཕུལ་བྱུང་གི་རྒྱན་གྱི་ངོ་བོ་སྤྱིར་བཤད་པ།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3890392" cy="11247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o-CN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珠穆朗玛—乌金苏仁体"/>
                <a:ea typeface="珠穆朗玛—乌金苏仁体"/>
                <a:cs typeface="珠穆朗玛—乌金苏仁体"/>
              </a:rPr>
              <a:t>སློབ་ཚན་ཕྱོགས་བ་སྡོམས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珠穆朗玛—乌金苏仁体"/>
              <a:cs typeface="珠穆朗玛—乌金苏仁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7704" y="1556792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ཡོངས་གྲགས་ལས་བརྒལ་འུད་ཆེན་པོས།།</a:t>
            </a:r>
          </a:p>
          <a:p>
            <a:r>
              <a:rPr lang="bo-CN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དོན་གྱི་ཁྱད་སྟོན་ཕུལ་བྱུང་རྒྱན།            །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91680" y="263691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རྗོད་འདོད་ཀྱི་དངོས་པོ་དེའི་ཁྱད་དུ་འཕགས་པའི་ཡོན་ཏན་འཇིག་རྟེན་ན་ཡོངས་སུ་གྲགས་པའི་མཚམས་ལས་བརྒལ་ཏེ།   འུད་ཆེན་པོས་སྒོ་ནས་བརྗོད་པ་ཞིག་ནི་ཕུལ་བྱུང་གི་རྒྱན་ཞེས་བྱ་བ་ཡིན་ནོ།།</a:t>
            </a:r>
            <a:endParaRPr lang="zh-CN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35696" y="3933056"/>
            <a:ext cx="5109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o-CN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cs typeface="珠穆朗玛—乌金萨钦体" pitchFamily="2" charset="0"/>
              </a:rPr>
              <a:t>ཕུལ་བྱུང་གི་རྒྱན་གྱི་རྣམ་གྲངས་བཤད་པ།</a:t>
            </a:r>
            <a:endParaRPr lang="zh-CN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23728" y="465313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ཕུལ་བྱུང་གི་རྒྱན་ལ་ནང་གསེས་སུ་དབྱེ་ན་བཞི་སྟེ།</a:t>
            </a:r>
          </a:p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༡ ཁྱད་འཕགས་ཕུལ་བྱུང་།   ༢ ཐེ་ཚོམ་ཕུལ་བྱུང་།</a:t>
            </a:r>
          </a:p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༣ ངེས་པ་ཕུལ་བྱུང་། ༤ ངོ་མཚར་ཕུལ་བྱུང་བཅས་སོ།།</a:t>
            </a:r>
            <a:endParaRPr lang="zh-CN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9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28800"/>
            <a:ext cx="1306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ཕུལ་</a:t>
            </a:r>
          </a:p>
          <a:p>
            <a:endParaRPr lang="bo-CN" altLang="zh-CN" sz="3600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བྱུང་</a:t>
            </a:r>
          </a:p>
          <a:p>
            <a:endParaRPr lang="bo-CN" altLang="zh-CN" sz="3600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གི་</a:t>
            </a:r>
          </a:p>
          <a:p>
            <a:endParaRPr lang="bo-CN" altLang="zh-CN" sz="3600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r>
              <a:rPr lang="bo-CN" altLang="zh-CN" sz="36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རྒྱན།</a:t>
            </a:r>
            <a:endParaRPr lang="zh-CN" altLang="en-US" sz="3600" dirty="0"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371600" y="762000"/>
            <a:ext cx="533400" cy="5486400"/>
          </a:xfrm>
          <a:prstGeom prst="leftBrace">
            <a:avLst>
              <a:gd name="adj1" fmla="val 76190"/>
              <a:gd name="adj2" fmla="val 5026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63688" y="980728"/>
            <a:ext cx="4738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༡ </a:t>
            </a:r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ཁྱད་འཕགས་ཕུལ་བྱུང་གི་རྒྱན།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712" y="3645024"/>
            <a:ext cx="3902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༢ ཐེ་ཚོམ་ཕུལ་བྱུང་གི་རྒྱན།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3890392" cy="11247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o-CN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སློབ་ཚན་ཕྱོགས་བསྡོམས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珠穆朗玛—乌金苏仁体"/>
              <a:cs typeface="珠穆朗玛—乌金苏仁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1720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o-CN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དོན་གྱི་ཁྱད་ཆོས་དེ་ལས་ལྷག          །</a:t>
            </a:r>
          </a:p>
          <a:p>
            <a:r>
              <a:rPr lang="bo-CN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དཔེ་ལ་མེད་སྟོན་ཁྱད་འཕགས་ཕུལ།།</a:t>
            </a:r>
            <a:endParaRPr lang="zh-CN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79712" y="2564904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000" b="1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བརྗོད་པར་འདོད་པའི་དོན་གྱི་དངོས་པོའི་ཁྱད་ཆོས་འགའ་ཞིག་ལ་བསྔགས་བརྗོད་བྱས་ནས།    ཁྱད་ཆོས་དེ་ལས་ལྷག་པ་ཞིག་དཔེ་ལ་མེད་པ་ལྟ་བུར་འུད་ཆེན་པོས་སྒོ་ནས་བརྗོད་པ་ཞིག་ཡིན།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2195736" y="4149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o-CN" altLang="zh-CN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དོན་ཆོས་འགའ་ལ་ཐེ་ཚོམ་ཞེས།།</a:t>
            </a:r>
          </a:p>
          <a:p>
            <a:r>
              <a:rPr lang="bo-CN" altLang="zh-CN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འུད་བརྗོད་ཐེ་ཚོམ་ཕུལ་བྱུང་ངོ།།</a:t>
            </a:r>
          </a:p>
        </p:txBody>
      </p:sp>
      <p:sp>
        <p:nvSpPr>
          <p:cNvPr id="14" name="矩形 13"/>
          <p:cNvSpPr/>
          <p:nvPr/>
        </p:nvSpPr>
        <p:spPr>
          <a:xfrm>
            <a:off x="2195736" y="486916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བརྗོད་པར་འདོད་པའི་དོན་གྱི་ཁྱད་ཆོས་འགའ་ཞིག་གི་</a:t>
            </a:r>
          </a:p>
          <a:p>
            <a:r>
              <a:rPr lang="bo-CN" altLang="zh-C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ཕུལ་དུ་བྱུང་བའི་ཡོན་ཏན་སྟོན་པར་འདོད་ནས་ཁྱད་ཆོས་</a:t>
            </a:r>
          </a:p>
          <a:p>
            <a:r>
              <a:rPr lang="bo-CN" altLang="zh-C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དེ་དག་ལ་ཐེ་ཚོམ་སྐྱེས་པ་ལྟ་བུས་འུད་ཆེན་པོའི་སྒོ་ནས་</a:t>
            </a:r>
          </a:p>
          <a:p>
            <a:r>
              <a:rPr lang="bo-CN" altLang="zh-C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བརྗོད་པ་ཞིག་ཡིན།</a:t>
            </a:r>
          </a:p>
        </p:txBody>
      </p:sp>
    </p:spTree>
    <p:extLst>
      <p:ext uri="{BB962C8B-B14F-4D97-AF65-F5344CB8AC3E}">
        <p14:creationId xmlns:p14="http://schemas.microsoft.com/office/powerpoint/2010/main" xmlns="" val="14999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ucai\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1520" y="2708920"/>
            <a:ext cx="8496943" cy="27392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bo-CN" altLang="zh-CN" sz="2800" b="1" dirty="0" smtClean="0">
              <a:solidFill>
                <a:schemeClr val="bg1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pPr>
              <a:defRPr/>
            </a:pPr>
            <a:r>
              <a:rPr lang="bo-CN" altLang="zh-CN" sz="3600" b="1" dirty="0" smtClean="0">
                <a:solidFill>
                  <a:schemeClr val="bg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  དེ་རིང་གི་ཚོགས་ཐུན་ནང་ཁྲིད་ཟིན་པའི་ཕུལ་བྱུང་གི་རྒྱན་ལས། ༡ ཁྱད་འཕགས་ཕུལ་བྱུང་གི་རྒྱན་དང། ༢ ཐེ་ཚོམ་ཕུལ་བྱུང་གི་རྒྱན་གཉིས་སོ་སོར་དཔེ་བརྗོད་རེ་ཕྲིས།</a:t>
            </a:r>
            <a:endParaRPr lang="bo-CN" altLang="zh-CN" sz="4000" b="1" dirty="0" smtClean="0">
              <a:solidFill>
                <a:srgbClr val="0000FF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23962" y="476672"/>
            <a:ext cx="363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ལས་བྱ་བཀོད་སྒྲིག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3568" y="1916833"/>
            <a:ext cx="7704856" cy="36724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7788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o-CN" altLang="zh-CN" sz="3600" b="1" dirty="0" smtClean="0">
                <a:ln/>
                <a:solidFill>
                  <a:sysClr val="windowText" lastClr="000000"/>
                </a:solidFill>
                <a:latin typeface="珠穆朗玛—乌金苏通体" panose="01010100010101010101" pitchFamily="2" charset="0"/>
                <a:ea typeface="珠穆朗玛—乌金苏通体" panose="01010100010101010101" pitchFamily="2" charset="0"/>
                <a:cs typeface="珠穆朗玛—乌金苏通体" panose="01010100010101010101" pitchFamily="2" charset="0"/>
              </a:rPr>
              <a:t>ཁྱེད་དགེ་སློབ་དག་གིས་</a:t>
            </a:r>
            <a:r>
              <a:rPr lang="en-US" altLang="zh-CN" sz="3600" b="1" dirty="0" err="1" smtClean="0">
                <a:ln/>
                <a:solidFill>
                  <a:sysClr val="windowText" lastClr="000000"/>
                </a:solidFill>
                <a:latin typeface="珠穆朗玛—乌金苏通体" panose="01010100010101010101" pitchFamily="2" charset="0"/>
                <a:ea typeface="珠穆朗玛—乌金苏通体" panose="01010100010101010101" pitchFamily="2" charset="0"/>
                <a:cs typeface="珠穆朗玛—乌金苏通体" panose="01010100010101010101" pitchFamily="2" charset="0"/>
              </a:rPr>
              <a:t>སློབ་ཚན</a:t>
            </a:r>
            <a:r>
              <a:rPr lang="en-US" altLang="zh-CN" sz="3600" b="1" dirty="0" smtClean="0">
                <a:ln/>
                <a:solidFill>
                  <a:sysClr val="windowText" lastClr="000000"/>
                </a:solidFill>
                <a:latin typeface="珠穆朗玛—乌金苏通体" panose="01010100010101010101" pitchFamily="2" charset="0"/>
                <a:ea typeface="珠穆朗玛—乌金苏通体" panose="01010100010101010101" pitchFamily="2" charset="0"/>
                <a:cs typeface="珠穆朗玛—乌金苏通体" panose="01010100010101010101" pitchFamily="2" charset="0"/>
              </a:rPr>
              <a:t>་</a:t>
            </a:r>
            <a:r>
              <a:rPr lang="bo-CN" altLang="zh-CN" sz="3600" b="1" dirty="0" smtClean="0">
                <a:ln/>
                <a:solidFill>
                  <a:sysClr val="windowText" lastClr="000000"/>
                </a:solidFill>
                <a:latin typeface="珠穆朗玛—乌金苏通体" panose="01010100010101010101" pitchFamily="2" charset="0"/>
                <a:ea typeface="珠穆朗玛—乌金苏通体" panose="01010100010101010101" pitchFamily="2" charset="0"/>
                <a:cs typeface="珠穆朗玛—乌金苏通体" panose="01010100010101010101" pitchFamily="2" charset="0"/>
              </a:rPr>
              <a:t>ལ་</a:t>
            </a:r>
            <a:r>
              <a:rPr lang="en-US" altLang="zh-CN" sz="3600" b="1" dirty="0" err="1" smtClean="0">
                <a:ln/>
                <a:solidFill>
                  <a:sysClr val="windowText" lastClr="000000"/>
                </a:solidFill>
                <a:latin typeface="珠穆朗玛—乌金苏通体" panose="01010100010101010101" pitchFamily="2" charset="0"/>
                <a:ea typeface="珠穆朗玛—乌金苏通体" panose="01010100010101010101" pitchFamily="2" charset="0"/>
                <a:cs typeface="珠穆朗玛—乌金苏通体" panose="01010100010101010101" pitchFamily="2" charset="0"/>
              </a:rPr>
              <a:t>གསན་གཟིགས་གནང་བར་སྙིང་དབུས་ནས་ཐུགས་རྗེ་ཆེ་ཞུ</a:t>
            </a:r>
            <a:r>
              <a:rPr lang="en-US" altLang="zh-CN" sz="3600" b="1" dirty="0" smtClean="0">
                <a:ln/>
                <a:solidFill>
                  <a:sysClr val="windowText" lastClr="000000"/>
                </a:solidFill>
                <a:latin typeface="珠穆朗玛—乌金苏通体" panose="01010100010101010101" pitchFamily="2" charset="0"/>
                <a:ea typeface="珠穆朗玛—乌金苏通体" panose="01010100010101010101" pitchFamily="2" charset="0"/>
                <a:cs typeface="珠穆朗玛—乌金苏通体" panose="01010100010101010101" pitchFamily="2" charset="0"/>
              </a:rPr>
              <a:t>།</a:t>
            </a:r>
            <a:endParaRPr lang="zh-CN" altLang="en-US" sz="3600" b="1" cap="none" spc="0" dirty="0">
              <a:ln/>
              <a:solidFill>
                <a:sysClr val="windowText" lastClr="000000"/>
              </a:solidFill>
              <a:effectLst/>
              <a:latin typeface="珠穆朗玛—乌金苏通体" panose="01010100010101010101" pitchFamily="2" charset="0"/>
              <a:cs typeface="珠穆朗玛—乌金苏通体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6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未标题-1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422509" y="2857504"/>
            <a:ext cx="1295400" cy="2376487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bo-CN" altLang="zh-CN" sz="3200" dirty="0">
              <a:solidFill>
                <a:schemeClr val="bg1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805488" y="2890838"/>
            <a:ext cx="1295400" cy="2376487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076700" y="2890838"/>
            <a:ext cx="1295400" cy="23764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1000099" y="2822578"/>
            <a:ext cx="785818" cy="2093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</a:t>
            </a:r>
            <a:r>
              <a:rPr lang="en-US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  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སློབ་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ཁྲིད་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དམིགས་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ཡུལ།</a:t>
            </a:r>
            <a:endParaRPr lang="zh-CN" alt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BZDBT"/>
              <a:ea typeface="BZDBT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4079870" y="2968629"/>
            <a:ext cx="1214446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    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སློབ་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 ཚན་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དབྱེ་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ཞིབ།</a:t>
            </a:r>
          </a:p>
          <a:p>
            <a:pPr algn="ctr">
              <a:defRPr/>
            </a:pPr>
            <a:endParaRPr lang="zh-CN" alt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6224598" y="3074988"/>
            <a:ext cx="515927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 </a:t>
            </a: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སློབ་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ཚན་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ཕྱོགས་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སྡོམས།</a:t>
            </a:r>
            <a:endParaRPr lang="zh-CN" altLang="en-US" sz="1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BZDBT"/>
              <a:ea typeface="BZDBT"/>
            </a:endParaRP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7867650" y="3243263"/>
            <a:ext cx="546100" cy="187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685"/>
              </a:avLst>
            </a:prstTxWarp>
          </a:bodyPr>
          <a:lstStyle/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སྦྱོང་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གཞི་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བཀོད་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སྒྲིག</a:t>
            </a:r>
          </a:p>
          <a:p>
            <a:pPr algn="ctr"/>
            <a:endParaRPr lang="zh-CN" altLang="en-US" sz="1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latin typeface="+mn-cs"/>
              <a:ea typeface="+mn-cs"/>
            </a:endParaRPr>
          </a:p>
        </p:txBody>
      </p:sp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>
            <a:off x="2795574" y="2957517"/>
            <a:ext cx="714380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60"/>
              </a:avLst>
            </a:prstTxWarp>
          </a:bodyPr>
          <a:lstStyle/>
          <a:p>
            <a:pPr>
              <a:defRPr/>
            </a:pP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རྩོམ་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པ་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པོ་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ངོ་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སྤྲོད།</a:t>
            </a:r>
          </a:p>
          <a:p>
            <a:pPr>
              <a:defRPr/>
            </a:pPr>
            <a:endParaRPr lang="zh-CN" alt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BZDBT"/>
              <a:ea typeface="BZDBT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1111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1111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Picture 60" descr="http_imgloadCASKQU3W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422509" y="2857504"/>
            <a:ext cx="1295400" cy="2376487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bo-CN" altLang="zh-CN" sz="3200" dirty="0">
              <a:solidFill>
                <a:schemeClr val="bg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805488" y="2890838"/>
            <a:ext cx="1295400" cy="2376487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076700" y="2890838"/>
            <a:ext cx="1295400" cy="23764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1000099" y="2822578"/>
            <a:ext cx="785818" cy="2093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</a:t>
            </a:r>
            <a:r>
              <a:rPr lang="en-US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  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སློབ་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ཁྲིད་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དམིགས་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ཡུལ།</a:t>
            </a:r>
            <a:endParaRPr lang="zh-CN" alt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BZDBT"/>
              <a:ea typeface="BZDBT"/>
            </a:endParaRPr>
          </a:p>
        </p:txBody>
      </p:sp>
      <p:sp>
        <p:nvSpPr>
          <p:cNvPr id="21" name="WordArt 17"/>
          <p:cNvSpPr>
            <a:spLocks noChangeArrowheads="1" noChangeShapeType="1" noTextEdit="1"/>
          </p:cNvSpPr>
          <p:nvPr/>
        </p:nvSpPr>
        <p:spPr bwMode="auto">
          <a:xfrm>
            <a:off x="4079870" y="2968629"/>
            <a:ext cx="1214446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    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སློབ་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 ཚན་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དབྱེ་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ཞིབ།</a:t>
            </a:r>
          </a:p>
          <a:p>
            <a:pPr algn="ctr">
              <a:defRPr/>
            </a:pPr>
            <a:endParaRPr lang="zh-CN" alt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22" name="WordArt 18"/>
          <p:cNvSpPr>
            <a:spLocks noChangeArrowheads="1" noChangeShapeType="1" noTextEdit="1"/>
          </p:cNvSpPr>
          <p:nvPr/>
        </p:nvSpPr>
        <p:spPr bwMode="auto">
          <a:xfrm>
            <a:off x="6224598" y="3074988"/>
            <a:ext cx="515927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 </a:t>
            </a: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སློབ་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ཚན་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ཕྱོགས་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སྡོམས།</a:t>
            </a:r>
            <a:endParaRPr lang="zh-CN" altLang="en-US" sz="1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BZDBT"/>
              <a:ea typeface="BZDBT"/>
            </a:endParaRPr>
          </a:p>
        </p:txBody>
      </p:sp>
      <p:sp>
        <p:nvSpPr>
          <p:cNvPr id="23" name="WordArt 19"/>
          <p:cNvSpPr>
            <a:spLocks noChangeArrowheads="1" noChangeShapeType="1" noTextEdit="1"/>
          </p:cNvSpPr>
          <p:nvPr/>
        </p:nvSpPr>
        <p:spPr bwMode="auto">
          <a:xfrm>
            <a:off x="7867650" y="3243263"/>
            <a:ext cx="546100" cy="187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685"/>
              </a:avLst>
            </a:prstTxWarp>
          </a:bodyPr>
          <a:lstStyle/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སྦྱོང་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གཞི་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བཀོད་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སྒྲིག</a:t>
            </a:r>
          </a:p>
          <a:p>
            <a:pPr algn="ctr"/>
            <a:endParaRPr lang="zh-CN" altLang="en-US" sz="1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latin typeface="+mn-cs"/>
              <a:ea typeface="+mn-cs"/>
            </a:endParaRPr>
          </a:p>
        </p:txBody>
      </p:sp>
      <p:sp>
        <p:nvSpPr>
          <p:cNvPr id="24" name="WordArt 16"/>
          <p:cNvSpPr>
            <a:spLocks noChangeArrowheads="1" noChangeShapeType="1" noTextEdit="1"/>
          </p:cNvSpPr>
          <p:nvPr/>
        </p:nvSpPr>
        <p:spPr bwMode="auto">
          <a:xfrm>
            <a:off x="2795574" y="2957517"/>
            <a:ext cx="714380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60"/>
              </a:avLst>
            </a:prstTxWarp>
          </a:bodyPr>
          <a:lstStyle/>
          <a:p>
            <a:pPr>
              <a:defRPr/>
            </a:pP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རྩོམ་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པ་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པོ་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ངོ་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སྤྲོད།</a:t>
            </a:r>
          </a:p>
          <a:p>
            <a:pPr>
              <a:defRPr/>
            </a:pPr>
            <a:endParaRPr lang="zh-CN" alt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BZDBT"/>
              <a:ea typeface="BZDBT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1111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1111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422509" y="2857504"/>
            <a:ext cx="1295400" cy="2376487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bo-CN" altLang="zh-CN" sz="3200" dirty="0">
              <a:solidFill>
                <a:schemeClr val="bg1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805488" y="2890838"/>
            <a:ext cx="1295400" cy="2376487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76700" y="2890838"/>
            <a:ext cx="1295400" cy="23764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32" name="WordArt 16"/>
          <p:cNvSpPr>
            <a:spLocks noChangeArrowheads="1" noChangeShapeType="1" noTextEdit="1"/>
          </p:cNvSpPr>
          <p:nvPr/>
        </p:nvSpPr>
        <p:spPr bwMode="auto">
          <a:xfrm>
            <a:off x="1000099" y="2822578"/>
            <a:ext cx="785818" cy="2093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</a:t>
            </a:r>
            <a:r>
              <a:rPr lang="en-US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  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སློབ་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ཁྲིད་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དམིགས་</a:t>
            </a:r>
          </a:p>
          <a:p>
            <a:pPr>
              <a:defRPr/>
            </a:pPr>
            <a:r>
              <a:rPr lang="bo-CN" altLang="zh-C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ZDBT"/>
                <a:ea typeface="BZDBT"/>
              </a:rPr>
              <a:t> ཡུལ།</a:t>
            </a:r>
            <a:endParaRPr lang="zh-CN" alt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BZDBT"/>
              <a:ea typeface="BZDBT"/>
            </a:endParaRPr>
          </a:p>
        </p:txBody>
      </p:sp>
      <p:sp>
        <p:nvSpPr>
          <p:cNvPr id="33" name="WordArt 17"/>
          <p:cNvSpPr>
            <a:spLocks noChangeArrowheads="1" noChangeShapeType="1" noTextEdit="1"/>
          </p:cNvSpPr>
          <p:nvPr/>
        </p:nvSpPr>
        <p:spPr bwMode="auto">
          <a:xfrm>
            <a:off x="4079870" y="2968629"/>
            <a:ext cx="1214446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    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སློབ་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 ཚན་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དབྱེ་</a:t>
            </a:r>
          </a:p>
          <a:p>
            <a:pPr algn="ctr">
              <a:defRPr/>
            </a:pPr>
            <a:r>
              <a:rPr lang="bo-CN" altLang="zh-C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ZDBT"/>
                <a:ea typeface="BZDBT"/>
              </a:rPr>
              <a:t>ཞིབ།</a:t>
            </a:r>
          </a:p>
          <a:p>
            <a:pPr algn="ctr">
              <a:defRPr/>
            </a:pPr>
            <a:endParaRPr lang="zh-CN" alt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34" name="WordArt 18"/>
          <p:cNvSpPr>
            <a:spLocks noChangeArrowheads="1" noChangeShapeType="1" noTextEdit="1"/>
          </p:cNvSpPr>
          <p:nvPr/>
        </p:nvSpPr>
        <p:spPr bwMode="auto">
          <a:xfrm>
            <a:off x="6224598" y="3074988"/>
            <a:ext cx="515927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 </a:t>
            </a: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སློབ་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ཚན་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ཕྱོགས་</a:t>
            </a:r>
          </a:p>
          <a:p>
            <a:pPr algn="ctr">
              <a:defRPr/>
            </a:pPr>
            <a:r>
              <a:rPr lang="bo-CN" altLang="zh-CN" sz="1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ZDBT"/>
                <a:ea typeface="BZDBT"/>
              </a:rPr>
              <a:t>སྡོམས།</a:t>
            </a:r>
            <a:endParaRPr lang="zh-CN" altLang="en-US" sz="1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BZDBT"/>
              <a:ea typeface="BZDBT"/>
            </a:endParaRPr>
          </a:p>
        </p:txBody>
      </p:sp>
      <p:sp>
        <p:nvSpPr>
          <p:cNvPr id="35" name="WordArt 19"/>
          <p:cNvSpPr>
            <a:spLocks noChangeArrowheads="1" noChangeShapeType="1" noTextEdit="1"/>
          </p:cNvSpPr>
          <p:nvPr/>
        </p:nvSpPr>
        <p:spPr bwMode="auto">
          <a:xfrm>
            <a:off x="7867650" y="3243263"/>
            <a:ext cx="546100" cy="187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685"/>
              </a:avLst>
            </a:prstTxWarp>
          </a:bodyPr>
          <a:lstStyle/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སྦྱོང་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གཞི་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བཀོད་</a:t>
            </a:r>
          </a:p>
          <a:p>
            <a:pPr algn="ctr"/>
            <a:r>
              <a:rPr lang="bo-CN" altLang="zh-CN" sz="1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cs"/>
                <a:ea typeface="+mn-cs"/>
              </a:rPr>
              <a:t>སྒྲིག</a:t>
            </a:r>
          </a:p>
          <a:p>
            <a:pPr algn="ctr"/>
            <a:endParaRPr lang="zh-CN" altLang="en-US" sz="1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latin typeface="+mn-cs"/>
              <a:ea typeface="+mn-cs"/>
            </a:endParaRPr>
          </a:p>
        </p:txBody>
      </p:sp>
      <p:sp>
        <p:nvSpPr>
          <p:cNvPr id="36" name="WordArt 16"/>
          <p:cNvSpPr>
            <a:spLocks noChangeArrowheads="1" noChangeShapeType="1" noTextEdit="1"/>
          </p:cNvSpPr>
          <p:nvPr/>
        </p:nvSpPr>
        <p:spPr bwMode="auto">
          <a:xfrm>
            <a:off x="2795574" y="2957517"/>
            <a:ext cx="714380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60"/>
              </a:avLst>
            </a:prstTxWarp>
          </a:bodyPr>
          <a:lstStyle/>
          <a:p>
            <a:pPr>
              <a:defRPr/>
            </a:pP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རྩོམ་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པ་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པོ་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ངོ་</a:t>
            </a:r>
          </a:p>
          <a:p>
            <a:pPr>
              <a:defRPr/>
            </a:pPr>
            <a:r>
              <a:rPr lang="bo-CN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སྤྲོད།</a:t>
            </a:r>
          </a:p>
          <a:p>
            <a:pPr>
              <a:defRPr/>
            </a:pPr>
            <a:endParaRPr lang="zh-CN" alt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BZDBT"/>
              <a:ea typeface="BZDBT"/>
            </a:endParaRPr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1111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WordArt 15"/>
          <p:cNvSpPr>
            <a:spLocks noChangeArrowheads="1" noChangeShapeType="1" noTextEdit="1"/>
          </p:cNvSpPr>
          <p:nvPr/>
        </p:nvSpPr>
        <p:spPr bwMode="auto">
          <a:xfrm>
            <a:off x="2724150" y="3100388"/>
            <a:ext cx="801688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latin typeface="BZDBT"/>
              <a:ea typeface="BZDBT"/>
            </a:endParaRP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1111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0" name="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19400"/>
            <a:ext cx="7696200" cy="3352800"/>
          </a:xfrm>
          <a:prstGeom prst="rect">
            <a:avLst/>
          </a:prstGeom>
          <a:noFill/>
          <a:ln/>
        </p:spPr>
      </p:pic>
      <p:sp>
        <p:nvSpPr>
          <p:cNvPr id="41" name="Rectangle 208"/>
          <p:cNvSpPr>
            <a:spLocks noChangeArrowheads="1"/>
          </p:cNvSpPr>
          <p:nvPr/>
        </p:nvSpPr>
        <p:spPr bwMode="auto">
          <a:xfrm>
            <a:off x="5410200" y="2819400"/>
            <a:ext cx="1371600" cy="33528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Rectangle 20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86000" y="2819400"/>
            <a:ext cx="1371600" cy="3352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Rectangle 2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5800" y="2819400"/>
            <a:ext cx="1371600" cy="3352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Rectangle 2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886200" y="2819400"/>
            <a:ext cx="1371600" cy="3352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Rectangle 2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48264" y="2852936"/>
            <a:ext cx="1371600" cy="33528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46" name="WordArt 59"/>
          <p:cNvSpPr>
            <a:spLocks noChangeArrowheads="1" noChangeShapeType="1" noTextEdit="1"/>
          </p:cNvSpPr>
          <p:nvPr/>
        </p:nvSpPr>
        <p:spPr bwMode="auto">
          <a:xfrm>
            <a:off x="4876800" y="0"/>
            <a:ext cx="4087688" cy="1628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o-CN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སློབ་ཁྲིད</a:t>
            </a:r>
            <a:r>
              <a:rPr lang="bo-CN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་ཀྱི་བརྒྱུད་རིམ་</a:t>
            </a:r>
            <a:r>
              <a:rPr lang="en-US" altLang="zh-CN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མཚམས་སྦྱོར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C9038"/>
              </a:solidFill>
              <a:latin typeface="珠穆朗玛—乌金苏仁体"/>
              <a:cs typeface="珠穆朗玛—乌金苏仁体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0200" y="2857504"/>
            <a:ext cx="137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err="1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ཕྱོགས</a:t>
            </a:r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་</a:t>
            </a:r>
          </a:p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endParaRPr lang="en-US" altLang="zh-CN" sz="3600" dirty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err="1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བསྡོམས</a:t>
            </a:r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།</a:t>
            </a:r>
          </a:p>
          <a:p>
            <a:pPr algn="ctr"/>
            <a:endParaRPr lang="zh-CN" altLang="en-US" sz="3600" dirty="0">
              <a:solidFill>
                <a:schemeClr val="bg1"/>
              </a:solidFill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20272" y="2132856"/>
            <a:ext cx="137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endParaRPr lang="bo-CN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bo-CN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ལས་</a:t>
            </a:r>
          </a:p>
          <a:p>
            <a:pPr algn="ctr"/>
            <a:r>
              <a:rPr lang="bo-CN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བྱ་</a:t>
            </a:r>
          </a:p>
          <a:p>
            <a:pPr algn="ctr"/>
            <a:endParaRPr lang="bo-CN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bo-CN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བཀོད་</a:t>
            </a:r>
          </a:p>
          <a:p>
            <a:pPr algn="ctr"/>
            <a:r>
              <a:rPr lang="bo-CN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སྒྲིག</a:t>
            </a:r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endParaRPr lang="zh-CN" altLang="en-US" sz="3600" dirty="0">
              <a:solidFill>
                <a:schemeClr val="bg1"/>
              </a:solidFill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81437" y="2787640"/>
            <a:ext cx="137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err="1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སྲ</a:t>
            </a:r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་</a:t>
            </a:r>
          </a:p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endParaRPr lang="en-US" altLang="zh-CN" sz="3600" dirty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err="1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བརྟན</a:t>
            </a:r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།</a:t>
            </a:r>
          </a:p>
          <a:p>
            <a:pPr algn="ctr"/>
            <a:endParaRPr lang="zh-CN" altLang="en-US" sz="3600" dirty="0">
              <a:solidFill>
                <a:schemeClr val="bg1"/>
              </a:solidFill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1712" y="2755880"/>
            <a:ext cx="137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err="1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གསར</a:t>
            </a:r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་</a:t>
            </a:r>
          </a:p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endParaRPr lang="en-US" altLang="zh-CN" sz="3600" dirty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err="1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ཁྲིད</a:t>
            </a:r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།</a:t>
            </a:r>
          </a:p>
          <a:p>
            <a:pPr algn="ctr"/>
            <a:endParaRPr lang="zh-CN" altLang="en-US" sz="3600" dirty="0">
              <a:solidFill>
                <a:schemeClr val="bg1"/>
              </a:solidFill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08" y="2755880"/>
            <a:ext cx="137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བསྐྱར་</a:t>
            </a:r>
          </a:p>
          <a:p>
            <a:pPr algn="ctr"/>
            <a:endParaRPr lang="en-US" altLang="zh-CN" sz="3600" dirty="0" smtClean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endParaRPr lang="en-US" altLang="zh-CN" sz="3600" dirty="0">
              <a:solidFill>
                <a:schemeClr val="bg1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  <a:p>
            <a:pPr algn="ctr"/>
            <a:r>
              <a:rPr lang="en-US" altLang="zh-CN" sz="3600" dirty="0" err="1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སྦྱོང</a:t>
            </a:r>
            <a:r>
              <a:rPr lang="en-US" altLang="zh-CN" sz="3600" dirty="0" smtClean="0">
                <a:solidFill>
                  <a:schemeClr val="bg1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་།</a:t>
            </a:r>
          </a:p>
          <a:p>
            <a:pPr algn="ctr"/>
            <a:endParaRPr lang="zh-CN" altLang="en-US" sz="3600" dirty="0">
              <a:solidFill>
                <a:schemeClr val="bg1"/>
              </a:solidFill>
              <a:latin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0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main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18439" name="Picture 7" descr="main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25" y="260350"/>
            <a:ext cx="333375" cy="6350000"/>
          </a:xfrm>
          <a:prstGeom prst="rect">
            <a:avLst/>
          </a:prstGeom>
          <a:noFill/>
        </p:spPr>
      </p:pic>
      <p:pic>
        <p:nvPicPr>
          <p:cNvPr id="18440" name="Picture 8" descr="main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18441" name="Picture 9" descr="main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333375" cy="6350000"/>
          </a:xfrm>
          <a:prstGeom prst="rect">
            <a:avLst/>
          </a:prstGeom>
          <a:noFill/>
        </p:spPr>
      </p:pic>
      <p:pic>
        <p:nvPicPr>
          <p:cNvPr id="18442" name="Picture 10" descr="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333375"/>
            <a:ext cx="795338" cy="1063625"/>
          </a:xfrm>
          <a:prstGeom prst="rect">
            <a:avLst/>
          </a:prstGeom>
          <a:noFill/>
        </p:spPr>
      </p:pic>
      <p:pic>
        <p:nvPicPr>
          <p:cNvPr id="18443" name="Picture 11" descr="2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076788">
            <a:off x="189706" y="5579269"/>
            <a:ext cx="1063625" cy="795338"/>
          </a:xfrm>
          <a:prstGeom prst="rect">
            <a:avLst/>
          </a:prstGeom>
          <a:noFill/>
        </p:spPr>
      </p:pic>
      <p:pic>
        <p:nvPicPr>
          <p:cNvPr id="18444" name="Picture 12" descr="2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5734050"/>
            <a:ext cx="1063625" cy="795338"/>
          </a:xfrm>
          <a:prstGeom prst="rect">
            <a:avLst/>
          </a:prstGeom>
          <a:noFill/>
        </p:spPr>
      </p:pic>
      <p:pic>
        <p:nvPicPr>
          <p:cNvPr id="18445" name="Picture 13" descr="2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3375"/>
            <a:ext cx="1063625" cy="795338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755576" y="548680"/>
            <a:ext cx="7632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༢ «སྙན་ངག་མེ་ལོང་མ»ཐོག་མར་བོད་དུ་བསྒྱུར་མཁན་ནི་སུ་ཡིན་པ་</a:t>
            </a:r>
          </a:p>
          <a:p>
            <a:pPr algn="ctr"/>
            <a:endParaRPr lang="bo-CN" altLang="zh-CN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 algn="ctr"/>
            <a:r>
              <a:rPr lang="bo-CN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དང་། དེ་རྗེས་ཆ་ཚང་བ་བོད་དུ་བསྒྱུར་མཁན་ནི་སུ་ཡིན།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7544" y="2348881"/>
            <a:ext cx="82809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o-CN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«སྙན་ངག་མེ་ལོང་མ</a:t>
            </a:r>
            <a:r>
              <a:rPr lang="bo-CN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»</a:t>
            </a:r>
            <a:r>
              <a:rPr lang="bo-CN" altLang="zh-C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ཐོག་མར་བོད་དུ་བསྒྱུར་མཁན་ནི་ས་པཎ་ཀུན་དགའ་རྒྱལ་མཚན་ཡིན་ལ། </a:t>
            </a:r>
            <a:r>
              <a:rPr lang="bo-CN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ཁོང་གི་བརྩམས་ཆོས་«མཁས་འཇུག» དུ་ཐོར་རེ་བ་ཙམ་བསྒྱུར་ཡོད།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43608" y="4221088"/>
            <a:ext cx="6840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སྙན་ངག་མེ་ལོང་མ་ཆ་ཚང་བ་བོད་དུ་བསྒྱུར་མཁན་ནི་</a:t>
            </a:r>
          </a:p>
          <a:p>
            <a:pPr algn="ctr"/>
            <a:r>
              <a:rPr lang="bo-CN" altLang="zh-CN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ཤོང་སྟོན་ལོ་ཙཱ་བ་རྡོ་རྗེ་རྒྱལ་མཚན་ཡིན།</a:t>
            </a:r>
            <a:endParaRPr lang="zh-CN" alt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8792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o-CN" altLang="zh-CN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ཚོགས་ཐུན་སྔོན་མའི་ནང་དོན་ཕྱིར་དྲན།</a:t>
            </a:r>
            <a:endParaRPr lang="zh-CN" altLang="en-US" dirty="0">
              <a:latin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type="body" orient="vert" idx="1"/>
          </p:nvPr>
        </p:nvSpPr>
        <p:spPr>
          <a:xfrm rot="16200000">
            <a:off x="3599891" y="-495437"/>
            <a:ext cx="1944217" cy="7200800"/>
          </a:xfrm>
        </p:spPr>
        <p:txBody>
          <a:bodyPr>
            <a:normAutofit/>
          </a:bodyPr>
          <a:lstStyle/>
          <a:p>
            <a:r>
              <a:rPr lang="bo-CN" altLang="zh-CN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༡ «ཚིག་རྒྱན་སྦྱོར་ཚུལ་བཤད་པ»ཞེས་པའི་སློབ་ཚན་འདི་</a:t>
            </a:r>
          </a:p>
          <a:p>
            <a:pPr>
              <a:buNone/>
            </a:pPr>
            <a:r>
              <a:rPr lang="bo-CN" altLang="zh-CN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དེབ་གང་ཞིག་གཞིར་བཟུང་ནས་བསྒྲིགས་པ་དང་། དེའི་རྩོམ་པ་</a:t>
            </a:r>
          </a:p>
          <a:p>
            <a:pPr>
              <a:buNone/>
            </a:pPr>
            <a:r>
              <a:rPr lang="bo-CN" altLang="zh-CN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པོ་ནི་སུ་ཡིན།</a:t>
            </a:r>
          </a:p>
        </p:txBody>
      </p:sp>
      <p:sp>
        <p:nvSpPr>
          <p:cNvPr id="12" name="矩形 11"/>
          <p:cNvSpPr/>
          <p:nvPr/>
        </p:nvSpPr>
        <p:spPr>
          <a:xfrm>
            <a:off x="899592" y="400506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o-CN" altLang="zh-CN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ལན།  «སྙན་ངག་ལ་འཇུག་ཚུལ་ཚིག་རྒྱན་རིག་པའི་སྒོ་འབྱེད»</a:t>
            </a:r>
          </a:p>
          <a:p>
            <a:pPr>
              <a:buNone/>
            </a:pPr>
            <a:r>
              <a:rPr lang="bo-CN" altLang="zh-CN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གཞིར་བཟུང་ནས་བསྒྲིགས་པ་དང་། དེབ་དེའི་རྩོམ་པ་པོ་ནི་དུང་</a:t>
            </a:r>
          </a:p>
          <a:p>
            <a:pPr>
              <a:buNone/>
            </a:pPr>
            <a:r>
              <a:rPr lang="bo-CN" altLang="zh-CN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དཀར་བློ་བཟང་འཕྲིན་ལས་ཡིན།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珠穆朗玛—乌金苏仁体" pitchFamily="2" charset="0"/>
              <a:cs typeface="珠穆朗玛—乌金苏仁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2336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未标题-1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763729" y="31954"/>
            <a:ext cx="4343400" cy="166885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o-CN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བསྐྱར་སྦྱོངས</a:t>
            </a:r>
            <a:r>
              <a:rPr lang="en-US" altLang="zh-C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C9038"/>
                </a:solidFill>
                <a:latin typeface="珠穆朗玛—乌金苏仁体"/>
                <a:ea typeface="珠穆朗玛—乌金苏仁体"/>
                <a:cs typeface="珠穆朗玛—乌金苏仁体"/>
              </a:rPr>
              <a:t>།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C9038"/>
              </a:solidFill>
              <a:latin typeface="珠穆朗玛—乌金苏仁体"/>
              <a:cs typeface="珠穆朗玛—乌金苏仁体"/>
            </a:endParaRPr>
          </a:p>
        </p:txBody>
      </p:sp>
      <p:pic>
        <p:nvPicPr>
          <p:cNvPr id="5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" descr="p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6248400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589" y="2057400"/>
            <a:ext cx="8772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080808"/>
                </a:solidFill>
                <a:latin typeface="珠穆朗玛—乌金苏仁体" panose="01010100010101010101" pitchFamily="2" charset="0"/>
                <a:ea typeface="珠穆朗玛—乌金苏仁体" panose="01010100010101010101" pitchFamily="2" charset="0"/>
                <a:cs typeface="珠穆朗玛—乌金苏仁体" panose="01010100010101010101" pitchFamily="2" charset="0"/>
              </a:rPr>
              <a:t>༤  ཅི་ཞིག་ལ་བསྡུས་བརྗོད་ཀྱི་རྒྱན་ཟེར།</a:t>
            </a:r>
          </a:p>
          <a:p>
            <a:endParaRPr lang="en-US" altLang="zh-CN" sz="2800" dirty="0" smtClean="0">
              <a:solidFill>
                <a:srgbClr val="080808"/>
              </a:solidFill>
              <a:latin typeface="珠穆朗玛—乌金苏仁体" panose="01010100010101010101" pitchFamily="2" charset="0"/>
              <a:ea typeface="珠穆朗玛—乌金苏仁体" panose="01010100010101010101" pitchFamily="2" charset="0"/>
              <a:cs typeface="珠穆朗玛—乌金苏仁体" panose="01010100010101010101" pitchFamily="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5576" y="282883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བརྗོད་འདོད་དཔེ་ཅན་ལ་བསམ་ནས།།</a:t>
            </a:r>
          </a:p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དེ་མཚོན་དཔེ་ཞིག་བརྗོད་པ་ཡིས།      །</a:t>
            </a:r>
          </a:p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དཔེ་ཅན་བསྡུས་ནས་སྟོན་བྱེད་པ།      །</a:t>
            </a:r>
          </a:p>
          <a:p>
            <a:r>
              <a:rPr lang="bo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དེ་འདྲ་བསྡུས་བརྗོད་རྒྱན་དུ་འདོད།   །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736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main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17415" name="Picture 7" descr="main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17412" name="Picture 4" descr="main_12%5B2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1025" cy="6858000"/>
          </a:xfrm>
          <a:prstGeom prst="rect">
            <a:avLst/>
          </a:prstGeom>
          <a:noFill/>
        </p:spPr>
      </p:pic>
      <p:pic>
        <p:nvPicPr>
          <p:cNvPr id="17413" name="Picture 5" descr="main_17%5B1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2025" y="0"/>
            <a:ext cx="561975" cy="6858000"/>
          </a:xfrm>
          <a:prstGeom prst="rect">
            <a:avLst/>
          </a:prstGeo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63575" y="3979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>
              <a:ea typeface="TIBETHT" pitchFamily="2" charset="-122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5576" y="2924944"/>
            <a:ext cx="740138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བསྡུས་བརྗོད་ཀྱི་རྒྱན་ནི་སྙན་ངག་མེ་ལོང་</a:t>
            </a:r>
          </a:p>
          <a:p>
            <a:pPr>
              <a:lnSpc>
                <a:spcPct val="200000"/>
              </a:lnSpc>
            </a:pP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གི་ལེའུ་གཉིས་པའི་ནང་ཚན་ཐུན་མོང་གི་རྒྱན་</a:t>
            </a:r>
          </a:p>
          <a:p>
            <a:pPr>
              <a:lnSpc>
                <a:spcPct val="200000"/>
              </a:lnSpc>
            </a:pPr>
            <a:r>
              <a:rPr lang="bo-CN" altLang="zh-CN" sz="3600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ལས་དོན་རྒྱན་སོ་ལྔའི་ནང་གི་བཅུ་བ་ཡིན།</a:t>
            </a:r>
            <a:endParaRPr lang="en-US" altLang="zh-CN" sz="3600" dirty="0"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8437" y="620688"/>
            <a:ext cx="8185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༣ སློབ་ཚན་འདིར་བཀོད་པའི་བསྡུས་བརྗོད་ཀྱི་རྒྱན་</a:t>
            </a:r>
          </a:p>
          <a:p>
            <a:pPr algn="ctr"/>
            <a:r>
              <a:rPr lang="bo-CN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འདི་ནི་སྙན་ངག་མེ་ལོང་གི་ལེའུ་དུ་བའི་</a:t>
            </a:r>
          </a:p>
          <a:p>
            <a:pPr algn="ctr"/>
            <a:r>
              <a:rPr lang="bo-CN" altLang="zh-CN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ནང་ཚན་གང་གི་རྒྱན་དུ་བ་ཡིན།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in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</p:spPr>
      </p:pic>
      <p:pic>
        <p:nvPicPr>
          <p:cNvPr id="14341" name="Picture 5" descr="main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pic>
        <p:nvPicPr>
          <p:cNvPr id="14342" name="Picture 6" descr="mai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825" cy="6818313"/>
          </a:xfrm>
          <a:prstGeom prst="rect">
            <a:avLst/>
          </a:prstGeom>
          <a:noFill/>
        </p:spPr>
      </p:pic>
      <p:pic>
        <p:nvPicPr>
          <p:cNvPr id="14343" name="Picture 7" descr="mai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175" y="39688"/>
            <a:ext cx="250825" cy="6818312"/>
          </a:xfrm>
          <a:prstGeom prst="rect">
            <a:avLst/>
          </a:prstGeom>
          <a:noFill/>
        </p:spPr>
      </p:pic>
      <p:pic>
        <p:nvPicPr>
          <p:cNvPr id="14344" name="Picture 8" descr="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260350"/>
            <a:ext cx="795337" cy="1063625"/>
          </a:xfrm>
          <a:prstGeom prst="rect">
            <a:avLst/>
          </a:prstGeom>
          <a:noFill/>
        </p:spPr>
      </p:pic>
      <p:pic>
        <p:nvPicPr>
          <p:cNvPr id="14346" name="Picture 10" descr="2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076788">
            <a:off x="116681" y="5650707"/>
            <a:ext cx="1063625" cy="795338"/>
          </a:xfrm>
          <a:prstGeom prst="rect">
            <a:avLst/>
          </a:prstGeom>
          <a:noFill/>
        </p:spPr>
      </p:pic>
      <p:pic>
        <p:nvPicPr>
          <p:cNvPr id="14347" name="Picture 11" descr="2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5805488"/>
            <a:ext cx="1063625" cy="795337"/>
          </a:xfrm>
          <a:prstGeom prst="rect">
            <a:avLst/>
          </a:prstGeom>
          <a:noFill/>
        </p:spPr>
      </p:pic>
      <p:pic>
        <p:nvPicPr>
          <p:cNvPr id="14348" name="Picture 12" descr="2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1063625" cy="795338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251520" y="1340768"/>
            <a:ext cx="8686993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</a:t>
            </a:r>
            <a:r>
              <a:rPr lang="en-US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</a:t>
            </a:r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ཅེས་བརྗོད་པར་འདོད་པའི་དཔེ་ཅན་ལ་བསམ་ནས།   དེ་</a:t>
            </a:r>
          </a:p>
          <a:p>
            <a:endParaRPr lang="bo-CN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མཚོན་པར་</a:t>
            </a:r>
            <a:r>
              <a:rPr lang="bo-CN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བྱེད་པའི་དཔེ་དངོས་སུ་བརྗོད་དེ་དཔེ་ཅན་ཤུགས་</a:t>
            </a:r>
          </a:p>
          <a:p>
            <a:endParaRPr lang="bo-CN" altLang="zh-CN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བསྟན་གྱི་ཚུལ་</a:t>
            </a:r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དུ་བསྡུས་ནས་གོ་བར་བྱེད་པ་དེ་འདྲ་ཞིག་ནི་</a:t>
            </a:r>
          </a:p>
          <a:p>
            <a:endParaRPr lang="bo-CN" altLang="zh-C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བསྡུས་བརྗོད་གྱི་</a:t>
            </a:r>
            <a:r>
              <a:rPr lang="bo-CN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རྒྱན་ཞེས་བྱ་བར་འདོད་པ་ཡིན་ནོ།།</a:t>
            </a:r>
          </a:p>
          <a:p>
            <a:endParaRPr lang="bo-CN" altLang="zh-CN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  <a:p>
            <a:r>
              <a:rPr lang="bo-CN" altLang="zh-CN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        ༼   བརྗོད་འདོད་ཀྱི་དོན་གབ་</a:t>
            </a:r>
            <a:r>
              <a:rPr lang="bo-CN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ནས་བརྗོད་པ་ཞིག་ཡིན   ༽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3498</TotalTime>
  <Words>2877</Words>
  <Application>Microsoft Office PowerPoint</Application>
  <PresentationFormat>全屏显示(4:3)</PresentationFormat>
  <Paragraphs>404</Paragraphs>
  <Slides>38</Slides>
  <Notes>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主题​​</vt:lpstr>
      <vt:lpstr>幻灯片 1</vt:lpstr>
      <vt:lpstr>幻灯片 2</vt:lpstr>
      <vt:lpstr>幻灯片 3</vt:lpstr>
      <vt:lpstr>幻灯片 4</vt:lpstr>
      <vt:lpstr>幻灯片 5</vt:lpstr>
      <vt:lpstr>ཚོགས་ཐུན་སྔོན་མའི་ནང་དོན་ཕྱིར་དྲན།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  བརྗོད་པར་འདོད་པའི་དོན་གྱི་དངོས་པོའི་ཁྱད་ཆོས་འགའ་ཞིག་ལ་བསྔགས་བརྗོད་བྱས་ནས།  ཁྱད་ཆོས་དེ་ལས་ལྷག་པ་ཞིག་དཔེ་ལ་མེད་པ་ལྟ་བུར་འུད་ཆེན་པོས་སྒོ་ནས་བརྗོད་པ་ཞིག་ཡིན།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དེང་རབས་ཅན་བཞིའི་ངོ་མཚར་འཆར་འགོད་རྣམས།།  རབ་དམར་ཤོག་བུར་གསལ་བའི་གསེར་རིས་འདིར།   །  མ་འཁོད་ས་སྟེང་འདི་ཡི་དགེ་མཚན་ཞིག                  །  ཡོད་དམ་མེད་ཅེས་ཀུན་ཡིད་ཁྱོགས་ལ་འཕྱང་།           །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微软用户</cp:lastModifiedBy>
  <cp:revision>215</cp:revision>
  <dcterms:created xsi:type="dcterms:W3CDTF">2015-06-03T13:34:31Z</dcterms:created>
  <dcterms:modified xsi:type="dcterms:W3CDTF">2017-04-23T09:26:05Z</dcterms:modified>
</cp:coreProperties>
</file>