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8" r:id="rId4"/>
    <p:sldId id="260" r:id="rId5"/>
    <p:sldId id="270" r:id="rId6"/>
    <p:sldId id="265" r:id="rId7"/>
    <p:sldId id="271" r:id="rId8"/>
    <p:sldId id="272" r:id="rId9"/>
    <p:sldId id="273" r:id="rId10"/>
    <p:sldId id="274" r:id="rId11"/>
    <p:sldId id="259" r:id="rId12"/>
    <p:sldId id="275" r:id="rId13"/>
    <p:sldId id="276" r:id="rId14"/>
  </p:sldIdLst>
  <p:sldSz cx="12190413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874" y="-13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8C6F7-48DB-4D65-B25C-301DF090A96D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3D2B7-A75A-4D18-9C40-C0B50A4F7B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329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3E1E55CF-6947-4804-9A82-D23549734734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F8D6919-6CC6-48E6-8FC3-9B495625373C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E8AD526E-DDA5-4FED-A73D-786C80F184BF}" type="slidenum">
              <a:rPr lang="zh-CN" altLang="en-US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9pPr>
          </a:lstStyle>
          <a:p>
            <a:fld id="{A7998A62-AB68-4A19-B0FE-90FD13C0EDD4}" type="slidenum">
              <a:rPr lang="zh-CN" altLang="en-US">
                <a:latin typeface="Calibri" pitchFamily="34" charset="0"/>
              </a:rPr>
              <a:pPr/>
              <a:t>9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4" y="2130432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5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EBD-6B7F-47FD-985B-CC01678D35D6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4C7A-14EC-4224-8059-97C6FB597F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460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EBD-6B7F-47FD-985B-CC01678D35D6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4C7A-14EC-4224-8059-97C6FB597F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879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45"/>
            <a:ext cx="365500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45"/>
            <a:ext cx="1076819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EBD-6B7F-47FD-985B-CC01678D35D6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4C7A-14EC-4224-8059-97C6FB597F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58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6" y="213043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7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FF8-55AA-487A-B299-EAD06D694C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CD08-2B43-4328-BF02-DCA8B7D818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042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FF8-55AA-487A-B299-EAD06D694C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CD08-2B43-4328-BF02-DCA8B7D818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56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4" y="440691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4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FF8-55AA-487A-B299-EAD06D694C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CD08-2B43-4328-BF02-DCA8B7D818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839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6" y="1600206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6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FF8-55AA-487A-B299-EAD06D694C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CD08-2B43-4328-BF02-DCA8B7D818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767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FF8-55AA-487A-B299-EAD06D694C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CD08-2B43-4328-BF02-DCA8B7D818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FF8-55AA-487A-B299-EAD06D694C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CD08-2B43-4328-BF02-DCA8B7D818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956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FF8-55AA-487A-B299-EAD06D694C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CD08-2B43-4328-BF02-DCA8B7D818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80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6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FF8-55AA-487A-B299-EAD06D694C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CD08-2B43-4328-BF02-DCA8B7D818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90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EBD-6B7F-47FD-985B-CC01678D35D6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4C7A-14EC-4224-8059-97C6FB597F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3693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FF8-55AA-487A-B299-EAD06D694C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CD08-2B43-4328-BF02-DCA8B7D818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602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FF8-55AA-487A-B299-EAD06D694C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CD08-2B43-4328-BF02-DCA8B7D818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950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4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6" y="27464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FF8-55AA-487A-B299-EAD06D694C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CD08-2B43-4328-BF02-DCA8B7D818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157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占位符 310"/>
          <p:cNvSpPr>
            <a:spLocks noGrp="1"/>
          </p:cNvSpPr>
          <p:nvPr>
            <p:ph type="body" sz="quarter" idx="10"/>
          </p:nvPr>
        </p:nvSpPr>
        <p:spPr>
          <a:xfrm>
            <a:off x="2300796" y="5187296"/>
            <a:ext cx="7588820" cy="10328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ln w="3810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0" name="文本占位符 310"/>
          <p:cNvSpPr>
            <a:spLocks noGrp="1"/>
          </p:cNvSpPr>
          <p:nvPr>
            <p:ph type="body" sz="quarter" idx="15" hasCustomPrompt="1"/>
          </p:nvPr>
        </p:nvSpPr>
        <p:spPr>
          <a:xfrm>
            <a:off x="981044" y="2632975"/>
            <a:ext cx="807760" cy="586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1" name="文本占位符 310"/>
          <p:cNvSpPr>
            <a:spLocks noGrp="1"/>
          </p:cNvSpPr>
          <p:nvPr>
            <p:ph type="body" sz="quarter" idx="16"/>
          </p:nvPr>
        </p:nvSpPr>
        <p:spPr>
          <a:xfrm>
            <a:off x="1968462" y="2757599"/>
            <a:ext cx="1868326" cy="33708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2" name="文本占位符 310"/>
          <p:cNvSpPr>
            <a:spLocks noGrp="1"/>
          </p:cNvSpPr>
          <p:nvPr>
            <p:ph type="body" sz="quarter" idx="17" hasCustomPrompt="1"/>
          </p:nvPr>
        </p:nvSpPr>
        <p:spPr>
          <a:xfrm>
            <a:off x="4662543" y="2632975"/>
            <a:ext cx="807760" cy="586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3" name="文本占位符 310"/>
          <p:cNvSpPr>
            <a:spLocks noGrp="1"/>
          </p:cNvSpPr>
          <p:nvPr>
            <p:ph type="body" sz="quarter" idx="18"/>
          </p:nvPr>
        </p:nvSpPr>
        <p:spPr>
          <a:xfrm>
            <a:off x="5649972" y="2757599"/>
            <a:ext cx="1868326" cy="33708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4" name="文本占位符 310"/>
          <p:cNvSpPr>
            <a:spLocks noGrp="1"/>
          </p:cNvSpPr>
          <p:nvPr>
            <p:ph type="body" sz="quarter" idx="19" hasCustomPrompt="1"/>
          </p:nvPr>
        </p:nvSpPr>
        <p:spPr>
          <a:xfrm>
            <a:off x="8292098" y="2632975"/>
            <a:ext cx="807760" cy="586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5" name="文本占位符 310"/>
          <p:cNvSpPr>
            <a:spLocks noGrp="1"/>
          </p:cNvSpPr>
          <p:nvPr>
            <p:ph type="body" sz="quarter" idx="20"/>
          </p:nvPr>
        </p:nvSpPr>
        <p:spPr>
          <a:xfrm>
            <a:off x="9279516" y="2757599"/>
            <a:ext cx="1868326" cy="33708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6" name="文本占位符 310"/>
          <p:cNvSpPr>
            <a:spLocks noGrp="1"/>
          </p:cNvSpPr>
          <p:nvPr>
            <p:ph type="body" sz="quarter" idx="21" hasCustomPrompt="1"/>
          </p:nvPr>
        </p:nvSpPr>
        <p:spPr>
          <a:xfrm>
            <a:off x="981044" y="1304047"/>
            <a:ext cx="807760" cy="586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17" name="文本占位符 310"/>
          <p:cNvSpPr>
            <a:spLocks noGrp="1"/>
          </p:cNvSpPr>
          <p:nvPr>
            <p:ph type="body" sz="quarter" idx="22"/>
          </p:nvPr>
        </p:nvSpPr>
        <p:spPr>
          <a:xfrm>
            <a:off x="1968462" y="1428671"/>
            <a:ext cx="1868326" cy="33708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4" name="文本占位符 310"/>
          <p:cNvSpPr>
            <a:spLocks noGrp="1"/>
          </p:cNvSpPr>
          <p:nvPr>
            <p:ph type="body" sz="quarter" idx="23" hasCustomPrompt="1"/>
          </p:nvPr>
        </p:nvSpPr>
        <p:spPr>
          <a:xfrm>
            <a:off x="4662543" y="1304047"/>
            <a:ext cx="807760" cy="586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5" name="文本占位符 310"/>
          <p:cNvSpPr>
            <a:spLocks noGrp="1"/>
          </p:cNvSpPr>
          <p:nvPr>
            <p:ph type="body" sz="quarter" idx="24"/>
          </p:nvPr>
        </p:nvSpPr>
        <p:spPr>
          <a:xfrm>
            <a:off x="5649972" y="1428671"/>
            <a:ext cx="1868326" cy="33708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26" name="文本占位符 310"/>
          <p:cNvSpPr>
            <a:spLocks noGrp="1"/>
          </p:cNvSpPr>
          <p:nvPr>
            <p:ph type="body" sz="quarter" idx="25" hasCustomPrompt="1"/>
          </p:nvPr>
        </p:nvSpPr>
        <p:spPr>
          <a:xfrm>
            <a:off x="8292098" y="1304047"/>
            <a:ext cx="807760" cy="586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7" name="文本占位符 310"/>
          <p:cNvSpPr>
            <a:spLocks noGrp="1"/>
          </p:cNvSpPr>
          <p:nvPr>
            <p:ph type="body" sz="quarter" idx="26"/>
          </p:nvPr>
        </p:nvSpPr>
        <p:spPr>
          <a:xfrm>
            <a:off x="9279516" y="1428671"/>
            <a:ext cx="1868326" cy="33708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>
                <a:ln w="38100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1938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2" y="4406907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2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EBD-6B7F-47FD-985B-CC01678D35D6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4C7A-14EC-4224-8059-97C6FB597F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1920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6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6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EBD-6B7F-47FD-985B-CC01678D35D6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4C7A-14EC-4224-8059-97C6FB597F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8598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EBD-6B7F-47FD-985B-CC01678D35D6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4C7A-14EC-4224-8059-97C6FB597F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926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EBD-6B7F-47FD-985B-CC01678D35D6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4C7A-14EC-4224-8059-97C6FB597F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977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EBD-6B7F-47FD-985B-CC01678D35D6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4C7A-14EC-4224-8059-97C6FB597F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1573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7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EBD-6B7F-47FD-985B-CC01678D35D6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4C7A-14EC-4224-8059-97C6FB597F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913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DEBD-6B7F-47FD-985B-CC01678D35D6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4C7A-14EC-4224-8059-97C6FB597F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254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6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7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DDEBD-6B7F-47FD-985B-CC01678D35D6}" type="datetimeFigureOut">
              <a:rPr lang="zh-CN" altLang="en-US" smtClean="0"/>
              <a:pPr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61" y="6356357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7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4C7A-14EC-4224-8059-97C6FB597F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473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6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6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CFF8-55AA-487A-B299-EAD06D694C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63" y="635636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6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0CD08-2B43-4328-BF02-DCA8B7D818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15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5.jpeg"/><Relationship Id="rId4" Type="http://schemas.openxmlformats.org/officeDocument/2006/relationships/tags" Target="../tags/tag17.xml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7.xml"/><Relationship Id="rId7" Type="http://schemas.openxmlformats.org/officeDocument/2006/relationships/image" Target="../media/image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1.jpeg"/><Relationship Id="rId5" Type="http://schemas.openxmlformats.org/officeDocument/2006/relationships/tags" Target="../tags/tag39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notesSlide" Target="../notesSlides/notesSlide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image" Target="../media/image8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o-CN" altLang="zh-CN" sz="7200" b="1" dirty="0" smtClean="0"/>
              <a:t>༄༅།།  སྙན་</a:t>
            </a:r>
            <a:r>
              <a:rPr lang="bo-CN" altLang="zh-CN" sz="7200" b="1" dirty="0"/>
              <a:t>ངག་ཁག་བཞི</a:t>
            </a:r>
            <a:r>
              <a:rPr lang="bo-CN" altLang="zh-CN" sz="7200" b="1" dirty="0" smtClean="0"/>
              <a:t>།</a:t>
            </a:r>
            <a:endParaRPr lang="zh-CN" altLang="en-US" sz="7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o-CN" altLang="zh-CN" sz="4400" b="1" dirty="0" smtClean="0">
                <a:solidFill>
                  <a:schemeClr val="tx1"/>
                </a:solidFill>
              </a:rPr>
              <a:t>                           རྩོམ་པ་པོ། བན་དེ་བཀྲ་ཤིས།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1918" y="773496"/>
            <a:ext cx="2843439" cy="523220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ལོ་རིམ་བརྒྱད་པའི་སྟོད་ཆ།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8962" y="755994"/>
            <a:ext cx="54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b="1" dirty="0"/>
              <a:t>༥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02329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2560" y="1196752"/>
            <a:ext cx="11927855" cy="2736304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951288" algn="l"/>
              </a:tabLst>
            </a:pPr>
            <a:r>
              <a:rPr lang="bo-CN" altLang="zh-CN" sz="3600" b="1" dirty="0"/>
              <a:t> </a:t>
            </a:r>
            <a:r>
              <a:rPr lang="bo-CN" altLang="zh-CN" sz="4000" b="1" dirty="0"/>
              <a:t>༡ </a:t>
            </a:r>
            <a:r>
              <a:rPr lang="bo-CN" altLang="zh-CN" sz="4000" b="1" dirty="0" smtClean="0"/>
              <a:t> འབག་</a:t>
            </a:r>
            <a:r>
              <a:rPr lang="bo-CN" altLang="zh-CN" sz="4000" b="1" dirty="0"/>
              <a:t>སྐུའི་ཞལ་ལ་གསེར་བཟང་བཙོ</a:t>
            </a:r>
            <a:r>
              <a:rPr lang="bo-CN" altLang="zh-CN" sz="4000" b="1" dirty="0" smtClean="0"/>
              <a:t>་</a:t>
            </a:r>
            <a:r>
              <a:rPr lang="bo-CN" altLang="zh-CN" sz="4000" b="1" dirty="0"/>
              <a:t>མ</a:t>
            </a:r>
            <a:r>
              <a:rPr lang="bo-CN" altLang="zh-CN" sz="4000" b="1" dirty="0" smtClean="0"/>
              <a:t>འི་</a:t>
            </a:r>
            <a:r>
              <a:rPr lang="bo-CN" altLang="zh-CN" sz="4000" b="1" dirty="0"/>
              <a:t>ཁུ་བ་བྱུགས་དོན་ཅི།</a:t>
            </a:r>
            <a:endParaRPr lang="bo-CN" altLang="zh-CN" sz="3600" b="1" dirty="0"/>
          </a:p>
          <a:p>
            <a:pPr marL="0" indent="0">
              <a:buNone/>
              <a:tabLst>
                <a:tab pos="3951288" algn="l"/>
              </a:tabLst>
            </a:pPr>
            <a:r>
              <a:rPr lang="bo-CN" altLang="zh-CN" sz="3600" b="1" dirty="0" smtClean="0">
                <a:solidFill>
                  <a:srgbClr val="002060"/>
                </a:solidFill>
              </a:rPr>
              <a:t>     </a:t>
            </a:r>
            <a:endParaRPr lang="bo-CN" altLang="zh-CN" sz="3600" b="1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3951288" algn="l"/>
              </a:tabLst>
            </a:pPr>
            <a:endParaRPr lang="bo-CN" altLang="zh-CN" sz="3600" b="1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3951288" algn="l"/>
              </a:tabLst>
            </a:pPr>
            <a:r>
              <a:rPr lang="bo-CN" altLang="zh-CN" sz="4000" b="1" dirty="0"/>
              <a:t>༢   འབག་སྐུ་དང་ཝ་སྐྱེས་རྒྱལ་པོ་གཉིས་ཀྱི་མཚོན་བྱ་ཅི་ཡིན།</a:t>
            </a:r>
          </a:p>
          <a:p>
            <a:pPr marL="0" indent="0">
              <a:buNone/>
              <a:tabLst>
                <a:tab pos="3951288" algn="l"/>
              </a:tabLst>
            </a:pPr>
            <a:r>
              <a:rPr lang="bo-CN" altLang="zh-CN" sz="3600" b="1" dirty="0" smtClean="0"/>
              <a:t>       </a:t>
            </a:r>
            <a:endParaRPr lang="zh-CN" altLang="en-US" sz="3600" b="1" dirty="0"/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910842" y="313659"/>
            <a:ext cx="4222560" cy="595067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36000" rIns="36000" bIns="36000" anchor="ctr">
            <a:noAutofit/>
          </a:bodyPr>
          <a:lstStyle/>
          <a:p>
            <a:pPr algn="ctr"/>
            <a:r>
              <a:rPr lang="bo-CN" altLang="zh-CN" sz="4000" dirty="0" smtClean="0">
                <a:solidFill>
                  <a:schemeClr val="bg1"/>
                </a:solidFill>
              </a:rPr>
              <a:t>བསམ་གཞིག་</a:t>
            </a:r>
            <a:r>
              <a:rPr lang="bo-CN" altLang="zh-CN" sz="4000" smtClean="0">
                <a:solidFill>
                  <a:schemeClr val="bg1"/>
                </a:solidFill>
              </a:rPr>
              <a:t>དང་ལག་ལེན།</a:t>
            </a:r>
            <a:endParaRPr lang="zh-CN" altLang="en-US" sz="4000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478582" y="350957"/>
            <a:ext cx="520404" cy="52047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algn="ctr"/>
            <a:r>
              <a:rPr lang="bo-CN" altLang="zh-CN" sz="4000" b="1" kern="0" dirty="0">
                <a:solidFill>
                  <a:srgbClr val="FFFFFF"/>
                </a:solidFill>
                <a:ea typeface="幼圆"/>
              </a:rPr>
              <a:t>༦</a:t>
            </a:r>
            <a:endParaRPr lang="zh-CN" altLang="en-US" sz="4000" b="1" kern="0" dirty="0">
              <a:solidFill>
                <a:srgbClr val="FFFFFF"/>
              </a:solidFill>
              <a:ea typeface="幼圆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8622" y="3812853"/>
            <a:ext cx="10656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tabLst>
                <a:tab pos="3951288" algn="l"/>
              </a:tabLst>
            </a:pPr>
            <a:r>
              <a:rPr lang="bo-CN" altLang="zh-CN" sz="3600" b="1" dirty="0">
                <a:solidFill>
                  <a:srgbClr val="002060"/>
                </a:solidFill>
              </a:rPr>
              <a:t>ལན།   འབག་སྐུས་དཔོན་པོ་ཟ་རྔམ་ཅན་དང་ཝ་སྐྱེས་རྒྱལ་པོས་གཡོ་ཟོལ་ལ་བརྟེན་ནས་ཁྲི་ལ་བཞུགས་པའི་དམངས་དོན་མི་སྒྲུབ་པའི་དཔོན་ངན་ཁ་ཤས་མཚོན་ཡོད།</a:t>
            </a:r>
          </a:p>
        </p:txBody>
      </p:sp>
      <p:sp>
        <p:nvSpPr>
          <p:cNvPr id="6" name="矩形 5"/>
          <p:cNvSpPr/>
          <p:nvPr/>
        </p:nvSpPr>
        <p:spPr>
          <a:xfrm>
            <a:off x="817339" y="1844830"/>
            <a:ext cx="10318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tabLst>
                <a:tab pos="3951288" algn="l"/>
              </a:tabLst>
            </a:pPr>
            <a:r>
              <a:rPr lang="bo-CN" altLang="zh-CN" sz="3600" b="1" dirty="0">
                <a:solidFill>
                  <a:srgbClr val="002060"/>
                </a:solidFill>
              </a:rPr>
              <a:t>ལན།  དེ་ནི་མཆོད་ཡོན་འབད་མེད་དུ་ཐོབ་པ།  གཞན་ནོར་གཡོ་འཕྲོག་བྱེད་པ། མདུན་དུ་ལོངས་སྤྱོད་མང་ཙམ་སྤུངས་པའི་ཆེད་དུའོ</a:t>
            </a:r>
            <a:r>
              <a:rPr lang="bo-CN" altLang="zh-CN" sz="3600" b="1" dirty="0" smtClean="0">
                <a:solidFill>
                  <a:srgbClr val="002060"/>
                </a:solidFill>
              </a:rPr>
              <a:t>། །</a:t>
            </a:r>
            <a:endParaRPr lang="bo-CN" altLang="zh-CN" sz="3600" b="1" dirty="0">
              <a:solidFill>
                <a:srgbClr val="00206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0116" y="4725144"/>
            <a:ext cx="1965481" cy="18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986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bo-CN" altLang="zh-CN" sz="4000" b="1" dirty="0"/>
              <a:t>གཅིག  སློབ་ཚན་བློར་འཛིན་དགོས</a:t>
            </a:r>
            <a:r>
              <a:rPr lang="bo-CN" altLang="zh-CN" sz="4000" b="1" dirty="0" smtClean="0"/>
              <a:t>།</a:t>
            </a:r>
          </a:p>
          <a:p>
            <a:pPr marL="0" indent="0">
              <a:buNone/>
            </a:pPr>
            <a:endParaRPr lang="zh-CN" altLang="zh-CN" sz="4000" b="1" dirty="0"/>
          </a:p>
          <a:p>
            <a:pPr>
              <a:buFont typeface="Wingdings" pitchFamily="2" charset="2"/>
              <a:buChar char="u"/>
            </a:pPr>
            <a:r>
              <a:rPr lang="bo-CN" altLang="zh-CN" sz="4000" b="1" dirty="0"/>
              <a:t>གཉིས།   བསྡུས་བརྗོད་ཀྱི་འབྲི་ཐབས་སྤྱད་ནས་ཟུར་ཟའི་སྙན་ངག་ཤོ་ལོ་ཀ་བཞི་ཕྲིས།</a:t>
            </a:r>
            <a:endParaRPr lang="zh-CN" altLang="zh-CN" sz="4000" b="1" dirty="0"/>
          </a:p>
          <a:p>
            <a:pPr marL="0" indent="0">
              <a:buNone/>
            </a:pPr>
            <a:endParaRPr lang="zh-CN" altLang="en-US" sz="4000" b="1" dirty="0"/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910842" y="313659"/>
            <a:ext cx="4222560" cy="595067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36000" rIns="36000" bIns="36000" anchor="ctr">
            <a:noAutofit/>
          </a:bodyPr>
          <a:lstStyle/>
          <a:p>
            <a:pPr algn="ctr"/>
            <a:r>
              <a:rPr lang="bo-CN" altLang="zh-CN" sz="4000" dirty="0" smtClean="0">
                <a:solidFill>
                  <a:schemeClr val="bg1"/>
                </a:solidFill>
              </a:rPr>
              <a:t>ལས་བྱ་བཀོད་སྒྲིག</a:t>
            </a:r>
            <a:endParaRPr lang="zh-CN" altLang="en-US" sz="4000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478582" y="350957"/>
            <a:ext cx="520404" cy="52047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algn="ctr"/>
            <a:r>
              <a:rPr lang="bo-CN" altLang="zh-CN" sz="4000" b="1" kern="0" dirty="0">
                <a:solidFill>
                  <a:srgbClr val="FFFFFF"/>
                </a:solidFill>
                <a:ea typeface="幼圆"/>
              </a:rPr>
              <a:t>༧</a:t>
            </a:r>
            <a:endParaRPr lang="zh-CN" altLang="en-US" sz="4000" b="1" kern="0" dirty="0">
              <a:solidFill>
                <a:srgbClr val="FFFFFF"/>
              </a:solidFill>
              <a:ea typeface="幼圆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9466" y="-165012"/>
            <a:ext cx="4752527" cy="362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982641" y="5877273"/>
            <a:ext cx="5034421" cy="559000"/>
            <a:chOff x="1773238" y="4197350"/>
            <a:chExt cx="2038350" cy="373063"/>
          </a:xfrm>
          <a:solidFill>
            <a:srgbClr val="00B050"/>
          </a:solidFill>
        </p:grpSpPr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1966913" y="4197350"/>
              <a:ext cx="73025" cy="71438"/>
            </a:xfrm>
            <a:custGeom>
              <a:avLst/>
              <a:gdLst>
                <a:gd name="T0" fmla="*/ 14 w 36"/>
                <a:gd name="T1" fmla="*/ 3 h 35"/>
                <a:gd name="T2" fmla="*/ 32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5" y="0"/>
                    <a:pt x="36" y="12"/>
                    <a:pt x="32" y="22"/>
                  </a:cubicBezTo>
                  <a:cubicBezTo>
                    <a:pt x="29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1930400" y="4264025"/>
              <a:ext cx="144463" cy="306388"/>
            </a:xfrm>
            <a:custGeom>
              <a:avLst/>
              <a:gdLst>
                <a:gd name="T0" fmla="*/ 9 w 71"/>
                <a:gd name="T1" fmla="*/ 4 h 152"/>
                <a:gd name="T2" fmla="*/ 39 w 71"/>
                <a:gd name="T3" fmla="*/ 1 h 152"/>
                <a:gd name="T4" fmla="*/ 65 w 71"/>
                <a:gd name="T5" fmla="*/ 6 h 152"/>
                <a:gd name="T6" fmla="*/ 71 w 71"/>
                <a:gd name="T7" fmla="*/ 24 h 152"/>
                <a:gd name="T8" fmla="*/ 71 w 71"/>
                <a:gd name="T9" fmla="*/ 66 h 152"/>
                <a:gd name="T10" fmla="*/ 66 w 71"/>
                <a:gd name="T11" fmla="*/ 73 h 152"/>
                <a:gd name="T12" fmla="*/ 58 w 71"/>
                <a:gd name="T13" fmla="*/ 66 h 152"/>
                <a:gd name="T14" fmla="*/ 58 w 71"/>
                <a:gd name="T15" fmla="*/ 25 h 152"/>
                <a:gd name="T16" fmla="*/ 54 w 71"/>
                <a:gd name="T17" fmla="*/ 25 h 152"/>
                <a:gd name="T18" fmla="*/ 53 w 71"/>
                <a:gd name="T19" fmla="*/ 141 h 152"/>
                <a:gd name="T20" fmla="*/ 38 w 71"/>
                <a:gd name="T21" fmla="*/ 143 h 152"/>
                <a:gd name="T22" fmla="*/ 37 w 71"/>
                <a:gd name="T23" fmla="*/ 73 h 152"/>
                <a:gd name="T24" fmla="*/ 34 w 71"/>
                <a:gd name="T25" fmla="*/ 73 h 152"/>
                <a:gd name="T26" fmla="*/ 34 w 71"/>
                <a:gd name="T27" fmla="*/ 134 h 152"/>
                <a:gd name="T28" fmla="*/ 32 w 71"/>
                <a:gd name="T29" fmla="*/ 147 h 152"/>
                <a:gd name="T30" fmla="*/ 17 w 71"/>
                <a:gd name="T31" fmla="*/ 141 h 152"/>
                <a:gd name="T32" fmla="*/ 17 w 71"/>
                <a:gd name="T33" fmla="*/ 26 h 152"/>
                <a:gd name="T34" fmla="*/ 13 w 71"/>
                <a:gd name="T35" fmla="*/ 26 h 152"/>
                <a:gd name="T36" fmla="*/ 13 w 71"/>
                <a:gd name="T37" fmla="*/ 64 h 152"/>
                <a:gd name="T38" fmla="*/ 5 w 71"/>
                <a:gd name="T39" fmla="*/ 73 h 152"/>
                <a:gd name="T40" fmla="*/ 1 w 71"/>
                <a:gd name="T41" fmla="*/ 67 h 152"/>
                <a:gd name="T42" fmla="*/ 1 w 71"/>
                <a:gd name="T43" fmla="*/ 19 h 152"/>
                <a:gd name="T44" fmla="*/ 9 w 71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52">
                  <a:moveTo>
                    <a:pt x="9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8" y="1"/>
                    <a:pt x="58" y="0"/>
                    <a:pt x="65" y="6"/>
                  </a:cubicBezTo>
                  <a:cubicBezTo>
                    <a:pt x="70" y="10"/>
                    <a:pt x="71" y="18"/>
                    <a:pt x="71" y="24"/>
                  </a:cubicBezTo>
                  <a:cubicBezTo>
                    <a:pt x="70" y="38"/>
                    <a:pt x="71" y="52"/>
                    <a:pt x="71" y="66"/>
                  </a:cubicBezTo>
                  <a:cubicBezTo>
                    <a:pt x="71" y="69"/>
                    <a:pt x="69" y="74"/>
                    <a:pt x="66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5" y="25"/>
                    <a:pt x="54" y="25"/>
                  </a:cubicBezTo>
                  <a:cubicBezTo>
                    <a:pt x="53" y="64"/>
                    <a:pt x="54" y="102"/>
                    <a:pt x="53" y="141"/>
                  </a:cubicBezTo>
                  <a:cubicBezTo>
                    <a:pt x="54" y="150"/>
                    <a:pt x="38" y="152"/>
                    <a:pt x="38" y="143"/>
                  </a:cubicBezTo>
                  <a:cubicBezTo>
                    <a:pt x="37" y="120"/>
                    <a:pt x="38" y="96"/>
                    <a:pt x="37" y="73"/>
                  </a:cubicBezTo>
                  <a:cubicBezTo>
                    <a:pt x="36" y="73"/>
                    <a:pt x="35" y="73"/>
                    <a:pt x="34" y="73"/>
                  </a:cubicBezTo>
                  <a:cubicBezTo>
                    <a:pt x="34" y="93"/>
                    <a:pt x="34" y="114"/>
                    <a:pt x="34" y="134"/>
                  </a:cubicBezTo>
                  <a:cubicBezTo>
                    <a:pt x="34" y="138"/>
                    <a:pt x="33" y="143"/>
                    <a:pt x="32" y="147"/>
                  </a:cubicBezTo>
                  <a:cubicBezTo>
                    <a:pt x="26" y="151"/>
                    <a:pt x="16" y="149"/>
                    <a:pt x="17" y="141"/>
                  </a:cubicBezTo>
                  <a:cubicBezTo>
                    <a:pt x="16" y="103"/>
                    <a:pt x="17" y="64"/>
                    <a:pt x="17" y="26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3" y="38"/>
                    <a:pt x="13" y="51"/>
                    <a:pt x="13" y="64"/>
                  </a:cubicBezTo>
                  <a:cubicBezTo>
                    <a:pt x="13" y="68"/>
                    <a:pt x="11" y="75"/>
                    <a:pt x="5" y="73"/>
                  </a:cubicBezTo>
                  <a:cubicBezTo>
                    <a:pt x="2" y="74"/>
                    <a:pt x="0" y="70"/>
                    <a:pt x="1" y="67"/>
                  </a:cubicBezTo>
                  <a:cubicBezTo>
                    <a:pt x="0" y="51"/>
                    <a:pt x="0" y="35"/>
                    <a:pt x="1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1809750" y="4197350"/>
              <a:ext cx="73025" cy="71438"/>
            </a:xfrm>
            <a:custGeom>
              <a:avLst/>
              <a:gdLst>
                <a:gd name="T0" fmla="*/ 14 w 36"/>
                <a:gd name="T1" fmla="*/ 3 h 35"/>
                <a:gd name="T2" fmla="*/ 31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4" y="0"/>
                    <a:pt x="36" y="12"/>
                    <a:pt x="31" y="22"/>
                  </a:cubicBezTo>
                  <a:cubicBezTo>
                    <a:pt x="28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1773238" y="4264025"/>
              <a:ext cx="141288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5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6 w 70"/>
                <a:gd name="T31" fmla="*/ 141 h 152"/>
                <a:gd name="T32" fmla="*/ 16 w 70"/>
                <a:gd name="T33" fmla="*/ 26 h 152"/>
                <a:gd name="T34" fmla="*/ 13 w 70"/>
                <a:gd name="T35" fmla="*/ 26 h 152"/>
                <a:gd name="T36" fmla="*/ 12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8" y="0"/>
                    <a:pt x="29" y="2"/>
                    <a:pt x="39" y="1"/>
                  </a:cubicBezTo>
                  <a:cubicBezTo>
                    <a:pt x="47" y="1"/>
                    <a:pt x="57" y="0"/>
                    <a:pt x="65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4" y="25"/>
                    <a:pt x="53" y="25"/>
                  </a:cubicBezTo>
                  <a:cubicBezTo>
                    <a:pt x="53" y="64"/>
                    <a:pt x="53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3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6" y="141"/>
                  </a:cubicBezTo>
                  <a:cubicBezTo>
                    <a:pt x="16" y="103"/>
                    <a:pt x="16" y="64"/>
                    <a:pt x="16" y="26"/>
                  </a:cubicBezTo>
                  <a:cubicBezTo>
                    <a:pt x="15" y="26"/>
                    <a:pt x="13" y="26"/>
                    <a:pt x="13" y="26"/>
                  </a:cubicBezTo>
                  <a:cubicBezTo>
                    <a:pt x="12" y="38"/>
                    <a:pt x="13" y="51"/>
                    <a:pt x="12" y="64"/>
                  </a:cubicBezTo>
                  <a:cubicBezTo>
                    <a:pt x="12" y="68"/>
                    <a:pt x="10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2124075" y="4197350"/>
              <a:ext cx="74613" cy="71438"/>
            </a:xfrm>
            <a:custGeom>
              <a:avLst/>
              <a:gdLst>
                <a:gd name="T0" fmla="*/ 15 w 37"/>
                <a:gd name="T1" fmla="*/ 3 h 35"/>
                <a:gd name="T2" fmla="*/ 32 w 37"/>
                <a:gd name="T3" fmla="*/ 22 h 35"/>
                <a:gd name="T4" fmla="*/ 7 w 37"/>
                <a:gd name="T5" fmla="*/ 26 h 35"/>
                <a:gd name="T6" fmla="*/ 15 w 37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15" y="3"/>
                  </a:moveTo>
                  <a:cubicBezTo>
                    <a:pt x="25" y="0"/>
                    <a:pt x="37" y="12"/>
                    <a:pt x="32" y="22"/>
                  </a:cubicBezTo>
                  <a:cubicBezTo>
                    <a:pt x="29" y="32"/>
                    <a:pt x="14" y="35"/>
                    <a:pt x="7" y="26"/>
                  </a:cubicBezTo>
                  <a:cubicBezTo>
                    <a:pt x="0" y="19"/>
                    <a:pt x="5" y="5"/>
                    <a:pt x="15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2090738" y="4264025"/>
              <a:ext cx="141288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4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6 w 70"/>
                <a:gd name="T31" fmla="*/ 141 h 152"/>
                <a:gd name="T32" fmla="*/ 16 w 70"/>
                <a:gd name="T33" fmla="*/ 26 h 152"/>
                <a:gd name="T34" fmla="*/ 12 w 70"/>
                <a:gd name="T35" fmla="*/ 26 h 152"/>
                <a:gd name="T36" fmla="*/ 12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8" y="0"/>
                    <a:pt x="29" y="2"/>
                    <a:pt x="39" y="1"/>
                  </a:cubicBezTo>
                  <a:cubicBezTo>
                    <a:pt x="47" y="1"/>
                    <a:pt x="57" y="0"/>
                    <a:pt x="64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0" y="74"/>
                    <a:pt x="57" y="70"/>
                    <a:pt x="58" y="66"/>
                  </a:cubicBezTo>
                  <a:cubicBezTo>
                    <a:pt x="57" y="52"/>
                    <a:pt x="58" y="39"/>
                    <a:pt x="58" y="25"/>
                  </a:cubicBezTo>
                  <a:cubicBezTo>
                    <a:pt x="56" y="25"/>
                    <a:pt x="54" y="25"/>
                    <a:pt x="53" y="25"/>
                  </a:cubicBezTo>
                  <a:cubicBezTo>
                    <a:pt x="53" y="64"/>
                    <a:pt x="53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3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6" y="141"/>
                  </a:cubicBezTo>
                  <a:cubicBezTo>
                    <a:pt x="16" y="103"/>
                    <a:pt x="16" y="64"/>
                    <a:pt x="16" y="26"/>
                  </a:cubicBezTo>
                  <a:cubicBezTo>
                    <a:pt x="15" y="26"/>
                    <a:pt x="13" y="26"/>
                    <a:pt x="12" y="26"/>
                  </a:cubicBezTo>
                  <a:cubicBezTo>
                    <a:pt x="12" y="38"/>
                    <a:pt x="12" y="51"/>
                    <a:pt x="12" y="64"/>
                  </a:cubicBezTo>
                  <a:cubicBezTo>
                    <a:pt x="12" y="68"/>
                    <a:pt x="10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2441575" y="4197350"/>
              <a:ext cx="74613" cy="71438"/>
            </a:xfrm>
            <a:custGeom>
              <a:avLst/>
              <a:gdLst>
                <a:gd name="T0" fmla="*/ 15 w 37"/>
                <a:gd name="T1" fmla="*/ 3 h 35"/>
                <a:gd name="T2" fmla="*/ 32 w 37"/>
                <a:gd name="T3" fmla="*/ 22 h 35"/>
                <a:gd name="T4" fmla="*/ 7 w 37"/>
                <a:gd name="T5" fmla="*/ 26 h 35"/>
                <a:gd name="T6" fmla="*/ 15 w 37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15" y="3"/>
                  </a:moveTo>
                  <a:cubicBezTo>
                    <a:pt x="25" y="0"/>
                    <a:pt x="37" y="12"/>
                    <a:pt x="32" y="22"/>
                  </a:cubicBezTo>
                  <a:cubicBezTo>
                    <a:pt x="29" y="32"/>
                    <a:pt x="14" y="35"/>
                    <a:pt x="7" y="26"/>
                  </a:cubicBezTo>
                  <a:cubicBezTo>
                    <a:pt x="0" y="19"/>
                    <a:pt x="4" y="5"/>
                    <a:pt x="15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2405063" y="4264025"/>
              <a:ext cx="142875" cy="306388"/>
            </a:xfrm>
            <a:custGeom>
              <a:avLst/>
              <a:gdLst>
                <a:gd name="T0" fmla="*/ 10 w 71"/>
                <a:gd name="T1" fmla="*/ 4 h 152"/>
                <a:gd name="T2" fmla="*/ 39 w 71"/>
                <a:gd name="T3" fmla="*/ 1 h 152"/>
                <a:gd name="T4" fmla="*/ 65 w 71"/>
                <a:gd name="T5" fmla="*/ 6 h 152"/>
                <a:gd name="T6" fmla="*/ 71 w 71"/>
                <a:gd name="T7" fmla="*/ 24 h 152"/>
                <a:gd name="T8" fmla="*/ 71 w 71"/>
                <a:gd name="T9" fmla="*/ 66 h 152"/>
                <a:gd name="T10" fmla="*/ 66 w 71"/>
                <a:gd name="T11" fmla="*/ 73 h 152"/>
                <a:gd name="T12" fmla="*/ 58 w 71"/>
                <a:gd name="T13" fmla="*/ 66 h 152"/>
                <a:gd name="T14" fmla="*/ 58 w 71"/>
                <a:gd name="T15" fmla="*/ 25 h 152"/>
                <a:gd name="T16" fmla="*/ 54 w 71"/>
                <a:gd name="T17" fmla="*/ 25 h 152"/>
                <a:gd name="T18" fmla="*/ 54 w 71"/>
                <a:gd name="T19" fmla="*/ 141 h 152"/>
                <a:gd name="T20" fmla="*/ 38 w 71"/>
                <a:gd name="T21" fmla="*/ 143 h 152"/>
                <a:gd name="T22" fmla="*/ 38 w 71"/>
                <a:gd name="T23" fmla="*/ 73 h 152"/>
                <a:gd name="T24" fmla="*/ 34 w 71"/>
                <a:gd name="T25" fmla="*/ 73 h 152"/>
                <a:gd name="T26" fmla="*/ 34 w 71"/>
                <a:gd name="T27" fmla="*/ 134 h 152"/>
                <a:gd name="T28" fmla="*/ 32 w 71"/>
                <a:gd name="T29" fmla="*/ 147 h 152"/>
                <a:gd name="T30" fmla="*/ 17 w 71"/>
                <a:gd name="T31" fmla="*/ 141 h 152"/>
                <a:gd name="T32" fmla="*/ 17 w 71"/>
                <a:gd name="T33" fmla="*/ 26 h 152"/>
                <a:gd name="T34" fmla="*/ 13 w 71"/>
                <a:gd name="T35" fmla="*/ 26 h 152"/>
                <a:gd name="T36" fmla="*/ 13 w 71"/>
                <a:gd name="T37" fmla="*/ 64 h 152"/>
                <a:gd name="T38" fmla="*/ 6 w 71"/>
                <a:gd name="T39" fmla="*/ 73 h 152"/>
                <a:gd name="T40" fmla="*/ 1 w 71"/>
                <a:gd name="T41" fmla="*/ 67 h 152"/>
                <a:gd name="T42" fmla="*/ 1 w 71"/>
                <a:gd name="T43" fmla="*/ 19 h 152"/>
                <a:gd name="T44" fmla="*/ 10 w 71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52">
                  <a:moveTo>
                    <a:pt x="10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8" y="1"/>
                    <a:pt x="58" y="0"/>
                    <a:pt x="65" y="6"/>
                  </a:cubicBezTo>
                  <a:cubicBezTo>
                    <a:pt x="70" y="10"/>
                    <a:pt x="71" y="18"/>
                    <a:pt x="71" y="24"/>
                  </a:cubicBezTo>
                  <a:cubicBezTo>
                    <a:pt x="71" y="38"/>
                    <a:pt x="71" y="52"/>
                    <a:pt x="71" y="66"/>
                  </a:cubicBezTo>
                  <a:cubicBezTo>
                    <a:pt x="71" y="69"/>
                    <a:pt x="70" y="74"/>
                    <a:pt x="66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5" y="25"/>
                    <a:pt x="54" y="25"/>
                  </a:cubicBezTo>
                  <a:cubicBezTo>
                    <a:pt x="54" y="64"/>
                    <a:pt x="54" y="102"/>
                    <a:pt x="54" y="141"/>
                  </a:cubicBezTo>
                  <a:cubicBezTo>
                    <a:pt x="55" y="150"/>
                    <a:pt x="39" y="152"/>
                    <a:pt x="38" y="143"/>
                  </a:cubicBezTo>
                  <a:cubicBezTo>
                    <a:pt x="37" y="120"/>
                    <a:pt x="38" y="96"/>
                    <a:pt x="38" y="73"/>
                  </a:cubicBezTo>
                  <a:cubicBezTo>
                    <a:pt x="37" y="73"/>
                    <a:pt x="35" y="73"/>
                    <a:pt x="34" y="73"/>
                  </a:cubicBezTo>
                  <a:cubicBezTo>
                    <a:pt x="34" y="93"/>
                    <a:pt x="34" y="114"/>
                    <a:pt x="34" y="134"/>
                  </a:cubicBezTo>
                  <a:cubicBezTo>
                    <a:pt x="34" y="138"/>
                    <a:pt x="34" y="143"/>
                    <a:pt x="32" y="147"/>
                  </a:cubicBezTo>
                  <a:cubicBezTo>
                    <a:pt x="27" y="151"/>
                    <a:pt x="17" y="149"/>
                    <a:pt x="17" y="141"/>
                  </a:cubicBezTo>
                  <a:cubicBezTo>
                    <a:pt x="17" y="103"/>
                    <a:pt x="17" y="64"/>
                    <a:pt x="17" y="26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3" y="38"/>
                    <a:pt x="13" y="51"/>
                    <a:pt x="13" y="64"/>
                  </a:cubicBezTo>
                  <a:cubicBezTo>
                    <a:pt x="13" y="68"/>
                    <a:pt x="11" y="75"/>
                    <a:pt x="6" y="73"/>
                  </a:cubicBezTo>
                  <a:cubicBezTo>
                    <a:pt x="3" y="74"/>
                    <a:pt x="0" y="70"/>
                    <a:pt x="1" y="67"/>
                  </a:cubicBezTo>
                  <a:cubicBezTo>
                    <a:pt x="1" y="51"/>
                    <a:pt x="1" y="35"/>
                    <a:pt x="1" y="19"/>
                  </a:cubicBezTo>
                  <a:cubicBezTo>
                    <a:pt x="1" y="13"/>
                    <a:pt x="4" y="6"/>
                    <a:pt x="10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2284413" y="4197350"/>
              <a:ext cx="71438" cy="71438"/>
            </a:xfrm>
            <a:custGeom>
              <a:avLst/>
              <a:gdLst>
                <a:gd name="T0" fmla="*/ 14 w 36"/>
                <a:gd name="T1" fmla="*/ 3 h 35"/>
                <a:gd name="T2" fmla="*/ 31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5" y="0"/>
                    <a:pt x="36" y="12"/>
                    <a:pt x="31" y="22"/>
                  </a:cubicBezTo>
                  <a:cubicBezTo>
                    <a:pt x="28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2247900" y="4264025"/>
              <a:ext cx="141288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5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7 w 70"/>
                <a:gd name="T31" fmla="*/ 141 h 152"/>
                <a:gd name="T32" fmla="*/ 16 w 70"/>
                <a:gd name="T33" fmla="*/ 26 h 152"/>
                <a:gd name="T34" fmla="*/ 13 w 70"/>
                <a:gd name="T35" fmla="*/ 26 h 152"/>
                <a:gd name="T36" fmla="*/ 13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8" y="1"/>
                    <a:pt x="58" y="0"/>
                    <a:pt x="65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53" y="64"/>
                    <a:pt x="54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3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7" y="141"/>
                  </a:cubicBezTo>
                  <a:cubicBezTo>
                    <a:pt x="16" y="103"/>
                    <a:pt x="17" y="64"/>
                    <a:pt x="16" y="26"/>
                  </a:cubicBezTo>
                  <a:cubicBezTo>
                    <a:pt x="15" y="26"/>
                    <a:pt x="14" y="26"/>
                    <a:pt x="13" y="26"/>
                  </a:cubicBezTo>
                  <a:cubicBezTo>
                    <a:pt x="13" y="38"/>
                    <a:pt x="13" y="51"/>
                    <a:pt x="13" y="64"/>
                  </a:cubicBezTo>
                  <a:cubicBezTo>
                    <a:pt x="13" y="68"/>
                    <a:pt x="11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2600325" y="4197350"/>
              <a:ext cx="73025" cy="71438"/>
            </a:xfrm>
            <a:custGeom>
              <a:avLst/>
              <a:gdLst>
                <a:gd name="T0" fmla="*/ 14 w 36"/>
                <a:gd name="T1" fmla="*/ 3 h 35"/>
                <a:gd name="T2" fmla="*/ 31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4" y="0"/>
                    <a:pt x="36" y="12"/>
                    <a:pt x="31" y="22"/>
                  </a:cubicBezTo>
                  <a:cubicBezTo>
                    <a:pt x="28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2563813" y="4264025"/>
              <a:ext cx="141288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5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6 w 70"/>
                <a:gd name="T31" fmla="*/ 141 h 152"/>
                <a:gd name="T32" fmla="*/ 16 w 70"/>
                <a:gd name="T33" fmla="*/ 26 h 152"/>
                <a:gd name="T34" fmla="*/ 13 w 70"/>
                <a:gd name="T35" fmla="*/ 26 h 152"/>
                <a:gd name="T36" fmla="*/ 12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8" y="0"/>
                    <a:pt x="29" y="2"/>
                    <a:pt x="39" y="1"/>
                  </a:cubicBezTo>
                  <a:cubicBezTo>
                    <a:pt x="48" y="1"/>
                    <a:pt x="57" y="0"/>
                    <a:pt x="65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4" y="25"/>
                    <a:pt x="53" y="25"/>
                  </a:cubicBezTo>
                  <a:cubicBezTo>
                    <a:pt x="53" y="64"/>
                    <a:pt x="53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3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6" y="141"/>
                  </a:cubicBezTo>
                  <a:cubicBezTo>
                    <a:pt x="16" y="103"/>
                    <a:pt x="16" y="64"/>
                    <a:pt x="16" y="26"/>
                  </a:cubicBezTo>
                  <a:cubicBezTo>
                    <a:pt x="15" y="26"/>
                    <a:pt x="13" y="26"/>
                    <a:pt x="13" y="26"/>
                  </a:cubicBezTo>
                  <a:cubicBezTo>
                    <a:pt x="12" y="38"/>
                    <a:pt x="13" y="51"/>
                    <a:pt x="12" y="64"/>
                  </a:cubicBezTo>
                  <a:cubicBezTo>
                    <a:pt x="12" y="68"/>
                    <a:pt x="10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2757488" y="4197350"/>
              <a:ext cx="73025" cy="71438"/>
            </a:xfrm>
            <a:custGeom>
              <a:avLst/>
              <a:gdLst>
                <a:gd name="T0" fmla="*/ 14 w 36"/>
                <a:gd name="T1" fmla="*/ 3 h 35"/>
                <a:gd name="T2" fmla="*/ 32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5" y="0"/>
                    <a:pt x="36" y="12"/>
                    <a:pt x="32" y="22"/>
                  </a:cubicBezTo>
                  <a:cubicBezTo>
                    <a:pt x="29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2720975" y="4264025"/>
              <a:ext cx="142875" cy="306388"/>
            </a:xfrm>
            <a:custGeom>
              <a:avLst/>
              <a:gdLst>
                <a:gd name="T0" fmla="*/ 9 w 71"/>
                <a:gd name="T1" fmla="*/ 4 h 152"/>
                <a:gd name="T2" fmla="*/ 39 w 71"/>
                <a:gd name="T3" fmla="*/ 1 h 152"/>
                <a:gd name="T4" fmla="*/ 65 w 71"/>
                <a:gd name="T5" fmla="*/ 6 h 152"/>
                <a:gd name="T6" fmla="*/ 71 w 71"/>
                <a:gd name="T7" fmla="*/ 24 h 152"/>
                <a:gd name="T8" fmla="*/ 71 w 71"/>
                <a:gd name="T9" fmla="*/ 66 h 152"/>
                <a:gd name="T10" fmla="*/ 66 w 71"/>
                <a:gd name="T11" fmla="*/ 73 h 152"/>
                <a:gd name="T12" fmla="*/ 58 w 71"/>
                <a:gd name="T13" fmla="*/ 66 h 152"/>
                <a:gd name="T14" fmla="*/ 58 w 71"/>
                <a:gd name="T15" fmla="*/ 25 h 152"/>
                <a:gd name="T16" fmla="*/ 54 w 71"/>
                <a:gd name="T17" fmla="*/ 25 h 152"/>
                <a:gd name="T18" fmla="*/ 53 w 71"/>
                <a:gd name="T19" fmla="*/ 141 h 152"/>
                <a:gd name="T20" fmla="*/ 38 w 71"/>
                <a:gd name="T21" fmla="*/ 143 h 152"/>
                <a:gd name="T22" fmla="*/ 37 w 71"/>
                <a:gd name="T23" fmla="*/ 73 h 152"/>
                <a:gd name="T24" fmla="*/ 34 w 71"/>
                <a:gd name="T25" fmla="*/ 73 h 152"/>
                <a:gd name="T26" fmla="*/ 34 w 71"/>
                <a:gd name="T27" fmla="*/ 134 h 152"/>
                <a:gd name="T28" fmla="*/ 32 w 71"/>
                <a:gd name="T29" fmla="*/ 147 h 152"/>
                <a:gd name="T30" fmla="*/ 17 w 71"/>
                <a:gd name="T31" fmla="*/ 141 h 152"/>
                <a:gd name="T32" fmla="*/ 17 w 71"/>
                <a:gd name="T33" fmla="*/ 26 h 152"/>
                <a:gd name="T34" fmla="*/ 13 w 71"/>
                <a:gd name="T35" fmla="*/ 26 h 152"/>
                <a:gd name="T36" fmla="*/ 13 w 71"/>
                <a:gd name="T37" fmla="*/ 64 h 152"/>
                <a:gd name="T38" fmla="*/ 5 w 71"/>
                <a:gd name="T39" fmla="*/ 73 h 152"/>
                <a:gd name="T40" fmla="*/ 1 w 71"/>
                <a:gd name="T41" fmla="*/ 67 h 152"/>
                <a:gd name="T42" fmla="*/ 1 w 71"/>
                <a:gd name="T43" fmla="*/ 19 h 152"/>
                <a:gd name="T44" fmla="*/ 9 w 71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52">
                  <a:moveTo>
                    <a:pt x="9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8" y="1"/>
                    <a:pt x="58" y="0"/>
                    <a:pt x="65" y="6"/>
                  </a:cubicBezTo>
                  <a:cubicBezTo>
                    <a:pt x="70" y="10"/>
                    <a:pt x="70" y="18"/>
                    <a:pt x="71" y="24"/>
                  </a:cubicBezTo>
                  <a:cubicBezTo>
                    <a:pt x="70" y="38"/>
                    <a:pt x="71" y="52"/>
                    <a:pt x="71" y="66"/>
                  </a:cubicBezTo>
                  <a:cubicBezTo>
                    <a:pt x="71" y="69"/>
                    <a:pt x="69" y="74"/>
                    <a:pt x="66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5" y="25"/>
                    <a:pt x="54" y="25"/>
                  </a:cubicBezTo>
                  <a:cubicBezTo>
                    <a:pt x="53" y="64"/>
                    <a:pt x="54" y="102"/>
                    <a:pt x="53" y="141"/>
                  </a:cubicBezTo>
                  <a:cubicBezTo>
                    <a:pt x="54" y="150"/>
                    <a:pt x="38" y="152"/>
                    <a:pt x="38" y="143"/>
                  </a:cubicBezTo>
                  <a:cubicBezTo>
                    <a:pt x="37" y="120"/>
                    <a:pt x="38" y="96"/>
                    <a:pt x="37" y="73"/>
                  </a:cubicBezTo>
                  <a:cubicBezTo>
                    <a:pt x="36" y="73"/>
                    <a:pt x="35" y="73"/>
                    <a:pt x="34" y="73"/>
                  </a:cubicBezTo>
                  <a:cubicBezTo>
                    <a:pt x="34" y="93"/>
                    <a:pt x="34" y="114"/>
                    <a:pt x="34" y="134"/>
                  </a:cubicBezTo>
                  <a:cubicBezTo>
                    <a:pt x="34" y="138"/>
                    <a:pt x="33" y="143"/>
                    <a:pt x="32" y="147"/>
                  </a:cubicBezTo>
                  <a:cubicBezTo>
                    <a:pt x="26" y="151"/>
                    <a:pt x="16" y="149"/>
                    <a:pt x="17" y="141"/>
                  </a:cubicBezTo>
                  <a:cubicBezTo>
                    <a:pt x="16" y="103"/>
                    <a:pt x="17" y="64"/>
                    <a:pt x="17" y="26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3" y="38"/>
                    <a:pt x="13" y="51"/>
                    <a:pt x="13" y="64"/>
                  </a:cubicBezTo>
                  <a:cubicBezTo>
                    <a:pt x="13" y="68"/>
                    <a:pt x="11" y="75"/>
                    <a:pt x="5" y="73"/>
                  </a:cubicBezTo>
                  <a:cubicBezTo>
                    <a:pt x="2" y="74"/>
                    <a:pt x="0" y="70"/>
                    <a:pt x="1" y="67"/>
                  </a:cubicBezTo>
                  <a:cubicBezTo>
                    <a:pt x="0" y="51"/>
                    <a:pt x="0" y="35"/>
                    <a:pt x="1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2914650" y="4197350"/>
              <a:ext cx="74613" cy="71438"/>
            </a:xfrm>
            <a:custGeom>
              <a:avLst/>
              <a:gdLst>
                <a:gd name="T0" fmla="*/ 15 w 37"/>
                <a:gd name="T1" fmla="*/ 3 h 35"/>
                <a:gd name="T2" fmla="*/ 32 w 37"/>
                <a:gd name="T3" fmla="*/ 22 h 35"/>
                <a:gd name="T4" fmla="*/ 7 w 37"/>
                <a:gd name="T5" fmla="*/ 26 h 35"/>
                <a:gd name="T6" fmla="*/ 15 w 37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15" y="3"/>
                  </a:moveTo>
                  <a:cubicBezTo>
                    <a:pt x="25" y="0"/>
                    <a:pt x="37" y="12"/>
                    <a:pt x="32" y="22"/>
                  </a:cubicBezTo>
                  <a:cubicBezTo>
                    <a:pt x="29" y="32"/>
                    <a:pt x="14" y="35"/>
                    <a:pt x="7" y="26"/>
                  </a:cubicBezTo>
                  <a:cubicBezTo>
                    <a:pt x="0" y="19"/>
                    <a:pt x="5" y="5"/>
                    <a:pt x="15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2881313" y="4264025"/>
              <a:ext cx="141288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4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6 w 70"/>
                <a:gd name="T31" fmla="*/ 141 h 152"/>
                <a:gd name="T32" fmla="*/ 16 w 70"/>
                <a:gd name="T33" fmla="*/ 26 h 152"/>
                <a:gd name="T34" fmla="*/ 12 w 70"/>
                <a:gd name="T35" fmla="*/ 26 h 152"/>
                <a:gd name="T36" fmla="*/ 12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8" y="0"/>
                    <a:pt x="29" y="2"/>
                    <a:pt x="39" y="1"/>
                  </a:cubicBezTo>
                  <a:cubicBezTo>
                    <a:pt x="47" y="1"/>
                    <a:pt x="57" y="0"/>
                    <a:pt x="64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0" y="74"/>
                    <a:pt x="57" y="70"/>
                    <a:pt x="58" y="66"/>
                  </a:cubicBezTo>
                  <a:cubicBezTo>
                    <a:pt x="57" y="52"/>
                    <a:pt x="58" y="39"/>
                    <a:pt x="58" y="25"/>
                  </a:cubicBezTo>
                  <a:cubicBezTo>
                    <a:pt x="56" y="25"/>
                    <a:pt x="54" y="25"/>
                    <a:pt x="53" y="25"/>
                  </a:cubicBezTo>
                  <a:cubicBezTo>
                    <a:pt x="53" y="64"/>
                    <a:pt x="53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3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6" y="141"/>
                  </a:cubicBezTo>
                  <a:cubicBezTo>
                    <a:pt x="16" y="103"/>
                    <a:pt x="16" y="64"/>
                    <a:pt x="16" y="26"/>
                  </a:cubicBezTo>
                  <a:cubicBezTo>
                    <a:pt x="15" y="26"/>
                    <a:pt x="13" y="26"/>
                    <a:pt x="12" y="26"/>
                  </a:cubicBezTo>
                  <a:cubicBezTo>
                    <a:pt x="12" y="38"/>
                    <a:pt x="12" y="51"/>
                    <a:pt x="12" y="64"/>
                  </a:cubicBezTo>
                  <a:cubicBezTo>
                    <a:pt x="12" y="68"/>
                    <a:pt x="10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3074988" y="4197350"/>
              <a:ext cx="71438" cy="71438"/>
            </a:xfrm>
            <a:custGeom>
              <a:avLst/>
              <a:gdLst>
                <a:gd name="T0" fmla="*/ 14 w 36"/>
                <a:gd name="T1" fmla="*/ 3 h 35"/>
                <a:gd name="T2" fmla="*/ 31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5" y="0"/>
                    <a:pt x="36" y="12"/>
                    <a:pt x="31" y="22"/>
                  </a:cubicBezTo>
                  <a:cubicBezTo>
                    <a:pt x="28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3038475" y="4264025"/>
              <a:ext cx="141288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5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7 w 70"/>
                <a:gd name="T31" fmla="*/ 141 h 152"/>
                <a:gd name="T32" fmla="*/ 16 w 70"/>
                <a:gd name="T33" fmla="*/ 26 h 152"/>
                <a:gd name="T34" fmla="*/ 13 w 70"/>
                <a:gd name="T35" fmla="*/ 26 h 152"/>
                <a:gd name="T36" fmla="*/ 13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8" y="1"/>
                    <a:pt x="58" y="0"/>
                    <a:pt x="65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53" y="64"/>
                    <a:pt x="54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4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7" y="141"/>
                  </a:cubicBezTo>
                  <a:cubicBezTo>
                    <a:pt x="16" y="103"/>
                    <a:pt x="17" y="64"/>
                    <a:pt x="16" y="26"/>
                  </a:cubicBezTo>
                  <a:cubicBezTo>
                    <a:pt x="15" y="26"/>
                    <a:pt x="14" y="26"/>
                    <a:pt x="13" y="26"/>
                  </a:cubicBezTo>
                  <a:cubicBezTo>
                    <a:pt x="13" y="38"/>
                    <a:pt x="13" y="51"/>
                    <a:pt x="13" y="64"/>
                  </a:cubicBezTo>
                  <a:cubicBezTo>
                    <a:pt x="13" y="68"/>
                    <a:pt x="11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3390900" y="4197350"/>
              <a:ext cx="73025" cy="71438"/>
            </a:xfrm>
            <a:custGeom>
              <a:avLst/>
              <a:gdLst>
                <a:gd name="T0" fmla="*/ 14 w 36"/>
                <a:gd name="T1" fmla="*/ 3 h 35"/>
                <a:gd name="T2" fmla="*/ 31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4" y="0"/>
                    <a:pt x="36" y="12"/>
                    <a:pt x="31" y="22"/>
                  </a:cubicBezTo>
                  <a:cubicBezTo>
                    <a:pt x="28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3354388" y="4264025"/>
              <a:ext cx="141288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5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6 w 70"/>
                <a:gd name="T31" fmla="*/ 141 h 152"/>
                <a:gd name="T32" fmla="*/ 16 w 70"/>
                <a:gd name="T33" fmla="*/ 26 h 152"/>
                <a:gd name="T34" fmla="*/ 13 w 70"/>
                <a:gd name="T35" fmla="*/ 26 h 152"/>
                <a:gd name="T36" fmla="*/ 13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7" y="1"/>
                    <a:pt x="57" y="0"/>
                    <a:pt x="65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4" y="25"/>
                    <a:pt x="53" y="25"/>
                  </a:cubicBezTo>
                  <a:cubicBezTo>
                    <a:pt x="53" y="64"/>
                    <a:pt x="53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3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6" y="141"/>
                  </a:cubicBezTo>
                  <a:cubicBezTo>
                    <a:pt x="16" y="103"/>
                    <a:pt x="16" y="64"/>
                    <a:pt x="16" y="26"/>
                  </a:cubicBezTo>
                  <a:cubicBezTo>
                    <a:pt x="15" y="26"/>
                    <a:pt x="13" y="26"/>
                    <a:pt x="13" y="26"/>
                  </a:cubicBezTo>
                  <a:cubicBezTo>
                    <a:pt x="12" y="38"/>
                    <a:pt x="13" y="51"/>
                    <a:pt x="13" y="64"/>
                  </a:cubicBezTo>
                  <a:cubicBezTo>
                    <a:pt x="13" y="68"/>
                    <a:pt x="10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47"/>
            <p:cNvSpPr>
              <a:spLocks/>
            </p:cNvSpPr>
            <p:nvPr/>
          </p:nvSpPr>
          <p:spPr bwMode="auto">
            <a:xfrm>
              <a:off x="3232150" y="4197350"/>
              <a:ext cx="74613" cy="71438"/>
            </a:xfrm>
            <a:custGeom>
              <a:avLst/>
              <a:gdLst>
                <a:gd name="T0" fmla="*/ 15 w 37"/>
                <a:gd name="T1" fmla="*/ 3 h 35"/>
                <a:gd name="T2" fmla="*/ 32 w 37"/>
                <a:gd name="T3" fmla="*/ 22 h 35"/>
                <a:gd name="T4" fmla="*/ 7 w 37"/>
                <a:gd name="T5" fmla="*/ 26 h 35"/>
                <a:gd name="T6" fmla="*/ 15 w 37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15" y="3"/>
                  </a:moveTo>
                  <a:cubicBezTo>
                    <a:pt x="25" y="0"/>
                    <a:pt x="37" y="12"/>
                    <a:pt x="32" y="22"/>
                  </a:cubicBezTo>
                  <a:cubicBezTo>
                    <a:pt x="29" y="32"/>
                    <a:pt x="14" y="35"/>
                    <a:pt x="7" y="26"/>
                  </a:cubicBezTo>
                  <a:cubicBezTo>
                    <a:pt x="0" y="19"/>
                    <a:pt x="4" y="5"/>
                    <a:pt x="15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>
              <a:off x="3195638" y="4264025"/>
              <a:ext cx="142875" cy="306388"/>
            </a:xfrm>
            <a:custGeom>
              <a:avLst/>
              <a:gdLst>
                <a:gd name="T0" fmla="*/ 10 w 71"/>
                <a:gd name="T1" fmla="*/ 4 h 152"/>
                <a:gd name="T2" fmla="*/ 39 w 71"/>
                <a:gd name="T3" fmla="*/ 1 h 152"/>
                <a:gd name="T4" fmla="*/ 65 w 71"/>
                <a:gd name="T5" fmla="*/ 6 h 152"/>
                <a:gd name="T6" fmla="*/ 71 w 71"/>
                <a:gd name="T7" fmla="*/ 24 h 152"/>
                <a:gd name="T8" fmla="*/ 71 w 71"/>
                <a:gd name="T9" fmla="*/ 66 h 152"/>
                <a:gd name="T10" fmla="*/ 66 w 71"/>
                <a:gd name="T11" fmla="*/ 73 h 152"/>
                <a:gd name="T12" fmla="*/ 58 w 71"/>
                <a:gd name="T13" fmla="*/ 66 h 152"/>
                <a:gd name="T14" fmla="*/ 58 w 71"/>
                <a:gd name="T15" fmla="*/ 25 h 152"/>
                <a:gd name="T16" fmla="*/ 54 w 71"/>
                <a:gd name="T17" fmla="*/ 25 h 152"/>
                <a:gd name="T18" fmla="*/ 54 w 71"/>
                <a:gd name="T19" fmla="*/ 141 h 152"/>
                <a:gd name="T20" fmla="*/ 38 w 71"/>
                <a:gd name="T21" fmla="*/ 143 h 152"/>
                <a:gd name="T22" fmla="*/ 38 w 71"/>
                <a:gd name="T23" fmla="*/ 73 h 152"/>
                <a:gd name="T24" fmla="*/ 34 w 71"/>
                <a:gd name="T25" fmla="*/ 73 h 152"/>
                <a:gd name="T26" fmla="*/ 34 w 71"/>
                <a:gd name="T27" fmla="*/ 134 h 152"/>
                <a:gd name="T28" fmla="*/ 32 w 71"/>
                <a:gd name="T29" fmla="*/ 147 h 152"/>
                <a:gd name="T30" fmla="*/ 17 w 71"/>
                <a:gd name="T31" fmla="*/ 141 h 152"/>
                <a:gd name="T32" fmla="*/ 17 w 71"/>
                <a:gd name="T33" fmla="*/ 26 h 152"/>
                <a:gd name="T34" fmla="*/ 13 w 71"/>
                <a:gd name="T35" fmla="*/ 26 h 152"/>
                <a:gd name="T36" fmla="*/ 13 w 71"/>
                <a:gd name="T37" fmla="*/ 64 h 152"/>
                <a:gd name="T38" fmla="*/ 6 w 71"/>
                <a:gd name="T39" fmla="*/ 73 h 152"/>
                <a:gd name="T40" fmla="*/ 1 w 71"/>
                <a:gd name="T41" fmla="*/ 67 h 152"/>
                <a:gd name="T42" fmla="*/ 1 w 71"/>
                <a:gd name="T43" fmla="*/ 19 h 152"/>
                <a:gd name="T44" fmla="*/ 10 w 71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52">
                  <a:moveTo>
                    <a:pt x="10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8" y="1"/>
                    <a:pt x="58" y="0"/>
                    <a:pt x="65" y="6"/>
                  </a:cubicBezTo>
                  <a:cubicBezTo>
                    <a:pt x="71" y="10"/>
                    <a:pt x="71" y="18"/>
                    <a:pt x="71" y="24"/>
                  </a:cubicBezTo>
                  <a:cubicBezTo>
                    <a:pt x="71" y="38"/>
                    <a:pt x="71" y="52"/>
                    <a:pt x="71" y="66"/>
                  </a:cubicBezTo>
                  <a:cubicBezTo>
                    <a:pt x="71" y="69"/>
                    <a:pt x="70" y="74"/>
                    <a:pt x="66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5" y="25"/>
                    <a:pt x="54" y="25"/>
                  </a:cubicBezTo>
                  <a:cubicBezTo>
                    <a:pt x="54" y="64"/>
                    <a:pt x="54" y="102"/>
                    <a:pt x="54" y="141"/>
                  </a:cubicBezTo>
                  <a:cubicBezTo>
                    <a:pt x="55" y="150"/>
                    <a:pt x="39" y="152"/>
                    <a:pt x="38" y="143"/>
                  </a:cubicBezTo>
                  <a:cubicBezTo>
                    <a:pt x="37" y="120"/>
                    <a:pt x="38" y="96"/>
                    <a:pt x="38" y="73"/>
                  </a:cubicBezTo>
                  <a:cubicBezTo>
                    <a:pt x="37" y="73"/>
                    <a:pt x="35" y="73"/>
                    <a:pt x="34" y="73"/>
                  </a:cubicBezTo>
                  <a:cubicBezTo>
                    <a:pt x="34" y="93"/>
                    <a:pt x="34" y="114"/>
                    <a:pt x="34" y="134"/>
                  </a:cubicBezTo>
                  <a:cubicBezTo>
                    <a:pt x="34" y="138"/>
                    <a:pt x="34" y="143"/>
                    <a:pt x="32" y="147"/>
                  </a:cubicBezTo>
                  <a:cubicBezTo>
                    <a:pt x="27" y="151"/>
                    <a:pt x="17" y="149"/>
                    <a:pt x="17" y="141"/>
                  </a:cubicBezTo>
                  <a:cubicBezTo>
                    <a:pt x="17" y="103"/>
                    <a:pt x="17" y="64"/>
                    <a:pt x="17" y="26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3" y="38"/>
                    <a:pt x="13" y="51"/>
                    <a:pt x="13" y="64"/>
                  </a:cubicBezTo>
                  <a:cubicBezTo>
                    <a:pt x="13" y="68"/>
                    <a:pt x="11" y="75"/>
                    <a:pt x="6" y="73"/>
                  </a:cubicBezTo>
                  <a:cubicBezTo>
                    <a:pt x="3" y="74"/>
                    <a:pt x="0" y="70"/>
                    <a:pt x="1" y="67"/>
                  </a:cubicBezTo>
                  <a:cubicBezTo>
                    <a:pt x="1" y="51"/>
                    <a:pt x="1" y="35"/>
                    <a:pt x="1" y="19"/>
                  </a:cubicBezTo>
                  <a:cubicBezTo>
                    <a:pt x="1" y="13"/>
                    <a:pt x="4" y="6"/>
                    <a:pt x="10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>
              <a:off x="3548063" y="4197350"/>
              <a:ext cx="73025" cy="71438"/>
            </a:xfrm>
            <a:custGeom>
              <a:avLst/>
              <a:gdLst>
                <a:gd name="T0" fmla="*/ 14 w 36"/>
                <a:gd name="T1" fmla="*/ 3 h 35"/>
                <a:gd name="T2" fmla="*/ 32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5" y="0"/>
                    <a:pt x="36" y="12"/>
                    <a:pt x="32" y="22"/>
                  </a:cubicBezTo>
                  <a:cubicBezTo>
                    <a:pt x="29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3511550" y="4264025"/>
              <a:ext cx="142875" cy="306388"/>
            </a:xfrm>
            <a:custGeom>
              <a:avLst/>
              <a:gdLst>
                <a:gd name="T0" fmla="*/ 9 w 71"/>
                <a:gd name="T1" fmla="*/ 4 h 152"/>
                <a:gd name="T2" fmla="*/ 39 w 71"/>
                <a:gd name="T3" fmla="*/ 1 h 152"/>
                <a:gd name="T4" fmla="*/ 65 w 71"/>
                <a:gd name="T5" fmla="*/ 6 h 152"/>
                <a:gd name="T6" fmla="*/ 71 w 71"/>
                <a:gd name="T7" fmla="*/ 24 h 152"/>
                <a:gd name="T8" fmla="*/ 71 w 71"/>
                <a:gd name="T9" fmla="*/ 66 h 152"/>
                <a:gd name="T10" fmla="*/ 66 w 71"/>
                <a:gd name="T11" fmla="*/ 73 h 152"/>
                <a:gd name="T12" fmla="*/ 58 w 71"/>
                <a:gd name="T13" fmla="*/ 66 h 152"/>
                <a:gd name="T14" fmla="*/ 58 w 71"/>
                <a:gd name="T15" fmla="*/ 25 h 152"/>
                <a:gd name="T16" fmla="*/ 54 w 71"/>
                <a:gd name="T17" fmla="*/ 25 h 152"/>
                <a:gd name="T18" fmla="*/ 54 w 71"/>
                <a:gd name="T19" fmla="*/ 141 h 152"/>
                <a:gd name="T20" fmla="*/ 38 w 71"/>
                <a:gd name="T21" fmla="*/ 143 h 152"/>
                <a:gd name="T22" fmla="*/ 37 w 71"/>
                <a:gd name="T23" fmla="*/ 73 h 152"/>
                <a:gd name="T24" fmla="*/ 34 w 71"/>
                <a:gd name="T25" fmla="*/ 73 h 152"/>
                <a:gd name="T26" fmla="*/ 34 w 71"/>
                <a:gd name="T27" fmla="*/ 134 h 152"/>
                <a:gd name="T28" fmla="*/ 32 w 71"/>
                <a:gd name="T29" fmla="*/ 147 h 152"/>
                <a:gd name="T30" fmla="*/ 17 w 71"/>
                <a:gd name="T31" fmla="*/ 141 h 152"/>
                <a:gd name="T32" fmla="*/ 17 w 71"/>
                <a:gd name="T33" fmla="*/ 26 h 152"/>
                <a:gd name="T34" fmla="*/ 13 w 71"/>
                <a:gd name="T35" fmla="*/ 26 h 152"/>
                <a:gd name="T36" fmla="*/ 13 w 71"/>
                <a:gd name="T37" fmla="*/ 64 h 152"/>
                <a:gd name="T38" fmla="*/ 5 w 71"/>
                <a:gd name="T39" fmla="*/ 73 h 152"/>
                <a:gd name="T40" fmla="*/ 1 w 71"/>
                <a:gd name="T41" fmla="*/ 67 h 152"/>
                <a:gd name="T42" fmla="*/ 1 w 71"/>
                <a:gd name="T43" fmla="*/ 19 h 152"/>
                <a:gd name="T44" fmla="*/ 9 w 71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52">
                  <a:moveTo>
                    <a:pt x="9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8" y="1"/>
                    <a:pt x="58" y="0"/>
                    <a:pt x="65" y="6"/>
                  </a:cubicBezTo>
                  <a:cubicBezTo>
                    <a:pt x="70" y="10"/>
                    <a:pt x="71" y="18"/>
                    <a:pt x="71" y="24"/>
                  </a:cubicBezTo>
                  <a:cubicBezTo>
                    <a:pt x="71" y="38"/>
                    <a:pt x="71" y="52"/>
                    <a:pt x="71" y="66"/>
                  </a:cubicBezTo>
                  <a:cubicBezTo>
                    <a:pt x="71" y="69"/>
                    <a:pt x="69" y="74"/>
                    <a:pt x="66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5" y="25"/>
                    <a:pt x="54" y="25"/>
                  </a:cubicBezTo>
                  <a:cubicBezTo>
                    <a:pt x="53" y="64"/>
                    <a:pt x="54" y="102"/>
                    <a:pt x="54" y="141"/>
                  </a:cubicBezTo>
                  <a:cubicBezTo>
                    <a:pt x="54" y="150"/>
                    <a:pt x="38" y="152"/>
                    <a:pt x="38" y="143"/>
                  </a:cubicBezTo>
                  <a:cubicBezTo>
                    <a:pt x="37" y="120"/>
                    <a:pt x="38" y="96"/>
                    <a:pt x="37" y="73"/>
                  </a:cubicBezTo>
                  <a:cubicBezTo>
                    <a:pt x="36" y="73"/>
                    <a:pt x="35" y="73"/>
                    <a:pt x="34" y="73"/>
                  </a:cubicBezTo>
                  <a:cubicBezTo>
                    <a:pt x="34" y="93"/>
                    <a:pt x="34" y="114"/>
                    <a:pt x="34" y="134"/>
                  </a:cubicBezTo>
                  <a:cubicBezTo>
                    <a:pt x="34" y="138"/>
                    <a:pt x="33" y="143"/>
                    <a:pt x="32" y="147"/>
                  </a:cubicBezTo>
                  <a:cubicBezTo>
                    <a:pt x="26" y="151"/>
                    <a:pt x="16" y="149"/>
                    <a:pt x="17" y="141"/>
                  </a:cubicBezTo>
                  <a:cubicBezTo>
                    <a:pt x="16" y="103"/>
                    <a:pt x="17" y="64"/>
                    <a:pt x="17" y="26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3" y="38"/>
                    <a:pt x="13" y="51"/>
                    <a:pt x="13" y="64"/>
                  </a:cubicBezTo>
                  <a:cubicBezTo>
                    <a:pt x="13" y="68"/>
                    <a:pt x="11" y="75"/>
                    <a:pt x="5" y="73"/>
                  </a:cubicBezTo>
                  <a:cubicBezTo>
                    <a:pt x="2" y="74"/>
                    <a:pt x="0" y="70"/>
                    <a:pt x="1" y="67"/>
                  </a:cubicBezTo>
                  <a:cubicBezTo>
                    <a:pt x="0" y="51"/>
                    <a:pt x="0" y="35"/>
                    <a:pt x="1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3705225" y="4197350"/>
              <a:ext cx="74613" cy="71438"/>
            </a:xfrm>
            <a:custGeom>
              <a:avLst/>
              <a:gdLst>
                <a:gd name="T0" fmla="*/ 15 w 37"/>
                <a:gd name="T1" fmla="*/ 3 h 35"/>
                <a:gd name="T2" fmla="*/ 32 w 37"/>
                <a:gd name="T3" fmla="*/ 22 h 35"/>
                <a:gd name="T4" fmla="*/ 7 w 37"/>
                <a:gd name="T5" fmla="*/ 26 h 35"/>
                <a:gd name="T6" fmla="*/ 15 w 37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15" y="3"/>
                  </a:moveTo>
                  <a:cubicBezTo>
                    <a:pt x="25" y="0"/>
                    <a:pt x="37" y="12"/>
                    <a:pt x="32" y="22"/>
                  </a:cubicBezTo>
                  <a:cubicBezTo>
                    <a:pt x="29" y="32"/>
                    <a:pt x="14" y="35"/>
                    <a:pt x="7" y="26"/>
                  </a:cubicBezTo>
                  <a:cubicBezTo>
                    <a:pt x="0" y="19"/>
                    <a:pt x="5" y="5"/>
                    <a:pt x="15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>
              <a:off x="3671888" y="4264025"/>
              <a:ext cx="139700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4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6 w 70"/>
                <a:gd name="T31" fmla="*/ 141 h 152"/>
                <a:gd name="T32" fmla="*/ 16 w 70"/>
                <a:gd name="T33" fmla="*/ 26 h 152"/>
                <a:gd name="T34" fmla="*/ 12 w 70"/>
                <a:gd name="T35" fmla="*/ 26 h 152"/>
                <a:gd name="T36" fmla="*/ 12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8" y="0"/>
                    <a:pt x="29" y="2"/>
                    <a:pt x="39" y="1"/>
                  </a:cubicBezTo>
                  <a:cubicBezTo>
                    <a:pt x="47" y="1"/>
                    <a:pt x="57" y="0"/>
                    <a:pt x="64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0" y="74"/>
                    <a:pt x="57" y="70"/>
                    <a:pt x="58" y="66"/>
                  </a:cubicBezTo>
                  <a:cubicBezTo>
                    <a:pt x="57" y="52"/>
                    <a:pt x="58" y="39"/>
                    <a:pt x="58" y="25"/>
                  </a:cubicBezTo>
                  <a:cubicBezTo>
                    <a:pt x="56" y="25"/>
                    <a:pt x="54" y="25"/>
                    <a:pt x="53" y="25"/>
                  </a:cubicBezTo>
                  <a:cubicBezTo>
                    <a:pt x="53" y="64"/>
                    <a:pt x="53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3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6" y="141"/>
                  </a:cubicBezTo>
                  <a:cubicBezTo>
                    <a:pt x="16" y="103"/>
                    <a:pt x="16" y="64"/>
                    <a:pt x="16" y="26"/>
                  </a:cubicBezTo>
                  <a:cubicBezTo>
                    <a:pt x="15" y="26"/>
                    <a:pt x="13" y="26"/>
                    <a:pt x="12" y="26"/>
                  </a:cubicBezTo>
                  <a:cubicBezTo>
                    <a:pt x="12" y="38"/>
                    <a:pt x="12" y="51"/>
                    <a:pt x="12" y="64"/>
                  </a:cubicBezTo>
                  <a:cubicBezTo>
                    <a:pt x="12" y="68"/>
                    <a:pt x="10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188299" y="5877273"/>
            <a:ext cx="5034421" cy="559000"/>
            <a:chOff x="1773238" y="4197350"/>
            <a:chExt cx="2038350" cy="373063"/>
          </a:xfrm>
          <a:solidFill>
            <a:srgbClr val="C00000"/>
          </a:solidFill>
        </p:grpSpPr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1966913" y="4197350"/>
              <a:ext cx="73025" cy="71438"/>
            </a:xfrm>
            <a:custGeom>
              <a:avLst/>
              <a:gdLst>
                <a:gd name="T0" fmla="*/ 14 w 36"/>
                <a:gd name="T1" fmla="*/ 3 h 35"/>
                <a:gd name="T2" fmla="*/ 32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5" y="0"/>
                    <a:pt x="36" y="12"/>
                    <a:pt x="32" y="22"/>
                  </a:cubicBezTo>
                  <a:cubicBezTo>
                    <a:pt x="29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1930400" y="4264025"/>
              <a:ext cx="144463" cy="306388"/>
            </a:xfrm>
            <a:custGeom>
              <a:avLst/>
              <a:gdLst>
                <a:gd name="T0" fmla="*/ 9 w 71"/>
                <a:gd name="T1" fmla="*/ 4 h 152"/>
                <a:gd name="T2" fmla="*/ 39 w 71"/>
                <a:gd name="T3" fmla="*/ 1 h 152"/>
                <a:gd name="T4" fmla="*/ 65 w 71"/>
                <a:gd name="T5" fmla="*/ 6 h 152"/>
                <a:gd name="T6" fmla="*/ 71 w 71"/>
                <a:gd name="T7" fmla="*/ 24 h 152"/>
                <a:gd name="T8" fmla="*/ 71 w 71"/>
                <a:gd name="T9" fmla="*/ 66 h 152"/>
                <a:gd name="T10" fmla="*/ 66 w 71"/>
                <a:gd name="T11" fmla="*/ 73 h 152"/>
                <a:gd name="T12" fmla="*/ 58 w 71"/>
                <a:gd name="T13" fmla="*/ 66 h 152"/>
                <a:gd name="T14" fmla="*/ 58 w 71"/>
                <a:gd name="T15" fmla="*/ 25 h 152"/>
                <a:gd name="T16" fmla="*/ 54 w 71"/>
                <a:gd name="T17" fmla="*/ 25 h 152"/>
                <a:gd name="T18" fmla="*/ 53 w 71"/>
                <a:gd name="T19" fmla="*/ 141 h 152"/>
                <a:gd name="T20" fmla="*/ 38 w 71"/>
                <a:gd name="T21" fmla="*/ 143 h 152"/>
                <a:gd name="T22" fmla="*/ 37 w 71"/>
                <a:gd name="T23" fmla="*/ 73 h 152"/>
                <a:gd name="T24" fmla="*/ 34 w 71"/>
                <a:gd name="T25" fmla="*/ 73 h 152"/>
                <a:gd name="T26" fmla="*/ 34 w 71"/>
                <a:gd name="T27" fmla="*/ 134 h 152"/>
                <a:gd name="T28" fmla="*/ 32 w 71"/>
                <a:gd name="T29" fmla="*/ 147 h 152"/>
                <a:gd name="T30" fmla="*/ 17 w 71"/>
                <a:gd name="T31" fmla="*/ 141 h 152"/>
                <a:gd name="T32" fmla="*/ 17 w 71"/>
                <a:gd name="T33" fmla="*/ 26 h 152"/>
                <a:gd name="T34" fmla="*/ 13 w 71"/>
                <a:gd name="T35" fmla="*/ 26 h 152"/>
                <a:gd name="T36" fmla="*/ 13 w 71"/>
                <a:gd name="T37" fmla="*/ 64 h 152"/>
                <a:gd name="T38" fmla="*/ 5 w 71"/>
                <a:gd name="T39" fmla="*/ 73 h 152"/>
                <a:gd name="T40" fmla="*/ 1 w 71"/>
                <a:gd name="T41" fmla="*/ 67 h 152"/>
                <a:gd name="T42" fmla="*/ 1 w 71"/>
                <a:gd name="T43" fmla="*/ 19 h 152"/>
                <a:gd name="T44" fmla="*/ 9 w 71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52">
                  <a:moveTo>
                    <a:pt x="9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8" y="1"/>
                    <a:pt x="58" y="0"/>
                    <a:pt x="65" y="6"/>
                  </a:cubicBezTo>
                  <a:cubicBezTo>
                    <a:pt x="70" y="10"/>
                    <a:pt x="71" y="18"/>
                    <a:pt x="71" y="24"/>
                  </a:cubicBezTo>
                  <a:cubicBezTo>
                    <a:pt x="70" y="38"/>
                    <a:pt x="71" y="52"/>
                    <a:pt x="71" y="66"/>
                  </a:cubicBezTo>
                  <a:cubicBezTo>
                    <a:pt x="71" y="69"/>
                    <a:pt x="69" y="74"/>
                    <a:pt x="66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5" y="25"/>
                    <a:pt x="54" y="25"/>
                  </a:cubicBezTo>
                  <a:cubicBezTo>
                    <a:pt x="53" y="64"/>
                    <a:pt x="54" y="102"/>
                    <a:pt x="53" y="141"/>
                  </a:cubicBezTo>
                  <a:cubicBezTo>
                    <a:pt x="54" y="150"/>
                    <a:pt x="38" y="152"/>
                    <a:pt x="38" y="143"/>
                  </a:cubicBezTo>
                  <a:cubicBezTo>
                    <a:pt x="37" y="120"/>
                    <a:pt x="38" y="96"/>
                    <a:pt x="37" y="73"/>
                  </a:cubicBezTo>
                  <a:cubicBezTo>
                    <a:pt x="36" y="73"/>
                    <a:pt x="35" y="73"/>
                    <a:pt x="34" y="73"/>
                  </a:cubicBezTo>
                  <a:cubicBezTo>
                    <a:pt x="34" y="93"/>
                    <a:pt x="34" y="114"/>
                    <a:pt x="34" y="134"/>
                  </a:cubicBezTo>
                  <a:cubicBezTo>
                    <a:pt x="34" y="138"/>
                    <a:pt x="33" y="143"/>
                    <a:pt x="32" y="147"/>
                  </a:cubicBezTo>
                  <a:cubicBezTo>
                    <a:pt x="26" y="151"/>
                    <a:pt x="16" y="149"/>
                    <a:pt x="17" y="141"/>
                  </a:cubicBezTo>
                  <a:cubicBezTo>
                    <a:pt x="16" y="103"/>
                    <a:pt x="17" y="64"/>
                    <a:pt x="17" y="26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3" y="38"/>
                    <a:pt x="13" y="51"/>
                    <a:pt x="13" y="64"/>
                  </a:cubicBezTo>
                  <a:cubicBezTo>
                    <a:pt x="13" y="68"/>
                    <a:pt x="11" y="75"/>
                    <a:pt x="5" y="73"/>
                  </a:cubicBezTo>
                  <a:cubicBezTo>
                    <a:pt x="2" y="74"/>
                    <a:pt x="0" y="70"/>
                    <a:pt x="1" y="67"/>
                  </a:cubicBezTo>
                  <a:cubicBezTo>
                    <a:pt x="0" y="51"/>
                    <a:pt x="0" y="35"/>
                    <a:pt x="1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1809750" y="4197350"/>
              <a:ext cx="73025" cy="71438"/>
            </a:xfrm>
            <a:custGeom>
              <a:avLst/>
              <a:gdLst>
                <a:gd name="T0" fmla="*/ 14 w 36"/>
                <a:gd name="T1" fmla="*/ 3 h 35"/>
                <a:gd name="T2" fmla="*/ 31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4" y="0"/>
                    <a:pt x="36" y="12"/>
                    <a:pt x="31" y="22"/>
                  </a:cubicBezTo>
                  <a:cubicBezTo>
                    <a:pt x="28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1773238" y="4264025"/>
              <a:ext cx="141288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5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6 w 70"/>
                <a:gd name="T31" fmla="*/ 141 h 152"/>
                <a:gd name="T32" fmla="*/ 16 w 70"/>
                <a:gd name="T33" fmla="*/ 26 h 152"/>
                <a:gd name="T34" fmla="*/ 13 w 70"/>
                <a:gd name="T35" fmla="*/ 26 h 152"/>
                <a:gd name="T36" fmla="*/ 12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8" y="0"/>
                    <a:pt x="29" y="2"/>
                    <a:pt x="39" y="1"/>
                  </a:cubicBezTo>
                  <a:cubicBezTo>
                    <a:pt x="47" y="1"/>
                    <a:pt x="57" y="0"/>
                    <a:pt x="65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4" y="25"/>
                    <a:pt x="53" y="25"/>
                  </a:cubicBezTo>
                  <a:cubicBezTo>
                    <a:pt x="53" y="64"/>
                    <a:pt x="53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3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6" y="141"/>
                  </a:cubicBezTo>
                  <a:cubicBezTo>
                    <a:pt x="16" y="103"/>
                    <a:pt x="16" y="64"/>
                    <a:pt x="16" y="26"/>
                  </a:cubicBezTo>
                  <a:cubicBezTo>
                    <a:pt x="15" y="26"/>
                    <a:pt x="13" y="26"/>
                    <a:pt x="13" y="26"/>
                  </a:cubicBezTo>
                  <a:cubicBezTo>
                    <a:pt x="12" y="38"/>
                    <a:pt x="13" y="51"/>
                    <a:pt x="12" y="64"/>
                  </a:cubicBezTo>
                  <a:cubicBezTo>
                    <a:pt x="12" y="68"/>
                    <a:pt x="10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2124075" y="4197350"/>
              <a:ext cx="74613" cy="71438"/>
            </a:xfrm>
            <a:custGeom>
              <a:avLst/>
              <a:gdLst>
                <a:gd name="T0" fmla="*/ 15 w 37"/>
                <a:gd name="T1" fmla="*/ 3 h 35"/>
                <a:gd name="T2" fmla="*/ 32 w 37"/>
                <a:gd name="T3" fmla="*/ 22 h 35"/>
                <a:gd name="T4" fmla="*/ 7 w 37"/>
                <a:gd name="T5" fmla="*/ 26 h 35"/>
                <a:gd name="T6" fmla="*/ 15 w 37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15" y="3"/>
                  </a:moveTo>
                  <a:cubicBezTo>
                    <a:pt x="25" y="0"/>
                    <a:pt x="37" y="12"/>
                    <a:pt x="32" y="22"/>
                  </a:cubicBezTo>
                  <a:cubicBezTo>
                    <a:pt x="29" y="32"/>
                    <a:pt x="14" y="35"/>
                    <a:pt x="7" y="26"/>
                  </a:cubicBezTo>
                  <a:cubicBezTo>
                    <a:pt x="0" y="19"/>
                    <a:pt x="5" y="5"/>
                    <a:pt x="15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2090738" y="4264025"/>
              <a:ext cx="141288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4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6 w 70"/>
                <a:gd name="T31" fmla="*/ 141 h 152"/>
                <a:gd name="T32" fmla="*/ 16 w 70"/>
                <a:gd name="T33" fmla="*/ 26 h 152"/>
                <a:gd name="T34" fmla="*/ 12 w 70"/>
                <a:gd name="T35" fmla="*/ 26 h 152"/>
                <a:gd name="T36" fmla="*/ 12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8" y="0"/>
                    <a:pt x="29" y="2"/>
                    <a:pt x="39" y="1"/>
                  </a:cubicBezTo>
                  <a:cubicBezTo>
                    <a:pt x="47" y="1"/>
                    <a:pt x="57" y="0"/>
                    <a:pt x="64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0" y="74"/>
                    <a:pt x="57" y="70"/>
                    <a:pt x="58" y="66"/>
                  </a:cubicBezTo>
                  <a:cubicBezTo>
                    <a:pt x="57" y="52"/>
                    <a:pt x="58" y="39"/>
                    <a:pt x="58" y="25"/>
                  </a:cubicBezTo>
                  <a:cubicBezTo>
                    <a:pt x="56" y="25"/>
                    <a:pt x="54" y="25"/>
                    <a:pt x="53" y="25"/>
                  </a:cubicBezTo>
                  <a:cubicBezTo>
                    <a:pt x="53" y="64"/>
                    <a:pt x="53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3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6" y="141"/>
                  </a:cubicBezTo>
                  <a:cubicBezTo>
                    <a:pt x="16" y="103"/>
                    <a:pt x="16" y="64"/>
                    <a:pt x="16" y="26"/>
                  </a:cubicBezTo>
                  <a:cubicBezTo>
                    <a:pt x="15" y="26"/>
                    <a:pt x="13" y="26"/>
                    <a:pt x="12" y="26"/>
                  </a:cubicBezTo>
                  <a:cubicBezTo>
                    <a:pt x="12" y="38"/>
                    <a:pt x="12" y="51"/>
                    <a:pt x="12" y="64"/>
                  </a:cubicBezTo>
                  <a:cubicBezTo>
                    <a:pt x="12" y="68"/>
                    <a:pt x="10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2441575" y="4197350"/>
              <a:ext cx="74613" cy="71438"/>
            </a:xfrm>
            <a:custGeom>
              <a:avLst/>
              <a:gdLst>
                <a:gd name="T0" fmla="*/ 15 w 37"/>
                <a:gd name="T1" fmla="*/ 3 h 35"/>
                <a:gd name="T2" fmla="*/ 32 w 37"/>
                <a:gd name="T3" fmla="*/ 22 h 35"/>
                <a:gd name="T4" fmla="*/ 7 w 37"/>
                <a:gd name="T5" fmla="*/ 26 h 35"/>
                <a:gd name="T6" fmla="*/ 15 w 37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15" y="3"/>
                  </a:moveTo>
                  <a:cubicBezTo>
                    <a:pt x="25" y="0"/>
                    <a:pt x="37" y="12"/>
                    <a:pt x="32" y="22"/>
                  </a:cubicBezTo>
                  <a:cubicBezTo>
                    <a:pt x="29" y="32"/>
                    <a:pt x="14" y="35"/>
                    <a:pt x="7" y="26"/>
                  </a:cubicBezTo>
                  <a:cubicBezTo>
                    <a:pt x="0" y="19"/>
                    <a:pt x="4" y="5"/>
                    <a:pt x="15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2405063" y="4264025"/>
              <a:ext cx="142875" cy="306388"/>
            </a:xfrm>
            <a:custGeom>
              <a:avLst/>
              <a:gdLst>
                <a:gd name="T0" fmla="*/ 10 w 71"/>
                <a:gd name="T1" fmla="*/ 4 h 152"/>
                <a:gd name="T2" fmla="*/ 39 w 71"/>
                <a:gd name="T3" fmla="*/ 1 h 152"/>
                <a:gd name="T4" fmla="*/ 65 w 71"/>
                <a:gd name="T5" fmla="*/ 6 h 152"/>
                <a:gd name="T6" fmla="*/ 71 w 71"/>
                <a:gd name="T7" fmla="*/ 24 h 152"/>
                <a:gd name="T8" fmla="*/ 71 w 71"/>
                <a:gd name="T9" fmla="*/ 66 h 152"/>
                <a:gd name="T10" fmla="*/ 66 w 71"/>
                <a:gd name="T11" fmla="*/ 73 h 152"/>
                <a:gd name="T12" fmla="*/ 58 w 71"/>
                <a:gd name="T13" fmla="*/ 66 h 152"/>
                <a:gd name="T14" fmla="*/ 58 w 71"/>
                <a:gd name="T15" fmla="*/ 25 h 152"/>
                <a:gd name="T16" fmla="*/ 54 w 71"/>
                <a:gd name="T17" fmla="*/ 25 h 152"/>
                <a:gd name="T18" fmla="*/ 54 w 71"/>
                <a:gd name="T19" fmla="*/ 141 h 152"/>
                <a:gd name="T20" fmla="*/ 38 w 71"/>
                <a:gd name="T21" fmla="*/ 143 h 152"/>
                <a:gd name="T22" fmla="*/ 38 w 71"/>
                <a:gd name="T23" fmla="*/ 73 h 152"/>
                <a:gd name="T24" fmla="*/ 34 w 71"/>
                <a:gd name="T25" fmla="*/ 73 h 152"/>
                <a:gd name="T26" fmla="*/ 34 w 71"/>
                <a:gd name="T27" fmla="*/ 134 h 152"/>
                <a:gd name="T28" fmla="*/ 32 w 71"/>
                <a:gd name="T29" fmla="*/ 147 h 152"/>
                <a:gd name="T30" fmla="*/ 17 w 71"/>
                <a:gd name="T31" fmla="*/ 141 h 152"/>
                <a:gd name="T32" fmla="*/ 17 w 71"/>
                <a:gd name="T33" fmla="*/ 26 h 152"/>
                <a:gd name="T34" fmla="*/ 13 w 71"/>
                <a:gd name="T35" fmla="*/ 26 h 152"/>
                <a:gd name="T36" fmla="*/ 13 w 71"/>
                <a:gd name="T37" fmla="*/ 64 h 152"/>
                <a:gd name="T38" fmla="*/ 6 w 71"/>
                <a:gd name="T39" fmla="*/ 73 h 152"/>
                <a:gd name="T40" fmla="*/ 1 w 71"/>
                <a:gd name="T41" fmla="*/ 67 h 152"/>
                <a:gd name="T42" fmla="*/ 1 w 71"/>
                <a:gd name="T43" fmla="*/ 19 h 152"/>
                <a:gd name="T44" fmla="*/ 10 w 71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52">
                  <a:moveTo>
                    <a:pt x="10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8" y="1"/>
                    <a:pt x="58" y="0"/>
                    <a:pt x="65" y="6"/>
                  </a:cubicBezTo>
                  <a:cubicBezTo>
                    <a:pt x="70" y="10"/>
                    <a:pt x="71" y="18"/>
                    <a:pt x="71" y="24"/>
                  </a:cubicBezTo>
                  <a:cubicBezTo>
                    <a:pt x="71" y="38"/>
                    <a:pt x="71" y="52"/>
                    <a:pt x="71" y="66"/>
                  </a:cubicBezTo>
                  <a:cubicBezTo>
                    <a:pt x="71" y="69"/>
                    <a:pt x="70" y="74"/>
                    <a:pt x="66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5" y="25"/>
                    <a:pt x="54" y="25"/>
                  </a:cubicBezTo>
                  <a:cubicBezTo>
                    <a:pt x="54" y="64"/>
                    <a:pt x="54" y="102"/>
                    <a:pt x="54" y="141"/>
                  </a:cubicBezTo>
                  <a:cubicBezTo>
                    <a:pt x="55" y="150"/>
                    <a:pt x="39" y="152"/>
                    <a:pt x="38" y="143"/>
                  </a:cubicBezTo>
                  <a:cubicBezTo>
                    <a:pt x="37" y="120"/>
                    <a:pt x="38" y="96"/>
                    <a:pt x="38" y="73"/>
                  </a:cubicBezTo>
                  <a:cubicBezTo>
                    <a:pt x="37" y="73"/>
                    <a:pt x="35" y="73"/>
                    <a:pt x="34" y="73"/>
                  </a:cubicBezTo>
                  <a:cubicBezTo>
                    <a:pt x="34" y="93"/>
                    <a:pt x="34" y="114"/>
                    <a:pt x="34" y="134"/>
                  </a:cubicBezTo>
                  <a:cubicBezTo>
                    <a:pt x="34" y="138"/>
                    <a:pt x="34" y="143"/>
                    <a:pt x="32" y="147"/>
                  </a:cubicBezTo>
                  <a:cubicBezTo>
                    <a:pt x="27" y="151"/>
                    <a:pt x="17" y="149"/>
                    <a:pt x="17" y="141"/>
                  </a:cubicBezTo>
                  <a:cubicBezTo>
                    <a:pt x="17" y="103"/>
                    <a:pt x="17" y="64"/>
                    <a:pt x="17" y="26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3" y="38"/>
                    <a:pt x="13" y="51"/>
                    <a:pt x="13" y="64"/>
                  </a:cubicBezTo>
                  <a:cubicBezTo>
                    <a:pt x="13" y="68"/>
                    <a:pt x="11" y="75"/>
                    <a:pt x="6" y="73"/>
                  </a:cubicBezTo>
                  <a:cubicBezTo>
                    <a:pt x="3" y="74"/>
                    <a:pt x="0" y="70"/>
                    <a:pt x="1" y="67"/>
                  </a:cubicBezTo>
                  <a:cubicBezTo>
                    <a:pt x="1" y="51"/>
                    <a:pt x="1" y="35"/>
                    <a:pt x="1" y="19"/>
                  </a:cubicBezTo>
                  <a:cubicBezTo>
                    <a:pt x="1" y="13"/>
                    <a:pt x="4" y="6"/>
                    <a:pt x="10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284413" y="4197350"/>
              <a:ext cx="71438" cy="71438"/>
            </a:xfrm>
            <a:custGeom>
              <a:avLst/>
              <a:gdLst>
                <a:gd name="T0" fmla="*/ 14 w 36"/>
                <a:gd name="T1" fmla="*/ 3 h 35"/>
                <a:gd name="T2" fmla="*/ 31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5" y="0"/>
                    <a:pt x="36" y="12"/>
                    <a:pt x="31" y="22"/>
                  </a:cubicBezTo>
                  <a:cubicBezTo>
                    <a:pt x="28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2247900" y="4264025"/>
              <a:ext cx="141288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5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7 w 70"/>
                <a:gd name="T31" fmla="*/ 141 h 152"/>
                <a:gd name="T32" fmla="*/ 16 w 70"/>
                <a:gd name="T33" fmla="*/ 26 h 152"/>
                <a:gd name="T34" fmla="*/ 13 w 70"/>
                <a:gd name="T35" fmla="*/ 26 h 152"/>
                <a:gd name="T36" fmla="*/ 13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8" y="1"/>
                    <a:pt x="58" y="0"/>
                    <a:pt x="65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53" y="64"/>
                    <a:pt x="54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3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7" y="141"/>
                  </a:cubicBezTo>
                  <a:cubicBezTo>
                    <a:pt x="16" y="103"/>
                    <a:pt x="17" y="64"/>
                    <a:pt x="16" y="26"/>
                  </a:cubicBezTo>
                  <a:cubicBezTo>
                    <a:pt x="15" y="26"/>
                    <a:pt x="14" y="26"/>
                    <a:pt x="13" y="26"/>
                  </a:cubicBezTo>
                  <a:cubicBezTo>
                    <a:pt x="13" y="38"/>
                    <a:pt x="13" y="51"/>
                    <a:pt x="13" y="64"/>
                  </a:cubicBezTo>
                  <a:cubicBezTo>
                    <a:pt x="13" y="68"/>
                    <a:pt x="11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2600325" y="4197350"/>
              <a:ext cx="73025" cy="71438"/>
            </a:xfrm>
            <a:custGeom>
              <a:avLst/>
              <a:gdLst>
                <a:gd name="T0" fmla="*/ 14 w 36"/>
                <a:gd name="T1" fmla="*/ 3 h 35"/>
                <a:gd name="T2" fmla="*/ 31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4" y="0"/>
                    <a:pt x="36" y="12"/>
                    <a:pt x="31" y="22"/>
                  </a:cubicBezTo>
                  <a:cubicBezTo>
                    <a:pt x="28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2563813" y="4264025"/>
              <a:ext cx="141288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5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6 w 70"/>
                <a:gd name="T31" fmla="*/ 141 h 152"/>
                <a:gd name="T32" fmla="*/ 16 w 70"/>
                <a:gd name="T33" fmla="*/ 26 h 152"/>
                <a:gd name="T34" fmla="*/ 13 w 70"/>
                <a:gd name="T35" fmla="*/ 26 h 152"/>
                <a:gd name="T36" fmla="*/ 12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8" y="0"/>
                    <a:pt x="29" y="2"/>
                    <a:pt x="39" y="1"/>
                  </a:cubicBezTo>
                  <a:cubicBezTo>
                    <a:pt x="48" y="1"/>
                    <a:pt x="57" y="0"/>
                    <a:pt x="65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4" y="25"/>
                    <a:pt x="53" y="25"/>
                  </a:cubicBezTo>
                  <a:cubicBezTo>
                    <a:pt x="53" y="64"/>
                    <a:pt x="53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3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6" y="141"/>
                  </a:cubicBezTo>
                  <a:cubicBezTo>
                    <a:pt x="16" y="103"/>
                    <a:pt x="16" y="64"/>
                    <a:pt x="16" y="26"/>
                  </a:cubicBezTo>
                  <a:cubicBezTo>
                    <a:pt x="15" y="26"/>
                    <a:pt x="13" y="26"/>
                    <a:pt x="13" y="26"/>
                  </a:cubicBezTo>
                  <a:cubicBezTo>
                    <a:pt x="12" y="38"/>
                    <a:pt x="13" y="51"/>
                    <a:pt x="12" y="64"/>
                  </a:cubicBezTo>
                  <a:cubicBezTo>
                    <a:pt x="12" y="68"/>
                    <a:pt x="10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2757488" y="4197350"/>
              <a:ext cx="73025" cy="71438"/>
            </a:xfrm>
            <a:custGeom>
              <a:avLst/>
              <a:gdLst>
                <a:gd name="T0" fmla="*/ 14 w 36"/>
                <a:gd name="T1" fmla="*/ 3 h 35"/>
                <a:gd name="T2" fmla="*/ 32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5" y="0"/>
                    <a:pt x="36" y="12"/>
                    <a:pt x="32" y="22"/>
                  </a:cubicBezTo>
                  <a:cubicBezTo>
                    <a:pt x="29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2720975" y="4264025"/>
              <a:ext cx="142875" cy="306388"/>
            </a:xfrm>
            <a:custGeom>
              <a:avLst/>
              <a:gdLst>
                <a:gd name="T0" fmla="*/ 9 w 71"/>
                <a:gd name="T1" fmla="*/ 4 h 152"/>
                <a:gd name="T2" fmla="*/ 39 w 71"/>
                <a:gd name="T3" fmla="*/ 1 h 152"/>
                <a:gd name="T4" fmla="*/ 65 w 71"/>
                <a:gd name="T5" fmla="*/ 6 h 152"/>
                <a:gd name="T6" fmla="*/ 71 w 71"/>
                <a:gd name="T7" fmla="*/ 24 h 152"/>
                <a:gd name="T8" fmla="*/ 71 w 71"/>
                <a:gd name="T9" fmla="*/ 66 h 152"/>
                <a:gd name="T10" fmla="*/ 66 w 71"/>
                <a:gd name="T11" fmla="*/ 73 h 152"/>
                <a:gd name="T12" fmla="*/ 58 w 71"/>
                <a:gd name="T13" fmla="*/ 66 h 152"/>
                <a:gd name="T14" fmla="*/ 58 w 71"/>
                <a:gd name="T15" fmla="*/ 25 h 152"/>
                <a:gd name="T16" fmla="*/ 54 w 71"/>
                <a:gd name="T17" fmla="*/ 25 h 152"/>
                <a:gd name="T18" fmla="*/ 53 w 71"/>
                <a:gd name="T19" fmla="*/ 141 h 152"/>
                <a:gd name="T20" fmla="*/ 38 w 71"/>
                <a:gd name="T21" fmla="*/ 143 h 152"/>
                <a:gd name="T22" fmla="*/ 37 w 71"/>
                <a:gd name="T23" fmla="*/ 73 h 152"/>
                <a:gd name="T24" fmla="*/ 34 w 71"/>
                <a:gd name="T25" fmla="*/ 73 h 152"/>
                <a:gd name="T26" fmla="*/ 34 w 71"/>
                <a:gd name="T27" fmla="*/ 134 h 152"/>
                <a:gd name="T28" fmla="*/ 32 w 71"/>
                <a:gd name="T29" fmla="*/ 147 h 152"/>
                <a:gd name="T30" fmla="*/ 17 w 71"/>
                <a:gd name="T31" fmla="*/ 141 h 152"/>
                <a:gd name="T32" fmla="*/ 17 w 71"/>
                <a:gd name="T33" fmla="*/ 26 h 152"/>
                <a:gd name="T34" fmla="*/ 13 w 71"/>
                <a:gd name="T35" fmla="*/ 26 h 152"/>
                <a:gd name="T36" fmla="*/ 13 w 71"/>
                <a:gd name="T37" fmla="*/ 64 h 152"/>
                <a:gd name="T38" fmla="*/ 5 w 71"/>
                <a:gd name="T39" fmla="*/ 73 h 152"/>
                <a:gd name="T40" fmla="*/ 1 w 71"/>
                <a:gd name="T41" fmla="*/ 67 h 152"/>
                <a:gd name="T42" fmla="*/ 1 w 71"/>
                <a:gd name="T43" fmla="*/ 19 h 152"/>
                <a:gd name="T44" fmla="*/ 9 w 71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52">
                  <a:moveTo>
                    <a:pt x="9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8" y="1"/>
                    <a:pt x="58" y="0"/>
                    <a:pt x="65" y="6"/>
                  </a:cubicBezTo>
                  <a:cubicBezTo>
                    <a:pt x="70" y="10"/>
                    <a:pt x="70" y="18"/>
                    <a:pt x="71" y="24"/>
                  </a:cubicBezTo>
                  <a:cubicBezTo>
                    <a:pt x="70" y="38"/>
                    <a:pt x="71" y="52"/>
                    <a:pt x="71" y="66"/>
                  </a:cubicBezTo>
                  <a:cubicBezTo>
                    <a:pt x="71" y="69"/>
                    <a:pt x="69" y="74"/>
                    <a:pt x="66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5" y="25"/>
                    <a:pt x="54" y="25"/>
                  </a:cubicBezTo>
                  <a:cubicBezTo>
                    <a:pt x="53" y="64"/>
                    <a:pt x="54" y="102"/>
                    <a:pt x="53" y="141"/>
                  </a:cubicBezTo>
                  <a:cubicBezTo>
                    <a:pt x="54" y="150"/>
                    <a:pt x="38" y="152"/>
                    <a:pt x="38" y="143"/>
                  </a:cubicBezTo>
                  <a:cubicBezTo>
                    <a:pt x="37" y="120"/>
                    <a:pt x="38" y="96"/>
                    <a:pt x="37" y="73"/>
                  </a:cubicBezTo>
                  <a:cubicBezTo>
                    <a:pt x="36" y="73"/>
                    <a:pt x="35" y="73"/>
                    <a:pt x="34" y="73"/>
                  </a:cubicBezTo>
                  <a:cubicBezTo>
                    <a:pt x="34" y="93"/>
                    <a:pt x="34" y="114"/>
                    <a:pt x="34" y="134"/>
                  </a:cubicBezTo>
                  <a:cubicBezTo>
                    <a:pt x="34" y="138"/>
                    <a:pt x="33" y="143"/>
                    <a:pt x="32" y="147"/>
                  </a:cubicBezTo>
                  <a:cubicBezTo>
                    <a:pt x="26" y="151"/>
                    <a:pt x="16" y="149"/>
                    <a:pt x="17" y="141"/>
                  </a:cubicBezTo>
                  <a:cubicBezTo>
                    <a:pt x="16" y="103"/>
                    <a:pt x="17" y="64"/>
                    <a:pt x="17" y="26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3" y="38"/>
                    <a:pt x="13" y="51"/>
                    <a:pt x="13" y="64"/>
                  </a:cubicBezTo>
                  <a:cubicBezTo>
                    <a:pt x="13" y="68"/>
                    <a:pt x="11" y="75"/>
                    <a:pt x="5" y="73"/>
                  </a:cubicBezTo>
                  <a:cubicBezTo>
                    <a:pt x="2" y="74"/>
                    <a:pt x="0" y="70"/>
                    <a:pt x="1" y="67"/>
                  </a:cubicBezTo>
                  <a:cubicBezTo>
                    <a:pt x="0" y="51"/>
                    <a:pt x="0" y="35"/>
                    <a:pt x="1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2914650" y="4197350"/>
              <a:ext cx="74613" cy="71438"/>
            </a:xfrm>
            <a:custGeom>
              <a:avLst/>
              <a:gdLst>
                <a:gd name="T0" fmla="*/ 15 w 37"/>
                <a:gd name="T1" fmla="*/ 3 h 35"/>
                <a:gd name="T2" fmla="*/ 32 w 37"/>
                <a:gd name="T3" fmla="*/ 22 h 35"/>
                <a:gd name="T4" fmla="*/ 7 w 37"/>
                <a:gd name="T5" fmla="*/ 26 h 35"/>
                <a:gd name="T6" fmla="*/ 15 w 37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15" y="3"/>
                  </a:moveTo>
                  <a:cubicBezTo>
                    <a:pt x="25" y="0"/>
                    <a:pt x="37" y="12"/>
                    <a:pt x="32" y="22"/>
                  </a:cubicBezTo>
                  <a:cubicBezTo>
                    <a:pt x="29" y="32"/>
                    <a:pt x="14" y="35"/>
                    <a:pt x="7" y="26"/>
                  </a:cubicBezTo>
                  <a:cubicBezTo>
                    <a:pt x="0" y="19"/>
                    <a:pt x="5" y="5"/>
                    <a:pt x="15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2881313" y="4264025"/>
              <a:ext cx="141288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4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6 w 70"/>
                <a:gd name="T31" fmla="*/ 141 h 152"/>
                <a:gd name="T32" fmla="*/ 16 w 70"/>
                <a:gd name="T33" fmla="*/ 26 h 152"/>
                <a:gd name="T34" fmla="*/ 12 w 70"/>
                <a:gd name="T35" fmla="*/ 26 h 152"/>
                <a:gd name="T36" fmla="*/ 12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8" y="0"/>
                    <a:pt x="29" y="2"/>
                    <a:pt x="39" y="1"/>
                  </a:cubicBezTo>
                  <a:cubicBezTo>
                    <a:pt x="47" y="1"/>
                    <a:pt x="57" y="0"/>
                    <a:pt x="64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0" y="74"/>
                    <a:pt x="57" y="70"/>
                    <a:pt x="58" y="66"/>
                  </a:cubicBezTo>
                  <a:cubicBezTo>
                    <a:pt x="57" y="52"/>
                    <a:pt x="58" y="39"/>
                    <a:pt x="58" y="25"/>
                  </a:cubicBezTo>
                  <a:cubicBezTo>
                    <a:pt x="56" y="25"/>
                    <a:pt x="54" y="25"/>
                    <a:pt x="53" y="25"/>
                  </a:cubicBezTo>
                  <a:cubicBezTo>
                    <a:pt x="53" y="64"/>
                    <a:pt x="53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3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6" y="141"/>
                  </a:cubicBezTo>
                  <a:cubicBezTo>
                    <a:pt x="16" y="103"/>
                    <a:pt x="16" y="64"/>
                    <a:pt x="16" y="26"/>
                  </a:cubicBezTo>
                  <a:cubicBezTo>
                    <a:pt x="15" y="26"/>
                    <a:pt x="13" y="26"/>
                    <a:pt x="12" y="26"/>
                  </a:cubicBezTo>
                  <a:cubicBezTo>
                    <a:pt x="12" y="38"/>
                    <a:pt x="12" y="51"/>
                    <a:pt x="12" y="64"/>
                  </a:cubicBezTo>
                  <a:cubicBezTo>
                    <a:pt x="12" y="68"/>
                    <a:pt x="10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3074988" y="4197350"/>
              <a:ext cx="71438" cy="71438"/>
            </a:xfrm>
            <a:custGeom>
              <a:avLst/>
              <a:gdLst>
                <a:gd name="T0" fmla="*/ 14 w 36"/>
                <a:gd name="T1" fmla="*/ 3 h 35"/>
                <a:gd name="T2" fmla="*/ 31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5" y="0"/>
                    <a:pt x="36" y="12"/>
                    <a:pt x="31" y="22"/>
                  </a:cubicBezTo>
                  <a:cubicBezTo>
                    <a:pt x="28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3038475" y="4264025"/>
              <a:ext cx="141288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5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7 w 70"/>
                <a:gd name="T31" fmla="*/ 141 h 152"/>
                <a:gd name="T32" fmla="*/ 16 w 70"/>
                <a:gd name="T33" fmla="*/ 26 h 152"/>
                <a:gd name="T34" fmla="*/ 13 w 70"/>
                <a:gd name="T35" fmla="*/ 26 h 152"/>
                <a:gd name="T36" fmla="*/ 13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8" y="1"/>
                    <a:pt x="58" y="0"/>
                    <a:pt x="65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5" y="25"/>
                    <a:pt x="53" y="25"/>
                  </a:cubicBezTo>
                  <a:cubicBezTo>
                    <a:pt x="53" y="64"/>
                    <a:pt x="54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4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7" y="141"/>
                  </a:cubicBezTo>
                  <a:cubicBezTo>
                    <a:pt x="16" y="103"/>
                    <a:pt x="17" y="64"/>
                    <a:pt x="16" y="26"/>
                  </a:cubicBezTo>
                  <a:cubicBezTo>
                    <a:pt x="15" y="26"/>
                    <a:pt x="14" y="26"/>
                    <a:pt x="13" y="26"/>
                  </a:cubicBezTo>
                  <a:cubicBezTo>
                    <a:pt x="13" y="38"/>
                    <a:pt x="13" y="51"/>
                    <a:pt x="13" y="64"/>
                  </a:cubicBezTo>
                  <a:cubicBezTo>
                    <a:pt x="13" y="68"/>
                    <a:pt x="11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3390900" y="4197350"/>
              <a:ext cx="73025" cy="71438"/>
            </a:xfrm>
            <a:custGeom>
              <a:avLst/>
              <a:gdLst>
                <a:gd name="T0" fmla="*/ 14 w 36"/>
                <a:gd name="T1" fmla="*/ 3 h 35"/>
                <a:gd name="T2" fmla="*/ 31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4" y="0"/>
                    <a:pt x="36" y="12"/>
                    <a:pt x="31" y="22"/>
                  </a:cubicBezTo>
                  <a:cubicBezTo>
                    <a:pt x="28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3354388" y="4264025"/>
              <a:ext cx="141288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5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6 w 70"/>
                <a:gd name="T31" fmla="*/ 141 h 152"/>
                <a:gd name="T32" fmla="*/ 16 w 70"/>
                <a:gd name="T33" fmla="*/ 26 h 152"/>
                <a:gd name="T34" fmla="*/ 13 w 70"/>
                <a:gd name="T35" fmla="*/ 26 h 152"/>
                <a:gd name="T36" fmla="*/ 13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7" y="1"/>
                    <a:pt x="57" y="0"/>
                    <a:pt x="65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4" y="25"/>
                    <a:pt x="53" y="25"/>
                  </a:cubicBezTo>
                  <a:cubicBezTo>
                    <a:pt x="53" y="64"/>
                    <a:pt x="53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3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6" y="141"/>
                  </a:cubicBezTo>
                  <a:cubicBezTo>
                    <a:pt x="16" y="103"/>
                    <a:pt x="16" y="64"/>
                    <a:pt x="16" y="26"/>
                  </a:cubicBezTo>
                  <a:cubicBezTo>
                    <a:pt x="15" y="26"/>
                    <a:pt x="13" y="26"/>
                    <a:pt x="13" y="26"/>
                  </a:cubicBezTo>
                  <a:cubicBezTo>
                    <a:pt x="12" y="38"/>
                    <a:pt x="13" y="51"/>
                    <a:pt x="13" y="64"/>
                  </a:cubicBezTo>
                  <a:cubicBezTo>
                    <a:pt x="13" y="68"/>
                    <a:pt x="10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3232150" y="4197350"/>
              <a:ext cx="74613" cy="71438"/>
            </a:xfrm>
            <a:custGeom>
              <a:avLst/>
              <a:gdLst>
                <a:gd name="T0" fmla="*/ 15 w 37"/>
                <a:gd name="T1" fmla="*/ 3 h 35"/>
                <a:gd name="T2" fmla="*/ 32 w 37"/>
                <a:gd name="T3" fmla="*/ 22 h 35"/>
                <a:gd name="T4" fmla="*/ 7 w 37"/>
                <a:gd name="T5" fmla="*/ 26 h 35"/>
                <a:gd name="T6" fmla="*/ 15 w 37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15" y="3"/>
                  </a:moveTo>
                  <a:cubicBezTo>
                    <a:pt x="25" y="0"/>
                    <a:pt x="37" y="12"/>
                    <a:pt x="32" y="22"/>
                  </a:cubicBezTo>
                  <a:cubicBezTo>
                    <a:pt x="29" y="32"/>
                    <a:pt x="14" y="35"/>
                    <a:pt x="7" y="26"/>
                  </a:cubicBezTo>
                  <a:cubicBezTo>
                    <a:pt x="0" y="19"/>
                    <a:pt x="4" y="5"/>
                    <a:pt x="15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3195638" y="4264025"/>
              <a:ext cx="142875" cy="306388"/>
            </a:xfrm>
            <a:custGeom>
              <a:avLst/>
              <a:gdLst>
                <a:gd name="T0" fmla="*/ 10 w 71"/>
                <a:gd name="T1" fmla="*/ 4 h 152"/>
                <a:gd name="T2" fmla="*/ 39 w 71"/>
                <a:gd name="T3" fmla="*/ 1 h 152"/>
                <a:gd name="T4" fmla="*/ 65 w 71"/>
                <a:gd name="T5" fmla="*/ 6 h 152"/>
                <a:gd name="T6" fmla="*/ 71 w 71"/>
                <a:gd name="T7" fmla="*/ 24 h 152"/>
                <a:gd name="T8" fmla="*/ 71 w 71"/>
                <a:gd name="T9" fmla="*/ 66 h 152"/>
                <a:gd name="T10" fmla="*/ 66 w 71"/>
                <a:gd name="T11" fmla="*/ 73 h 152"/>
                <a:gd name="T12" fmla="*/ 58 w 71"/>
                <a:gd name="T13" fmla="*/ 66 h 152"/>
                <a:gd name="T14" fmla="*/ 58 w 71"/>
                <a:gd name="T15" fmla="*/ 25 h 152"/>
                <a:gd name="T16" fmla="*/ 54 w 71"/>
                <a:gd name="T17" fmla="*/ 25 h 152"/>
                <a:gd name="T18" fmla="*/ 54 w 71"/>
                <a:gd name="T19" fmla="*/ 141 h 152"/>
                <a:gd name="T20" fmla="*/ 38 w 71"/>
                <a:gd name="T21" fmla="*/ 143 h 152"/>
                <a:gd name="T22" fmla="*/ 38 w 71"/>
                <a:gd name="T23" fmla="*/ 73 h 152"/>
                <a:gd name="T24" fmla="*/ 34 w 71"/>
                <a:gd name="T25" fmla="*/ 73 h 152"/>
                <a:gd name="T26" fmla="*/ 34 w 71"/>
                <a:gd name="T27" fmla="*/ 134 h 152"/>
                <a:gd name="T28" fmla="*/ 32 w 71"/>
                <a:gd name="T29" fmla="*/ 147 h 152"/>
                <a:gd name="T30" fmla="*/ 17 w 71"/>
                <a:gd name="T31" fmla="*/ 141 h 152"/>
                <a:gd name="T32" fmla="*/ 17 w 71"/>
                <a:gd name="T33" fmla="*/ 26 h 152"/>
                <a:gd name="T34" fmla="*/ 13 w 71"/>
                <a:gd name="T35" fmla="*/ 26 h 152"/>
                <a:gd name="T36" fmla="*/ 13 w 71"/>
                <a:gd name="T37" fmla="*/ 64 h 152"/>
                <a:gd name="T38" fmla="*/ 6 w 71"/>
                <a:gd name="T39" fmla="*/ 73 h 152"/>
                <a:gd name="T40" fmla="*/ 1 w 71"/>
                <a:gd name="T41" fmla="*/ 67 h 152"/>
                <a:gd name="T42" fmla="*/ 1 w 71"/>
                <a:gd name="T43" fmla="*/ 19 h 152"/>
                <a:gd name="T44" fmla="*/ 10 w 71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52">
                  <a:moveTo>
                    <a:pt x="10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8" y="1"/>
                    <a:pt x="58" y="0"/>
                    <a:pt x="65" y="6"/>
                  </a:cubicBezTo>
                  <a:cubicBezTo>
                    <a:pt x="71" y="10"/>
                    <a:pt x="71" y="18"/>
                    <a:pt x="71" y="24"/>
                  </a:cubicBezTo>
                  <a:cubicBezTo>
                    <a:pt x="71" y="38"/>
                    <a:pt x="71" y="52"/>
                    <a:pt x="71" y="66"/>
                  </a:cubicBezTo>
                  <a:cubicBezTo>
                    <a:pt x="71" y="69"/>
                    <a:pt x="70" y="74"/>
                    <a:pt x="66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5" y="25"/>
                    <a:pt x="54" y="25"/>
                  </a:cubicBezTo>
                  <a:cubicBezTo>
                    <a:pt x="54" y="64"/>
                    <a:pt x="54" y="102"/>
                    <a:pt x="54" y="141"/>
                  </a:cubicBezTo>
                  <a:cubicBezTo>
                    <a:pt x="55" y="150"/>
                    <a:pt x="39" y="152"/>
                    <a:pt x="38" y="143"/>
                  </a:cubicBezTo>
                  <a:cubicBezTo>
                    <a:pt x="37" y="120"/>
                    <a:pt x="38" y="96"/>
                    <a:pt x="38" y="73"/>
                  </a:cubicBezTo>
                  <a:cubicBezTo>
                    <a:pt x="37" y="73"/>
                    <a:pt x="35" y="73"/>
                    <a:pt x="34" y="73"/>
                  </a:cubicBezTo>
                  <a:cubicBezTo>
                    <a:pt x="34" y="93"/>
                    <a:pt x="34" y="114"/>
                    <a:pt x="34" y="134"/>
                  </a:cubicBezTo>
                  <a:cubicBezTo>
                    <a:pt x="34" y="138"/>
                    <a:pt x="34" y="143"/>
                    <a:pt x="32" y="147"/>
                  </a:cubicBezTo>
                  <a:cubicBezTo>
                    <a:pt x="27" y="151"/>
                    <a:pt x="17" y="149"/>
                    <a:pt x="17" y="141"/>
                  </a:cubicBezTo>
                  <a:cubicBezTo>
                    <a:pt x="17" y="103"/>
                    <a:pt x="17" y="64"/>
                    <a:pt x="17" y="26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3" y="38"/>
                    <a:pt x="13" y="51"/>
                    <a:pt x="13" y="64"/>
                  </a:cubicBezTo>
                  <a:cubicBezTo>
                    <a:pt x="13" y="68"/>
                    <a:pt x="11" y="75"/>
                    <a:pt x="6" y="73"/>
                  </a:cubicBezTo>
                  <a:cubicBezTo>
                    <a:pt x="3" y="74"/>
                    <a:pt x="0" y="70"/>
                    <a:pt x="1" y="67"/>
                  </a:cubicBezTo>
                  <a:cubicBezTo>
                    <a:pt x="1" y="51"/>
                    <a:pt x="1" y="35"/>
                    <a:pt x="1" y="19"/>
                  </a:cubicBezTo>
                  <a:cubicBezTo>
                    <a:pt x="1" y="13"/>
                    <a:pt x="4" y="6"/>
                    <a:pt x="10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3548063" y="4197350"/>
              <a:ext cx="73025" cy="71438"/>
            </a:xfrm>
            <a:custGeom>
              <a:avLst/>
              <a:gdLst>
                <a:gd name="T0" fmla="*/ 14 w 36"/>
                <a:gd name="T1" fmla="*/ 3 h 35"/>
                <a:gd name="T2" fmla="*/ 32 w 36"/>
                <a:gd name="T3" fmla="*/ 22 h 35"/>
                <a:gd name="T4" fmla="*/ 7 w 36"/>
                <a:gd name="T5" fmla="*/ 26 h 35"/>
                <a:gd name="T6" fmla="*/ 14 w 36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14" y="3"/>
                  </a:moveTo>
                  <a:cubicBezTo>
                    <a:pt x="25" y="0"/>
                    <a:pt x="36" y="12"/>
                    <a:pt x="32" y="22"/>
                  </a:cubicBezTo>
                  <a:cubicBezTo>
                    <a:pt x="29" y="32"/>
                    <a:pt x="13" y="35"/>
                    <a:pt x="7" y="26"/>
                  </a:cubicBezTo>
                  <a:cubicBezTo>
                    <a:pt x="0" y="19"/>
                    <a:pt x="4" y="5"/>
                    <a:pt x="14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3511550" y="4264025"/>
              <a:ext cx="142875" cy="306388"/>
            </a:xfrm>
            <a:custGeom>
              <a:avLst/>
              <a:gdLst>
                <a:gd name="T0" fmla="*/ 9 w 71"/>
                <a:gd name="T1" fmla="*/ 4 h 152"/>
                <a:gd name="T2" fmla="*/ 39 w 71"/>
                <a:gd name="T3" fmla="*/ 1 h 152"/>
                <a:gd name="T4" fmla="*/ 65 w 71"/>
                <a:gd name="T5" fmla="*/ 6 h 152"/>
                <a:gd name="T6" fmla="*/ 71 w 71"/>
                <a:gd name="T7" fmla="*/ 24 h 152"/>
                <a:gd name="T8" fmla="*/ 71 w 71"/>
                <a:gd name="T9" fmla="*/ 66 h 152"/>
                <a:gd name="T10" fmla="*/ 66 w 71"/>
                <a:gd name="T11" fmla="*/ 73 h 152"/>
                <a:gd name="T12" fmla="*/ 58 w 71"/>
                <a:gd name="T13" fmla="*/ 66 h 152"/>
                <a:gd name="T14" fmla="*/ 58 w 71"/>
                <a:gd name="T15" fmla="*/ 25 h 152"/>
                <a:gd name="T16" fmla="*/ 54 w 71"/>
                <a:gd name="T17" fmla="*/ 25 h 152"/>
                <a:gd name="T18" fmla="*/ 54 w 71"/>
                <a:gd name="T19" fmla="*/ 141 h 152"/>
                <a:gd name="T20" fmla="*/ 38 w 71"/>
                <a:gd name="T21" fmla="*/ 143 h 152"/>
                <a:gd name="T22" fmla="*/ 37 w 71"/>
                <a:gd name="T23" fmla="*/ 73 h 152"/>
                <a:gd name="T24" fmla="*/ 34 w 71"/>
                <a:gd name="T25" fmla="*/ 73 h 152"/>
                <a:gd name="T26" fmla="*/ 34 w 71"/>
                <a:gd name="T27" fmla="*/ 134 h 152"/>
                <a:gd name="T28" fmla="*/ 32 w 71"/>
                <a:gd name="T29" fmla="*/ 147 h 152"/>
                <a:gd name="T30" fmla="*/ 17 w 71"/>
                <a:gd name="T31" fmla="*/ 141 h 152"/>
                <a:gd name="T32" fmla="*/ 17 w 71"/>
                <a:gd name="T33" fmla="*/ 26 h 152"/>
                <a:gd name="T34" fmla="*/ 13 w 71"/>
                <a:gd name="T35" fmla="*/ 26 h 152"/>
                <a:gd name="T36" fmla="*/ 13 w 71"/>
                <a:gd name="T37" fmla="*/ 64 h 152"/>
                <a:gd name="T38" fmla="*/ 5 w 71"/>
                <a:gd name="T39" fmla="*/ 73 h 152"/>
                <a:gd name="T40" fmla="*/ 1 w 71"/>
                <a:gd name="T41" fmla="*/ 67 h 152"/>
                <a:gd name="T42" fmla="*/ 1 w 71"/>
                <a:gd name="T43" fmla="*/ 19 h 152"/>
                <a:gd name="T44" fmla="*/ 9 w 71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52">
                  <a:moveTo>
                    <a:pt x="9" y="4"/>
                  </a:moveTo>
                  <a:cubicBezTo>
                    <a:pt x="19" y="0"/>
                    <a:pt x="29" y="2"/>
                    <a:pt x="39" y="1"/>
                  </a:cubicBezTo>
                  <a:cubicBezTo>
                    <a:pt x="48" y="1"/>
                    <a:pt x="58" y="0"/>
                    <a:pt x="65" y="6"/>
                  </a:cubicBezTo>
                  <a:cubicBezTo>
                    <a:pt x="70" y="10"/>
                    <a:pt x="71" y="18"/>
                    <a:pt x="71" y="24"/>
                  </a:cubicBezTo>
                  <a:cubicBezTo>
                    <a:pt x="71" y="38"/>
                    <a:pt x="71" y="52"/>
                    <a:pt x="71" y="66"/>
                  </a:cubicBezTo>
                  <a:cubicBezTo>
                    <a:pt x="71" y="69"/>
                    <a:pt x="69" y="74"/>
                    <a:pt x="66" y="73"/>
                  </a:cubicBezTo>
                  <a:cubicBezTo>
                    <a:pt x="61" y="74"/>
                    <a:pt x="58" y="70"/>
                    <a:pt x="58" y="66"/>
                  </a:cubicBezTo>
                  <a:cubicBezTo>
                    <a:pt x="58" y="52"/>
                    <a:pt x="58" y="39"/>
                    <a:pt x="58" y="25"/>
                  </a:cubicBezTo>
                  <a:cubicBezTo>
                    <a:pt x="57" y="25"/>
                    <a:pt x="55" y="25"/>
                    <a:pt x="54" y="25"/>
                  </a:cubicBezTo>
                  <a:cubicBezTo>
                    <a:pt x="53" y="64"/>
                    <a:pt x="54" y="102"/>
                    <a:pt x="54" y="141"/>
                  </a:cubicBezTo>
                  <a:cubicBezTo>
                    <a:pt x="54" y="150"/>
                    <a:pt x="38" y="152"/>
                    <a:pt x="38" y="143"/>
                  </a:cubicBezTo>
                  <a:cubicBezTo>
                    <a:pt x="37" y="120"/>
                    <a:pt x="38" y="96"/>
                    <a:pt x="37" y="73"/>
                  </a:cubicBezTo>
                  <a:cubicBezTo>
                    <a:pt x="36" y="73"/>
                    <a:pt x="35" y="73"/>
                    <a:pt x="34" y="73"/>
                  </a:cubicBezTo>
                  <a:cubicBezTo>
                    <a:pt x="34" y="93"/>
                    <a:pt x="34" y="114"/>
                    <a:pt x="34" y="134"/>
                  </a:cubicBezTo>
                  <a:cubicBezTo>
                    <a:pt x="34" y="138"/>
                    <a:pt x="33" y="143"/>
                    <a:pt x="32" y="147"/>
                  </a:cubicBezTo>
                  <a:cubicBezTo>
                    <a:pt x="26" y="151"/>
                    <a:pt x="16" y="149"/>
                    <a:pt x="17" y="141"/>
                  </a:cubicBezTo>
                  <a:cubicBezTo>
                    <a:pt x="16" y="103"/>
                    <a:pt x="17" y="64"/>
                    <a:pt x="17" y="26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3" y="38"/>
                    <a:pt x="13" y="51"/>
                    <a:pt x="13" y="64"/>
                  </a:cubicBezTo>
                  <a:cubicBezTo>
                    <a:pt x="13" y="68"/>
                    <a:pt x="11" y="75"/>
                    <a:pt x="5" y="73"/>
                  </a:cubicBezTo>
                  <a:cubicBezTo>
                    <a:pt x="2" y="74"/>
                    <a:pt x="0" y="70"/>
                    <a:pt x="1" y="67"/>
                  </a:cubicBezTo>
                  <a:cubicBezTo>
                    <a:pt x="0" y="51"/>
                    <a:pt x="0" y="35"/>
                    <a:pt x="1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3705225" y="4197350"/>
              <a:ext cx="74613" cy="71438"/>
            </a:xfrm>
            <a:custGeom>
              <a:avLst/>
              <a:gdLst>
                <a:gd name="T0" fmla="*/ 15 w 37"/>
                <a:gd name="T1" fmla="*/ 3 h 35"/>
                <a:gd name="T2" fmla="*/ 32 w 37"/>
                <a:gd name="T3" fmla="*/ 22 h 35"/>
                <a:gd name="T4" fmla="*/ 7 w 37"/>
                <a:gd name="T5" fmla="*/ 26 h 35"/>
                <a:gd name="T6" fmla="*/ 15 w 37"/>
                <a:gd name="T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15" y="3"/>
                  </a:moveTo>
                  <a:cubicBezTo>
                    <a:pt x="25" y="0"/>
                    <a:pt x="37" y="12"/>
                    <a:pt x="32" y="22"/>
                  </a:cubicBezTo>
                  <a:cubicBezTo>
                    <a:pt x="29" y="32"/>
                    <a:pt x="14" y="35"/>
                    <a:pt x="7" y="26"/>
                  </a:cubicBezTo>
                  <a:cubicBezTo>
                    <a:pt x="0" y="19"/>
                    <a:pt x="5" y="5"/>
                    <a:pt x="15" y="3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3671888" y="4264025"/>
              <a:ext cx="139700" cy="306388"/>
            </a:xfrm>
            <a:custGeom>
              <a:avLst/>
              <a:gdLst>
                <a:gd name="T0" fmla="*/ 9 w 70"/>
                <a:gd name="T1" fmla="*/ 4 h 152"/>
                <a:gd name="T2" fmla="*/ 39 w 70"/>
                <a:gd name="T3" fmla="*/ 1 h 152"/>
                <a:gd name="T4" fmla="*/ 64 w 70"/>
                <a:gd name="T5" fmla="*/ 6 h 152"/>
                <a:gd name="T6" fmla="*/ 70 w 70"/>
                <a:gd name="T7" fmla="*/ 24 h 152"/>
                <a:gd name="T8" fmla="*/ 70 w 70"/>
                <a:gd name="T9" fmla="*/ 66 h 152"/>
                <a:gd name="T10" fmla="*/ 65 w 70"/>
                <a:gd name="T11" fmla="*/ 73 h 152"/>
                <a:gd name="T12" fmla="*/ 58 w 70"/>
                <a:gd name="T13" fmla="*/ 66 h 152"/>
                <a:gd name="T14" fmla="*/ 58 w 70"/>
                <a:gd name="T15" fmla="*/ 25 h 152"/>
                <a:gd name="T16" fmla="*/ 53 w 70"/>
                <a:gd name="T17" fmla="*/ 25 h 152"/>
                <a:gd name="T18" fmla="*/ 53 w 70"/>
                <a:gd name="T19" fmla="*/ 141 h 152"/>
                <a:gd name="T20" fmla="*/ 37 w 70"/>
                <a:gd name="T21" fmla="*/ 143 h 152"/>
                <a:gd name="T22" fmla="*/ 37 w 70"/>
                <a:gd name="T23" fmla="*/ 73 h 152"/>
                <a:gd name="T24" fmla="*/ 33 w 70"/>
                <a:gd name="T25" fmla="*/ 73 h 152"/>
                <a:gd name="T26" fmla="*/ 33 w 70"/>
                <a:gd name="T27" fmla="*/ 134 h 152"/>
                <a:gd name="T28" fmla="*/ 31 w 70"/>
                <a:gd name="T29" fmla="*/ 147 h 152"/>
                <a:gd name="T30" fmla="*/ 16 w 70"/>
                <a:gd name="T31" fmla="*/ 141 h 152"/>
                <a:gd name="T32" fmla="*/ 16 w 70"/>
                <a:gd name="T33" fmla="*/ 26 h 152"/>
                <a:gd name="T34" fmla="*/ 12 w 70"/>
                <a:gd name="T35" fmla="*/ 26 h 152"/>
                <a:gd name="T36" fmla="*/ 12 w 70"/>
                <a:gd name="T37" fmla="*/ 64 h 152"/>
                <a:gd name="T38" fmla="*/ 5 w 70"/>
                <a:gd name="T39" fmla="*/ 73 h 152"/>
                <a:gd name="T40" fmla="*/ 0 w 70"/>
                <a:gd name="T41" fmla="*/ 67 h 152"/>
                <a:gd name="T42" fmla="*/ 0 w 70"/>
                <a:gd name="T43" fmla="*/ 19 h 152"/>
                <a:gd name="T44" fmla="*/ 9 w 70"/>
                <a:gd name="T45" fmla="*/ 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152">
                  <a:moveTo>
                    <a:pt x="9" y="4"/>
                  </a:moveTo>
                  <a:cubicBezTo>
                    <a:pt x="18" y="0"/>
                    <a:pt x="29" y="2"/>
                    <a:pt x="39" y="1"/>
                  </a:cubicBezTo>
                  <a:cubicBezTo>
                    <a:pt x="47" y="1"/>
                    <a:pt x="57" y="0"/>
                    <a:pt x="64" y="6"/>
                  </a:cubicBezTo>
                  <a:cubicBezTo>
                    <a:pt x="70" y="10"/>
                    <a:pt x="70" y="18"/>
                    <a:pt x="70" y="24"/>
                  </a:cubicBezTo>
                  <a:cubicBezTo>
                    <a:pt x="70" y="38"/>
                    <a:pt x="70" y="52"/>
                    <a:pt x="70" y="66"/>
                  </a:cubicBezTo>
                  <a:cubicBezTo>
                    <a:pt x="70" y="69"/>
                    <a:pt x="69" y="74"/>
                    <a:pt x="65" y="73"/>
                  </a:cubicBezTo>
                  <a:cubicBezTo>
                    <a:pt x="60" y="74"/>
                    <a:pt x="57" y="70"/>
                    <a:pt x="58" y="66"/>
                  </a:cubicBezTo>
                  <a:cubicBezTo>
                    <a:pt x="57" y="52"/>
                    <a:pt x="58" y="39"/>
                    <a:pt x="58" y="25"/>
                  </a:cubicBezTo>
                  <a:cubicBezTo>
                    <a:pt x="56" y="25"/>
                    <a:pt x="54" y="25"/>
                    <a:pt x="53" y="25"/>
                  </a:cubicBezTo>
                  <a:cubicBezTo>
                    <a:pt x="53" y="64"/>
                    <a:pt x="53" y="102"/>
                    <a:pt x="53" y="141"/>
                  </a:cubicBezTo>
                  <a:cubicBezTo>
                    <a:pt x="54" y="150"/>
                    <a:pt x="38" y="152"/>
                    <a:pt x="37" y="143"/>
                  </a:cubicBezTo>
                  <a:cubicBezTo>
                    <a:pt x="37" y="120"/>
                    <a:pt x="37" y="96"/>
                    <a:pt x="37" y="73"/>
                  </a:cubicBezTo>
                  <a:cubicBezTo>
                    <a:pt x="36" y="73"/>
                    <a:pt x="34" y="73"/>
                    <a:pt x="33" y="73"/>
                  </a:cubicBezTo>
                  <a:cubicBezTo>
                    <a:pt x="33" y="93"/>
                    <a:pt x="33" y="114"/>
                    <a:pt x="33" y="134"/>
                  </a:cubicBezTo>
                  <a:cubicBezTo>
                    <a:pt x="33" y="138"/>
                    <a:pt x="33" y="143"/>
                    <a:pt x="31" y="147"/>
                  </a:cubicBezTo>
                  <a:cubicBezTo>
                    <a:pt x="26" y="151"/>
                    <a:pt x="16" y="149"/>
                    <a:pt x="16" y="141"/>
                  </a:cubicBezTo>
                  <a:cubicBezTo>
                    <a:pt x="16" y="103"/>
                    <a:pt x="16" y="64"/>
                    <a:pt x="16" y="26"/>
                  </a:cubicBezTo>
                  <a:cubicBezTo>
                    <a:pt x="15" y="26"/>
                    <a:pt x="13" y="26"/>
                    <a:pt x="12" y="26"/>
                  </a:cubicBezTo>
                  <a:cubicBezTo>
                    <a:pt x="12" y="38"/>
                    <a:pt x="12" y="51"/>
                    <a:pt x="12" y="64"/>
                  </a:cubicBezTo>
                  <a:cubicBezTo>
                    <a:pt x="12" y="68"/>
                    <a:pt x="10" y="75"/>
                    <a:pt x="5" y="73"/>
                  </a:cubicBezTo>
                  <a:cubicBezTo>
                    <a:pt x="2" y="74"/>
                    <a:pt x="0" y="70"/>
                    <a:pt x="0" y="67"/>
                  </a:cubicBezTo>
                  <a:cubicBezTo>
                    <a:pt x="0" y="51"/>
                    <a:pt x="0" y="35"/>
                    <a:pt x="0" y="19"/>
                  </a:cubicBezTo>
                  <a:cubicBezTo>
                    <a:pt x="0" y="13"/>
                    <a:pt x="3" y="6"/>
                    <a:pt x="9" y="4"/>
                  </a:cubicBezTo>
                  <a:close/>
                </a:path>
              </a:pathLst>
            </a:cu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313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0751" y="1484798"/>
            <a:ext cx="2376264" cy="3189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2521491" y="4686384"/>
            <a:ext cx="1443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2000" b="1" dirty="0">
                <a:solidFill>
                  <a:prstClr val="black"/>
                </a:solidFill>
              </a:rPr>
              <a:t>བསོད་ནམས་ལྷ་དཔལ། 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7645" y="1484791"/>
            <a:ext cx="47127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000" b="1" dirty="0" smtClean="0">
                <a:solidFill>
                  <a:prstClr val="black"/>
                </a:solidFill>
              </a:rPr>
              <a:t>སློབ་མ།</a:t>
            </a:r>
            <a:endParaRPr lang="en-US" altLang="zh-CN" sz="2000" b="1" dirty="0" smtClean="0">
              <a:solidFill>
                <a:prstClr val="black"/>
              </a:solidFill>
            </a:endParaRPr>
          </a:p>
          <a:p>
            <a:r>
              <a:rPr lang="bo-CN" altLang="zh-CN" sz="2000" b="1" dirty="0" smtClean="0">
                <a:solidFill>
                  <a:prstClr val="black"/>
                </a:solidFill>
              </a:rPr>
              <a:t>ཚེ་རིང་དོན་འགྲུབ།    སྨན་ལྷ་སྐྱབས།</a:t>
            </a:r>
          </a:p>
          <a:p>
            <a:endParaRPr lang="bo-CN" altLang="zh-CN" sz="2000" b="1" dirty="0" smtClean="0">
              <a:solidFill>
                <a:prstClr val="black"/>
              </a:solidFill>
            </a:endParaRPr>
          </a:p>
          <a:p>
            <a:r>
              <a:rPr lang="bo-CN" altLang="zh-CN" sz="2000" b="1" dirty="0" smtClean="0">
                <a:solidFill>
                  <a:prstClr val="black"/>
                </a:solidFill>
              </a:rPr>
              <a:t>དགེ་རྒན།</a:t>
            </a:r>
          </a:p>
          <a:p>
            <a:r>
              <a:rPr lang="bo-CN" altLang="zh-CN" sz="2000" b="1" dirty="0" smtClean="0">
                <a:solidFill>
                  <a:prstClr val="black"/>
                </a:solidFill>
              </a:rPr>
              <a:t>དཀའ་ཐུབ་རྒྱལ།</a:t>
            </a:r>
            <a:endParaRPr lang="bo-CN" altLang="zh-CN" sz="2000" b="1" dirty="0">
              <a:solidFill>
                <a:prstClr val="black"/>
              </a:solidFill>
              <a:latin typeface="Microsoft Himalaya"/>
              <a:ea typeface="Microsoft Himalaya"/>
            </a:endParaRPr>
          </a:p>
          <a:p>
            <a:r>
              <a:rPr lang="bo-CN" altLang="zh-CN" b="1" smtClean="0">
                <a:solidFill>
                  <a:prstClr val="black"/>
                </a:solidFill>
                <a:latin typeface="Microsoft Himalaya"/>
                <a:ea typeface="Microsoft Himalaya"/>
              </a:rPr>
              <a:t>(རེབ་གོང་རྫོང་དབྱི་ཧྥུ་མི་རིགས་སློབ་འབྲིང་།)</a:t>
            </a:r>
            <a:endParaRPr lang="bo-CN" altLang="zh-CN" sz="2000" b="1" dirty="0" smtClean="0">
              <a:solidFill>
                <a:prstClr val="black"/>
              </a:solidFill>
              <a:latin typeface="Microsoft Himalaya"/>
              <a:ea typeface="Microsoft Himalaya"/>
            </a:endParaRPr>
          </a:p>
          <a:p>
            <a:r>
              <a:rPr lang="bo-CN" altLang="zh-CN" sz="2000" b="1" dirty="0" smtClean="0">
                <a:solidFill>
                  <a:prstClr val="black"/>
                </a:solidFill>
                <a:latin typeface="Microsoft Himalaya"/>
                <a:ea typeface="Microsoft Himalaya"/>
              </a:rPr>
              <a:t>མཁའ་རྒྱལ་ཚེ་རིང་།</a:t>
            </a:r>
          </a:p>
          <a:p>
            <a:r>
              <a:rPr lang="bo-CN" altLang="zh-CN" b="1" dirty="0" smtClean="0">
                <a:solidFill>
                  <a:prstClr val="black"/>
                </a:solidFill>
                <a:latin typeface="Microsoft Himalaya"/>
                <a:ea typeface="Microsoft Himalaya"/>
              </a:rPr>
              <a:t>(བྲག་དཀར་རྫོང་མི་རིགས་སློབ་འབྲིང་གཉིས་པ།)</a:t>
            </a:r>
            <a:endParaRPr lang="bo-CN" altLang="zh-CN" b="1" dirty="0">
              <a:solidFill>
                <a:prstClr val="black"/>
              </a:solidFill>
              <a:latin typeface="Microsoft Himalaya"/>
              <a:ea typeface="Microsoft Himalay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4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Text_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92630" y="1412776"/>
            <a:ext cx="3735227" cy="5184576"/>
          </a:xfrm>
          <a:prstGeom prst="roundRect">
            <a:avLst>
              <a:gd name="adj" fmla="val 8046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>
                <a:lumMod val="85000"/>
              </a:schemeClr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bo-CN" altLang="zh-CN" sz="3600" b="1" dirty="0" smtClean="0"/>
          </a:p>
          <a:p>
            <a:pPr algn="ctr">
              <a:lnSpc>
                <a:spcPct val="120000"/>
              </a:lnSpc>
              <a:defRPr/>
            </a:pPr>
            <a:r>
              <a:rPr lang="bo-CN" altLang="zh-CN" sz="3600" b="1" dirty="0" smtClean="0"/>
              <a:t>རྩོམ་</a:t>
            </a:r>
            <a:r>
              <a:rPr lang="bo-CN" altLang="zh-CN" sz="3600" b="1" dirty="0"/>
              <a:t>པ་པོས</a:t>
            </a:r>
            <a:r>
              <a:rPr lang="bo-CN" altLang="zh-CN" sz="3600" b="1" dirty="0" smtClean="0"/>
              <a:t>་སྤྱི་</a:t>
            </a:r>
            <a:r>
              <a:rPr lang="bo-CN" altLang="zh-CN" sz="3600" b="1" dirty="0"/>
              <a:t>ཚོགས་</a:t>
            </a:r>
            <a:r>
              <a:rPr lang="bo-CN" altLang="zh-CN" sz="3600" b="1" dirty="0" smtClean="0"/>
              <a:t>འཚོ་བའི་</a:t>
            </a:r>
            <a:r>
              <a:rPr lang="bo-CN" altLang="zh-CN" sz="3600" b="1" dirty="0"/>
              <a:t>ཁྲོད</a:t>
            </a:r>
            <a:r>
              <a:rPr lang="bo-CN" altLang="zh-CN" sz="3600" b="1" dirty="0" smtClean="0"/>
              <a:t>་དུ་གཞན་གྱི་ངལ་</a:t>
            </a:r>
            <a:r>
              <a:rPr lang="bo-CN" altLang="zh-CN" sz="3600" b="1" dirty="0"/>
              <a:t>རྩོལ་འབྲས་བུ་ཧམ་</a:t>
            </a:r>
            <a:r>
              <a:rPr lang="bo-CN" altLang="zh-CN" sz="3600" b="1" dirty="0" smtClean="0"/>
              <a:t>ཟོས་</a:t>
            </a:r>
            <a:r>
              <a:rPr lang="bo-CN" altLang="zh-CN" sz="3600" b="1" dirty="0"/>
              <a:t>བྱེད་པ་སོགས་མི་ལེགས་པའི་སྣང་ཚུལ</a:t>
            </a:r>
            <a:r>
              <a:rPr lang="bo-CN" altLang="zh-CN" sz="3600" b="1" dirty="0" smtClean="0"/>
              <a:t>་</a:t>
            </a:r>
            <a:r>
              <a:rPr lang="bo-CN" altLang="zh-CN" sz="3600" b="1" dirty="0"/>
              <a:t>ལ</a:t>
            </a:r>
            <a:r>
              <a:rPr lang="bo-CN" altLang="zh-CN" sz="3600" b="1" dirty="0" smtClean="0"/>
              <a:t>་</a:t>
            </a:r>
            <a:r>
              <a:rPr lang="bo-CN" altLang="zh-CN" sz="3600" b="1" dirty="0"/>
              <a:t>ཟུར་ཟ་བྱས་ཡོད་ལ། ཕྱི་རབས་པ་རྣམས་ལ་དེ་འདྲའི་ལས་ལ་འཇུག་མི་རུང་བར</a:t>
            </a:r>
            <a:r>
              <a:rPr lang="bo-CN" altLang="zh-CN" sz="3600" b="1" dirty="0" smtClean="0"/>
              <a:t>་བསྐུལ་</a:t>
            </a:r>
            <a:r>
              <a:rPr lang="bo-CN" altLang="zh-CN" sz="3600" b="1" dirty="0"/>
              <a:t>ཡོད།</a:t>
            </a:r>
          </a:p>
        </p:txBody>
      </p:sp>
      <p:sp>
        <p:nvSpPr>
          <p:cNvPr id="17" name="MH_Other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59505" y="1556794"/>
            <a:ext cx="2592288" cy="500633"/>
          </a:xfrm>
          <a:prstGeom prst="roundRect">
            <a:avLst>
              <a:gd name="adj" fmla="val 48569"/>
            </a:avLst>
          </a:prstGeom>
          <a:gradFill rotWithShape="0">
            <a:gsLst>
              <a:gs pos="0">
                <a:schemeClr val="accent3"/>
              </a:gs>
              <a:gs pos="4700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4000" b="1" dirty="0" smtClean="0">
                <a:latin typeface="+mn-ea"/>
                <a:ea typeface="+mn-ea"/>
              </a:rPr>
              <a:t>བརྗོད་དོན།</a:t>
            </a:r>
            <a:endParaRPr lang="zh-CN" altLang="en-US" sz="4000" b="1" dirty="0">
              <a:latin typeface="+mn-ea"/>
              <a:ea typeface="+mn-ea"/>
            </a:endParaRPr>
          </a:p>
        </p:txBody>
      </p:sp>
      <p:sp>
        <p:nvSpPr>
          <p:cNvPr id="8" name="MH_Text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57728" y="1412777"/>
            <a:ext cx="3793662" cy="5184576"/>
          </a:xfrm>
          <a:prstGeom prst="roundRect">
            <a:avLst>
              <a:gd name="adj" fmla="val 8046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>
                <a:lumMod val="85000"/>
              </a:schemeClr>
            </a:outerShdw>
          </a:effectLst>
        </p:spPr>
        <p:txBody>
          <a:bodyPr lIns="0" tIns="0" rIns="0" bIns="0" anchor="ctr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bo-CN" altLang="zh-CN" sz="3600" b="1" dirty="0" smtClean="0">
                <a:solidFill>
                  <a:prstClr val="black"/>
                </a:solidFill>
              </a:rPr>
              <a:t>སློབ་</a:t>
            </a:r>
            <a:r>
              <a:rPr lang="bo-CN" altLang="zh-CN" sz="3600" b="1" dirty="0">
                <a:solidFill>
                  <a:prstClr val="black"/>
                </a:solidFill>
              </a:rPr>
              <a:t>ཚན་འདིའི</a:t>
            </a:r>
            <a:r>
              <a:rPr lang="bo-CN" altLang="zh-CN" sz="3600" b="1" dirty="0" smtClean="0">
                <a:solidFill>
                  <a:prstClr val="black"/>
                </a:solidFill>
              </a:rPr>
              <a:t>་འབྲི་ཐབས་ནི་</a:t>
            </a:r>
            <a:r>
              <a:rPr lang="bo-CN" altLang="zh-CN" sz="3600" b="1" dirty="0">
                <a:solidFill>
                  <a:prstClr val="black"/>
                </a:solidFill>
              </a:rPr>
              <a:t>བསྡུས་བརྗོད་ཡིན་ཞིང་།  བསྡུས་བརྗོད་ནི།</a:t>
            </a:r>
            <a:r>
              <a:rPr lang="en-US" altLang="zh-CN" sz="3600" b="1" dirty="0">
                <a:solidFill>
                  <a:prstClr val="black"/>
                </a:solidFill>
              </a:rPr>
              <a:t>  </a:t>
            </a:r>
            <a:r>
              <a:rPr lang="bo-CN" altLang="zh-CN" sz="3600" b="1" dirty="0">
                <a:solidFill>
                  <a:prstClr val="black"/>
                </a:solidFill>
              </a:rPr>
              <a:t>བརྗོད་དོན་དངོས་སུ་མ་སྨྲས་པར་དེ་དང་ཆོས་མཚུངས་པའི་དཔེ་ཞིག་བཀོད་ནས་མཚོན་པར་བྱེད་པ་ལ་ཟེར</a:t>
            </a:r>
            <a:r>
              <a:rPr lang="bo-CN" altLang="zh-CN" sz="3600" b="1" dirty="0" smtClean="0">
                <a:solidFill>
                  <a:prstClr val="black"/>
                </a:solidFill>
              </a:rPr>
              <a:t>།</a:t>
            </a:r>
            <a:endParaRPr lang="zh-CN" altLang="zh-CN" sz="3600" b="1" dirty="0">
              <a:solidFill>
                <a:prstClr val="black"/>
              </a:solidFill>
            </a:endParaRPr>
          </a:p>
        </p:txBody>
      </p:sp>
      <p:sp>
        <p:nvSpPr>
          <p:cNvPr id="15" name="MH_Other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83041" y="1556795"/>
            <a:ext cx="2664296" cy="428625"/>
          </a:xfrm>
          <a:prstGeom prst="roundRect">
            <a:avLst>
              <a:gd name="adj" fmla="val 48569"/>
            </a:avLst>
          </a:prstGeom>
          <a:gradFill rotWithShape="0">
            <a:gsLst>
              <a:gs pos="0">
                <a:schemeClr val="accent2"/>
              </a:gs>
              <a:gs pos="47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4000" b="1" dirty="0" smtClean="0">
                <a:latin typeface="+mn-ea"/>
                <a:ea typeface="+mn-ea"/>
              </a:rPr>
              <a:t>རྩོམ་སྟངས།</a:t>
            </a:r>
            <a:endParaRPr lang="zh-CN" altLang="en-US" sz="4000" b="1" dirty="0">
              <a:latin typeface="+mn-ea"/>
              <a:ea typeface="+mn-ea"/>
            </a:endParaRPr>
          </a:p>
        </p:txBody>
      </p:sp>
      <p:sp>
        <p:nvSpPr>
          <p:cNvPr id="10" name="MH_Text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6023" y="1412776"/>
            <a:ext cx="3430911" cy="5184576"/>
          </a:xfrm>
          <a:prstGeom prst="roundRect">
            <a:avLst>
              <a:gd name="adj" fmla="val 804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1">
                <a:lumMod val="85000"/>
              </a:schemeClr>
            </a:outerShdw>
          </a:effectLst>
        </p:spPr>
        <p:txBody>
          <a:bodyPr lIns="0" tIns="0" rIns="0" bIns="0" anchor="ctr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bo-CN" altLang="zh-CN" sz="3600" b="1" dirty="0" smtClean="0">
                <a:solidFill>
                  <a:prstClr val="black"/>
                </a:solidFill>
              </a:rPr>
              <a:t>སློབ་</a:t>
            </a:r>
            <a:r>
              <a:rPr lang="bo-CN" altLang="zh-CN" sz="3600" b="1" dirty="0">
                <a:solidFill>
                  <a:prstClr val="black"/>
                </a:solidFill>
              </a:rPr>
              <a:t>ཚན་འདི་ནི་དེང་རབས་བོད་ཀྱི་རྩོམ་རིག་དཔེ་ཚོགས</a:t>
            </a:r>
            <a:r>
              <a:rPr lang="bo-CN" altLang="zh-CN" sz="3600" b="1" dirty="0" smtClean="0">
                <a:solidFill>
                  <a:prstClr val="black"/>
                </a:solidFill>
              </a:rPr>
              <a:t>་</a:t>
            </a:r>
            <a:r>
              <a:rPr lang="en-US" altLang="zh-CN" sz="3600" b="1" dirty="0">
                <a:solidFill>
                  <a:prstClr val="black"/>
                </a:solidFill>
                <a:latin typeface="Microsoft Himalaya"/>
                <a:ea typeface="Microsoft Himalaya"/>
                <a:cs typeface="Microsoft Himalaya"/>
              </a:rPr>
              <a:t>«</a:t>
            </a:r>
            <a:r>
              <a:rPr lang="bo-CN" altLang="zh-CN" sz="3600" b="1" dirty="0" smtClean="0">
                <a:solidFill>
                  <a:prstClr val="black"/>
                </a:solidFill>
              </a:rPr>
              <a:t>སྤྲིན་</a:t>
            </a:r>
            <a:r>
              <a:rPr lang="bo-CN" altLang="zh-CN" sz="3600" b="1" dirty="0">
                <a:solidFill>
                  <a:prstClr val="black"/>
                </a:solidFill>
              </a:rPr>
              <a:t>གྱི་སྒྲ་</a:t>
            </a:r>
            <a:r>
              <a:rPr lang="bo-CN" altLang="zh-CN" sz="3600" b="1" dirty="0" smtClean="0">
                <a:solidFill>
                  <a:prstClr val="black"/>
                </a:solidFill>
              </a:rPr>
              <a:t>དབྱངས</a:t>
            </a:r>
            <a:r>
              <a:rPr lang="en-US" altLang="zh-CN" sz="3600" b="1" dirty="0">
                <a:solidFill>
                  <a:prstClr val="black"/>
                </a:solidFill>
                <a:latin typeface="Microsoft Himalaya"/>
                <a:ea typeface="Microsoft Himalaya"/>
                <a:cs typeface="Microsoft Himalaya"/>
              </a:rPr>
              <a:t>»</a:t>
            </a:r>
            <a:r>
              <a:rPr lang="bo-CN" altLang="zh-CN" sz="3600" b="1" dirty="0" smtClean="0">
                <a:solidFill>
                  <a:prstClr val="black"/>
                </a:solidFill>
              </a:rPr>
              <a:t>ལས་</a:t>
            </a:r>
            <a:r>
              <a:rPr lang="bo-CN" altLang="zh-CN" sz="3600" b="1" dirty="0">
                <a:solidFill>
                  <a:prstClr val="black"/>
                </a:solidFill>
              </a:rPr>
              <a:t>བདམས་པ་དང་།</a:t>
            </a:r>
            <a:r>
              <a:rPr lang="en-US" altLang="zh-CN" sz="3600" b="1" dirty="0">
                <a:solidFill>
                  <a:prstClr val="black"/>
                </a:solidFill>
              </a:rPr>
              <a:t>  </a:t>
            </a:r>
            <a:r>
              <a:rPr lang="bo-CN" altLang="zh-CN" sz="3600" b="1" dirty="0">
                <a:solidFill>
                  <a:prstClr val="black"/>
                </a:solidFill>
              </a:rPr>
              <a:t>རྩོམ་པ་པོ་བན་དེ་བཀྲ་ཤིས་ནི་དེང་རབས་བོད་ཀྱི</a:t>
            </a:r>
            <a:r>
              <a:rPr lang="bo-CN" altLang="zh-CN" sz="3600" b="1" dirty="0" smtClean="0">
                <a:solidFill>
                  <a:prstClr val="black"/>
                </a:solidFill>
              </a:rPr>
              <a:t>་རྩོམ་</a:t>
            </a:r>
            <a:r>
              <a:rPr lang="bo-CN" altLang="zh-CN" sz="3600" b="1" dirty="0">
                <a:solidFill>
                  <a:prstClr val="black"/>
                </a:solidFill>
              </a:rPr>
              <a:t>པ་པོ་ཞིག་ཡིན།</a:t>
            </a:r>
            <a:endParaRPr lang="zh-CN" altLang="zh-CN" sz="3600" b="1" dirty="0">
              <a:solidFill>
                <a:prstClr val="black"/>
              </a:solidFill>
            </a:endParaRPr>
          </a:p>
        </p:txBody>
      </p:sp>
      <p:sp>
        <p:nvSpPr>
          <p:cNvPr id="13" name="MH_Other_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0590" y="1556792"/>
            <a:ext cx="2808312" cy="432048"/>
          </a:xfrm>
          <a:prstGeom prst="roundRect">
            <a:avLst>
              <a:gd name="adj" fmla="val 48569"/>
            </a:avLst>
          </a:prstGeom>
          <a:gradFill rotWithShape="0">
            <a:gsLst>
              <a:gs pos="0">
                <a:schemeClr val="accent1"/>
              </a:gs>
              <a:gs pos="47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4000" b="1" dirty="0">
                <a:latin typeface="+mn-ea"/>
              </a:rPr>
              <a:t> </a:t>
            </a:r>
            <a:r>
              <a:rPr lang="bo-CN" altLang="zh-CN" sz="4000" b="1" dirty="0" smtClean="0">
                <a:latin typeface="+mn-ea"/>
              </a:rPr>
              <a:t>        རྩོམ་པ་པོ།</a:t>
            </a:r>
            <a:endParaRPr lang="zh-CN" altLang="en-US" sz="4000" b="1" dirty="0">
              <a:latin typeface="+mn-ea"/>
            </a:endParaRPr>
          </a:p>
        </p:txBody>
      </p:sp>
      <p:sp>
        <p:nvSpPr>
          <p:cNvPr id="3083" name="MH_Other_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11609" y="2701479"/>
            <a:ext cx="2402103" cy="2603500"/>
          </a:xfrm>
          <a:prstGeom prst="can">
            <a:avLst>
              <a:gd name="adj" fmla="val 2855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5357" tIns="52679" rIns="105357" bIns="52679" anchor="ctr"/>
          <a:lstStyle/>
          <a:p>
            <a:pPr defTabSz="1054100" eaLnBrk="1" latinLnBrk="1" hangingPunct="1"/>
            <a:endParaRPr lang="zh-CN" altLang="zh-CN" sz="2800" i="1">
              <a:latin typeface="宋体" pitchFamily="2" charset="-122"/>
              <a:ea typeface="HY태고딕"/>
              <a:cs typeface="HY태고딕"/>
            </a:endParaRPr>
          </a:p>
        </p:txBody>
      </p:sp>
      <p:sp>
        <p:nvSpPr>
          <p:cNvPr id="19" name="MH_Entry_1">
            <a:hlinkClick r:id="rId14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982850" y="260654"/>
            <a:ext cx="4222560" cy="595067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36000" rIns="36000" bIns="36000" anchor="ctr">
            <a:noAutofit/>
          </a:bodyPr>
          <a:lstStyle/>
          <a:p>
            <a:pPr algn="ctr">
              <a:defRPr/>
            </a:pPr>
            <a:r>
              <a:rPr lang="bo-CN" altLang="zh-CN" sz="4400" b="1" kern="0" dirty="0" smtClean="0">
                <a:solidFill>
                  <a:srgbClr val="FFFFFF"/>
                </a:solidFill>
                <a:latin typeface="+mn-ea"/>
              </a:rPr>
              <a:t>སློབ་ཚན་ངོ་སྤྲོད།</a:t>
            </a:r>
            <a:endParaRPr lang="zh-CN" altLang="en-US" sz="4400" b="1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0" name="MH_Number_1">
            <a:hlinkClick r:id="rId14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550590" y="297952"/>
            <a:ext cx="520404" cy="52047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o-CN" altLang="zh-CN" sz="4000" kern="0" dirty="0">
                <a:solidFill>
                  <a:srgbClr val="FFFFFF"/>
                </a:solidFill>
                <a:ea typeface="幼圆"/>
              </a:rPr>
              <a:t>༡</a:t>
            </a:r>
            <a:endParaRPr lang="zh-CN" altLang="en-US" sz="4000" kern="0" dirty="0">
              <a:solidFill>
                <a:srgbClr val="FFFFFF"/>
              </a:solidFill>
              <a:ea typeface="幼圆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35259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4484" y="1077323"/>
            <a:ext cx="109713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o-CN" altLang="zh-CN" sz="3600" b="1" dirty="0"/>
              <a:t>བཙོ་མ།   སླད་མེད་པའི་དོན།  གསེར</a:t>
            </a:r>
            <a:r>
              <a:rPr lang="bo-CN" altLang="zh-CN" sz="3600" b="1" dirty="0" smtClean="0"/>
              <a:t>་སླད་མེད་</a:t>
            </a:r>
            <a:r>
              <a:rPr lang="bo-CN" altLang="zh-CN" sz="3600" b="1" dirty="0"/>
              <a:t>པ་ལ་</a:t>
            </a:r>
            <a:r>
              <a:rPr lang="bo-CN" altLang="zh-CN" sz="3600" b="1" dirty="0" smtClean="0"/>
              <a:t>གསེར་</a:t>
            </a:r>
            <a:r>
              <a:rPr lang="bo-CN" altLang="zh-CN" sz="3600" b="1" dirty="0"/>
              <a:t>བཙོ་མ་ཟེར་བ་ལྟ་བུ།</a:t>
            </a:r>
            <a:endParaRPr lang="zh-CN" altLang="zh-CN" sz="3600" b="1" dirty="0"/>
          </a:p>
          <a:p>
            <a:pPr marL="0" indent="0">
              <a:buNone/>
            </a:pPr>
            <a:r>
              <a:rPr lang="bo-CN" altLang="zh-CN" sz="3600" b="1" dirty="0"/>
              <a:t>དབྱུག་ཏོ།     རྡེག་བྱེད་ཀྱི་དབྱུག་པའི་</a:t>
            </a:r>
            <a:r>
              <a:rPr lang="bo-CN" altLang="zh-CN" sz="3600" b="1" dirty="0" smtClean="0"/>
              <a:t>དོན།</a:t>
            </a:r>
            <a:endParaRPr lang="zh-CN" altLang="zh-CN" sz="3600" b="1" dirty="0"/>
          </a:p>
          <a:p>
            <a:pPr marL="0" indent="0">
              <a:buNone/>
            </a:pPr>
            <a:r>
              <a:rPr lang="bo-CN" altLang="zh-CN" sz="3600" b="1" dirty="0"/>
              <a:t>ཐོགས།    ལག་ལ་བཟུང་བའི་དོན།</a:t>
            </a:r>
            <a:endParaRPr lang="zh-CN" altLang="zh-CN" sz="3600" b="1" dirty="0"/>
          </a:p>
          <a:p>
            <a:pPr marL="0" indent="0">
              <a:buNone/>
            </a:pPr>
            <a:r>
              <a:rPr lang="bo-CN" altLang="zh-CN" sz="3600" b="1" dirty="0"/>
              <a:t>གཙེས།   གནོད་པ་བྱས་པའི་དོན།</a:t>
            </a:r>
            <a:endParaRPr lang="zh-CN" altLang="zh-CN" sz="3600" b="1" dirty="0"/>
          </a:p>
          <a:p>
            <a:pPr marL="0" indent="0">
              <a:buNone/>
            </a:pPr>
            <a:r>
              <a:rPr lang="bo-CN" altLang="zh-CN" sz="3600" b="1" dirty="0"/>
              <a:t>སོམ་ཉི།   ཐེ་ཚོམ་ཟ་བའི་དོན།</a:t>
            </a:r>
            <a:endParaRPr lang="zh-CN" altLang="zh-CN" sz="3600" b="1" dirty="0"/>
          </a:p>
          <a:p>
            <a:pPr marL="0" indent="0">
              <a:buNone/>
            </a:pPr>
            <a:r>
              <a:rPr lang="bo-CN" altLang="zh-CN" sz="3600" b="1" dirty="0"/>
              <a:t>བྲིན།   རིན་གོང་བཟང་བའམ་ཉོ་མཁན་མང་བ་སྟེ།  ཚོང་རྒྱུག་ཆེ་བའི་དོན།</a:t>
            </a:r>
            <a:endParaRPr lang="zh-CN" altLang="zh-CN" sz="3600" b="1" dirty="0"/>
          </a:p>
          <a:p>
            <a:pPr marL="0" indent="0">
              <a:buNone/>
            </a:pPr>
            <a:r>
              <a:rPr lang="bo-CN" altLang="zh-CN" sz="3600" b="1" dirty="0"/>
              <a:t>སོ་ནམ་པ།   ཞིང་བའི་དོན།</a:t>
            </a:r>
            <a:endParaRPr lang="zh-CN" altLang="zh-CN" sz="3600" b="1" dirty="0"/>
          </a:p>
          <a:p>
            <a:pPr marL="0" indent="0">
              <a:buNone/>
            </a:pPr>
            <a:r>
              <a:rPr lang="bo-CN" altLang="zh-CN" sz="3600" b="1" dirty="0"/>
              <a:t>ལུས་སྐྱེས།   ལུས་ཀྱི་བ་སྤུ་དང་།  ཁྲག    བྱའི་འདབ་གཤོག་བཅས་ཀྱི་དོན་ལ་འཇུག   	 </a:t>
            </a:r>
            <a:endParaRPr lang="zh-CN" altLang="zh-CN" sz="3600" b="1" dirty="0"/>
          </a:p>
          <a:p>
            <a:pPr marL="0" indent="0">
              <a:buNone/>
            </a:pPr>
            <a:endParaRPr lang="zh-CN" altLang="en-US" sz="3600" b="1" dirty="0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936542" y="476678"/>
            <a:ext cx="4222560" cy="595067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36000" rIns="36000" bIns="36000" anchor="ctr">
            <a:noAutofit/>
          </a:bodyPr>
          <a:lstStyle/>
          <a:p>
            <a:pPr algn="ctr"/>
            <a:r>
              <a:rPr lang="bo-CN" altLang="zh-CN" sz="4400" b="1" kern="0" dirty="0" smtClean="0">
                <a:solidFill>
                  <a:srgbClr val="FFFFFF"/>
                </a:solidFill>
                <a:latin typeface="+mn-ea"/>
              </a:rPr>
              <a:t>མིང་འགྲེལ།</a:t>
            </a:r>
            <a:endParaRPr lang="zh-CN" altLang="en-US" sz="4400" b="1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504282" y="513976"/>
            <a:ext cx="520404" cy="52047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algn="ctr"/>
            <a:r>
              <a:rPr lang="bo-CN" altLang="zh-CN" sz="4000" kern="0" dirty="0">
                <a:solidFill>
                  <a:srgbClr val="FFFFFF"/>
                </a:solidFill>
                <a:ea typeface="幼圆"/>
              </a:rPr>
              <a:t>༢</a:t>
            </a:r>
            <a:endParaRPr lang="zh-CN" altLang="en-US" sz="4000" kern="0" dirty="0">
              <a:solidFill>
                <a:srgbClr val="FFFFFF"/>
              </a:solidFill>
              <a:ea typeface="幼圆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17678">
            <a:off x="9618068" y="4707478"/>
            <a:ext cx="2438198" cy="1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5473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4"/>
          <p:cNvSpPr/>
          <p:nvPr>
            <p:custDataLst>
              <p:tags r:id="rId2"/>
            </p:custDataLst>
          </p:nvPr>
        </p:nvSpPr>
        <p:spPr>
          <a:xfrm>
            <a:off x="698241" y="2027135"/>
            <a:ext cx="8364788" cy="4354199"/>
          </a:xfrm>
          <a:prstGeom prst="roundRect">
            <a:avLst>
              <a:gd name="adj" fmla="val 218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latin typeface="微软雅黑" panose="020B0503020204020204" pitchFamily="34" charset="-122"/>
            </a:endParaRPr>
          </a:p>
        </p:txBody>
      </p:sp>
      <p:sp>
        <p:nvSpPr>
          <p:cNvPr id="28" name="MH_Other_5"/>
          <p:cNvSpPr/>
          <p:nvPr>
            <p:custDataLst>
              <p:tags r:id="rId3"/>
            </p:custDataLst>
          </p:nvPr>
        </p:nvSpPr>
        <p:spPr>
          <a:xfrm>
            <a:off x="1150262" y="2359252"/>
            <a:ext cx="7561141" cy="3878060"/>
          </a:xfrm>
          <a:prstGeom prst="roundRect">
            <a:avLst>
              <a:gd name="adj" fmla="val 25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bo-CN" altLang="zh-CN" sz="3600" b="1" dirty="0" smtClean="0">
                <a:solidFill>
                  <a:schemeClr val="tx1"/>
                </a:solidFill>
                <a:latin typeface="微软雅黑" panose="020B0503020204020204" pitchFamily="34" charset="-122"/>
              </a:rPr>
              <a:t>སྙན་</a:t>
            </a:r>
            <a:r>
              <a:rPr lang="bo-CN" altLang="zh-CN" sz="3600" b="1" dirty="0">
                <a:solidFill>
                  <a:schemeClr val="tx1"/>
                </a:solidFill>
                <a:latin typeface="微软雅黑" panose="020B0503020204020204" pitchFamily="34" charset="-122"/>
              </a:rPr>
              <a:t>ཚིག་ཁག</a:t>
            </a:r>
            <a:r>
              <a:rPr lang="bo-CN" altLang="zh-CN" sz="3600" b="1" dirty="0" smtClean="0">
                <a:solidFill>
                  <a:schemeClr val="tx1"/>
                </a:solidFill>
                <a:latin typeface="微软雅黑" panose="020B0503020204020204" pitchFamily="34" charset="-122"/>
              </a:rPr>
              <a:t>་འདིར་</a:t>
            </a:r>
            <a:r>
              <a:rPr lang="bo-CN" altLang="zh-CN" sz="3600" b="1" dirty="0">
                <a:solidFill>
                  <a:schemeClr val="tx1"/>
                </a:solidFill>
                <a:latin typeface="微软雅黑" panose="020B0503020204020204" pitchFamily="34" charset="-122"/>
              </a:rPr>
              <a:t>རྩོམ་པ་པོས་ང་ཚོས་རྒྱུན་དུ་མཐོང་སླ་བའི་འབག་སྐུའི་ཞལ་རས་རྩོམ་གྱི་བརྗོད་བྱར་བཀོད་པ་ལ་བརྟེན་ནས།  སྤྱི་ཚོགས་འཚོ་བའི་ཁྲོད་ཀྱི་མི་ཁག་ཅིག་གིས་བྱམས་སེམས་དང་སྙིང་རྗེ།   དྲང་བདེན།  </a:t>
            </a:r>
            <a:r>
              <a:rPr lang="bo-CN" altLang="zh-CN" sz="3600" b="1" dirty="0" smtClean="0">
                <a:solidFill>
                  <a:schemeClr val="tx1"/>
                </a:solidFill>
                <a:latin typeface="微软雅黑" panose="020B0503020204020204" pitchFamily="34" charset="-122"/>
              </a:rPr>
              <a:t> གཞན་</a:t>
            </a:r>
            <a:r>
              <a:rPr lang="bo-CN" altLang="zh-CN" sz="3600" b="1" dirty="0">
                <a:solidFill>
                  <a:schemeClr val="tx1"/>
                </a:solidFill>
                <a:latin typeface="微软雅黑" panose="020B0503020204020204" pitchFamily="34" charset="-122"/>
              </a:rPr>
              <a:t>ཕན་བཅས་ཀྱི་ཕྱི་གོས་གྱོན་ཏེ།  ལྐོག་ཏུ་རང་དོན་ཁོ་ན་དོན་གཉེར་བྱེད་མཁན་གྱི་བླ་མ་དཀོར་གཟན་ཅན</a:t>
            </a:r>
            <a:r>
              <a:rPr lang="bo-CN" altLang="zh-CN" sz="3600" b="1" dirty="0" smtClean="0">
                <a:solidFill>
                  <a:schemeClr val="tx1"/>
                </a:solidFill>
                <a:latin typeface="微软雅黑" panose="020B0503020204020204" pitchFamily="34" charset="-122"/>
              </a:rPr>
              <a:t>་དང་</a:t>
            </a:r>
            <a:r>
              <a:rPr lang="bo-CN" altLang="zh-CN" sz="3600" b="1" dirty="0">
                <a:solidFill>
                  <a:schemeClr val="tx1"/>
                </a:solidFill>
                <a:latin typeface="微软雅黑" panose="020B0503020204020204" pitchFamily="34" charset="-122"/>
              </a:rPr>
              <a:t>དཔོན་པོ་ཟ་རྔམ་ཅན་གྱི་རང་གཤིས་ངན་པ་དེ་སྒྱུ་རྩལ་གྱི་ལམ་ནས་མཚོན་པར་བྱས་ཡོད། 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MH_SubTitle_1"/>
          <p:cNvSpPr/>
          <p:nvPr>
            <p:custDataLst>
              <p:tags r:id="rId4"/>
            </p:custDataLst>
          </p:nvPr>
        </p:nvSpPr>
        <p:spPr>
          <a:xfrm rot="21196639">
            <a:off x="302351" y="1324709"/>
            <a:ext cx="4807179" cy="962128"/>
          </a:xfrm>
          <a:custGeom>
            <a:avLst/>
            <a:gdLst>
              <a:gd name="connsiteX0" fmla="*/ 2353768 w 2353768"/>
              <a:gd name="connsiteY0" fmla="*/ 28003 h 703073"/>
              <a:gd name="connsiteX1" fmla="*/ 2082849 w 2353768"/>
              <a:gd name="connsiteY1" fmla="*/ 702482 h 703073"/>
              <a:gd name="connsiteX2" fmla="*/ 0 w 2353768"/>
              <a:gd name="connsiteY2" fmla="*/ 703073 h 703073"/>
              <a:gd name="connsiteX3" fmla="*/ 105662 w 2353768"/>
              <a:gd name="connsiteY3" fmla="*/ 0 h 70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3768" h="703073">
                <a:moveTo>
                  <a:pt x="2353768" y="28003"/>
                </a:moveTo>
                <a:lnTo>
                  <a:pt x="2082849" y="702482"/>
                </a:lnTo>
                <a:lnTo>
                  <a:pt x="0" y="703073"/>
                </a:lnTo>
                <a:lnTo>
                  <a:pt x="10566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4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འབག་སྐུའི་ཞལ་རས།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73330" y="2290950"/>
            <a:ext cx="2754524" cy="3874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MH_Entry_1"/>
          <p:cNvSpPr/>
          <p:nvPr>
            <p:custDataLst>
              <p:tags r:id="rId5"/>
            </p:custDataLst>
          </p:nvPr>
        </p:nvSpPr>
        <p:spPr>
          <a:xfrm>
            <a:off x="792526" y="404670"/>
            <a:ext cx="4222560" cy="595067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36000" rIns="36000" bIns="36000" anchor="ctr">
            <a:noAutofit/>
          </a:bodyPr>
          <a:lstStyle/>
          <a:p>
            <a:pPr algn="ctr"/>
            <a:r>
              <a:rPr lang="bo-CN" altLang="zh-CN" sz="4000" b="1" dirty="0">
                <a:solidFill>
                  <a:schemeClr val="bg1"/>
                </a:solidFill>
              </a:rPr>
              <a:t>སློབ་ཚན་དབྱེ་ཞིབ</a:t>
            </a:r>
            <a:r>
              <a:rPr lang="bo-CN" altLang="zh-CN" sz="4000" b="1" dirty="0" smtClean="0">
                <a:solidFill>
                  <a:schemeClr val="bg1"/>
                </a:solidFill>
              </a:rPr>
              <a:t>།</a:t>
            </a:r>
            <a:endParaRPr lang="zh-CN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23" name="MH_Number_1"/>
          <p:cNvSpPr/>
          <p:nvPr>
            <p:custDataLst>
              <p:tags r:id="rId6"/>
            </p:custDataLst>
          </p:nvPr>
        </p:nvSpPr>
        <p:spPr>
          <a:xfrm>
            <a:off x="360266" y="441968"/>
            <a:ext cx="520404" cy="52047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algn="ctr"/>
            <a:r>
              <a:rPr lang="bo-CN" altLang="zh-CN" sz="4000" kern="0" dirty="0">
                <a:solidFill>
                  <a:srgbClr val="FFFFFF"/>
                </a:solidFill>
                <a:ea typeface="幼圆"/>
              </a:rPr>
              <a:t>༣</a:t>
            </a:r>
            <a:endParaRPr lang="zh-CN" altLang="en-US" sz="4000" kern="0" dirty="0">
              <a:solidFill>
                <a:srgbClr val="FFFFFF"/>
              </a:solidFill>
              <a:ea typeface="幼圆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04720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4"/>
          <p:cNvSpPr/>
          <p:nvPr>
            <p:custDataLst>
              <p:tags r:id="rId1"/>
            </p:custDataLst>
          </p:nvPr>
        </p:nvSpPr>
        <p:spPr>
          <a:xfrm>
            <a:off x="281685" y="2099137"/>
            <a:ext cx="10206012" cy="3922151"/>
          </a:xfrm>
          <a:prstGeom prst="roundRect">
            <a:avLst>
              <a:gd name="adj" fmla="val 218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latin typeface="微软雅黑" panose="020B0503020204020204" pitchFamily="34" charset="-122"/>
            </a:endParaRPr>
          </a:p>
        </p:txBody>
      </p:sp>
      <p:sp>
        <p:nvSpPr>
          <p:cNvPr id="5" name="MH_Other_5"/>
          <p:cNvSpPr/>
          <p:nvPr>
            <p:custDataLst>
              <p:tags r:id="rId2"/>
            </p:custDataLst>
          </p:nvPr>
        </p:nvSpPr>
        <p:spPr>
          <a:xfrm>
            <a:off x="822151" y="2420888"/>
            <a:ext cx="9225470" cy="3384376"/>
          </a:xfrm>
          <a:prstGeom prst="roundRect">
            <a:avLst>
              <a:gd name="adj" fmla="val 25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457200" indent="-457200" algn="ctr"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bo-CN" altLang="zh-CN" sz="3600" b="1" dirty="0" smtClean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 marL="457200" indent="-457200" algn="ctr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bo-CN" altLang="zh-CN" sz="3600" b="1" dirty="0" smtClean="0">
                <a:solidFill>
                  <a:schemeClr val="tx1"/>
                </a:solidFill>
                <a:latin typeface="微软雅黑" panose="020B0503020204020204" pitchFamily="34" charset="-122"/>
              </a:rPr>
              <a:t> </a:t>
            </a:r>
            <a:r>
              <a:rPr lang="bo-CN" altLang="zh-CN" sz="3600" b="1" dirty="0">
                <a:solidFill>
                  <a:srgbClr val="002060"/>
                </a:solidFill>
                <a:latin typeface="微软雅黑" panose="020B0503020204020204" pitchFamily="34" charset="-122"/>
              </a:rPr>
              <a:t>སྙན་ཚིག་ཁག</a:t>
            </a:r>
            <a:r>
              <a:rPr lang="bo-CN" altLang="zh-CN" sz="3600" b="1" dirty="0" smtClean="0">
                <a:solidFill>
                  <a:srgbClr val="002060"/>
                </a:solidFill>
                <a:latin typeface="微软雅黑" panose="020B0503020204020204" pitchFamily="34" charset="-122"/>
              </a:rPr>
              <a:t>་འདིར་</a:t>
            </a:r>
            <a:r>
              <a:rPr lang="bo-CN" altLang="zh-CN" sz="3600" b="1" dirty="0">
                <a:solidFill>
                  <a:srgbClr val="002060"/>
                </a:solidFill>
                <a:latin typeface="微软雅黑" panose="020B0503020204020204" pitchFamily="34" charset="-122"/>
              </a:rPr>
              <a:t>རྩོམ་པ་པོས</a:t>
            </a:r>
            <a:r>
              <a:rPr lang="bo-CN" altLang="zh-CN" sz="3600" b="1" dirty="0" smtClean="0">
                <a:solidFill>
                  <a:srgbClr val="002060"/>
                </a:solidFill>
                <a:latin typeface="微软雅黑" panose="020B0503020204020204" pitchFamily="34" charset="-122"/>
              </a:rPr>
              <a:t>་སྤྱི་</a:t>
            </a:r>
            <a:r>
              <a:rPr lang="bo-CN" altLang="zh-CN" sz="3600" b="1" dirty="0">
                <a:solidFill>
                  <a:srgbClr val="002060"/>
                </a:solidFill>
                <a:latin typeface="微软雅黑" panose="020B0503020204020204" pitchFamily="34" charset="-122"/>
              </a:rPr>
              <a:t>ཚོགས་འཚོ་བའི་ཁྲོད་ཀྱི་མི་ཁ་ཤས་ཀྱིས་ལུས་ལ་རྒྱལ་ཁབ་དང་མི་དམངས།   སངས་རྒྱས་བསྟན་པ་བཅས་ཀྱི་ཕྱི་གོས་གྱོན་ནས་གཞན་སེམས་འཁྲུལ་བར་བྱེད་པ་དང་། མི་དམངས་ཀྱི་ངལ་རྩོལ་འབྲས་བུ་ཧམ་ཟོས་བྱེད་པའི་བྱ་སྤྱོད་སྐྱུག་བྲོ་བ་དེ་དག་ཐབས་མཁས་ཀྱི་སྒོ་ནས་གཟིག་ལྤགས་བཀབ་པའི་བོང་བུའི་གཡོ་ཟོལ་ལ་སྦྱར་ཏེ་དམར་རྗེན་དུ་བཏོན་ཡོད།</a:t>
            </a:r>
          </a:p>
          <a:p>
            <a:pPr algn="ctr">
              <a:lnSpc>
                <a:spcPct val="120000"/>
              </a:lnSpc>
              <a:defRPr/>
            </a:pPr>
            <a:endParaRPr lang="bo-CN" altLang="zh-CN" sz="3600" b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MH_SubTitle_1"/>
          <p:cNvSpPr/>
          <p:nvPr>
            <p:custDataLst>
              <p:tags r:id="rId3"/>
            </p:custDataLst>
          </p:nvPr>
        </p:nvSpPr>
        <p:spPr>
          <a:xfrm rot="21196639">
            <a:off x="-61330" y="1324709"/>
            <a:ext cx="5865318" cy="962128"/>
          </a:xfrm>
          <a:custGeom>
            <a:avLst/>
            <a:gdLst>
              <a:gd name="connsiteX0" fmla="*/ 2353768 w 2353768"/>
              <a:gd name="connsiteY0" fmla="*/ 28003 h 703073"/>
              <a:gd name="connsiteX1" fmla="*/ 2082849 w 2353768"/>
              <a:gd name="connsiteY1" fmla="*/ 702482 h 703073"/>
              <a:gd name="connsiteX2" fmla="*/ 0 w 2353768"/>
              <a:gd name="connsiteY2" fmla="*/ 703073 h 703073"/>
              <a:gd name="connsiteX3" fmla="*/ 105662 w 2353768"/>
              <a:gd name="connsiteY3" fmla="*/ 0 h 70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3768" h="703073">
                <a:moveTo>
                  <a:pt x="2353768" y="28003"/>
                </a:moveTo>
                <a:lnTo>
                  <a:pt x="2082849" y="702482"/>
                </a:lnTo>
                <a:lnTo>
                  <a:pt x="0" y="703073"/>
                </a:lnTo>
                <a:lnTo>
                  <a:pt x="10566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4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གཟིགས་ལྤགས་གྱོན་པའི་བོང་བུ།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Entry_1"/>
          <p:cNvSpPr/>
          <p:nvPr>
            <p:custDataLst>
              <p:tags r:id="rId4"/>
            </p:custDataLst>
          </p:nvPr>
        </p:nvSpPr>
        <p:spPr>
          <a:xfrm>
            <a:off x="792526" y="404670"/>
            <a:ext cx="4222560" cy="595067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36000" rIns="36000" bIns="36000" anchor="ctr">
            <a:noAutofit/>
          </a:bodyPr>
          <a:lstStyle/>
          <a:p>
            <a:pPr algn="ctr"/>
            <a:r>
              <a:rPr lang="bo-CN" altLang="zh-CN" sz="4000" b="1" dirty="0">
                <a:solidFill>
                  <a:schemeClr val="bg1"/>
                </a:solidFill>
              </a:rPr>
              <a:t>སློབ་ཚན་དབྱེ་ཞིབ</a:t>
            </a:r>
            <a:r>
              <a:rPr lang="bo-CN" altLang="zh-CN" sz="4000" b="1" dirty="0" smtClean="0">
                <a:solidFill>
                  <a:schemeClr val="bg1"/>
                </a:solidFill>
              </a:rPr>
              <a:t>།</a:t>
            </a:r>
            <a:endParaRPr lang="zh-CN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2" name="MH_Number_1"/>
          <p:cNvSpPr/>
          <p:nvPr>
            <p:custDataLst>
              <p:tags r:id="rId5"/>
            </p:custDataLst>
          </p:nvPr>
        </p:nvSpPr>
        <p:spPr>
          <a:xfrm>
            <a:off x="360266" y="441968"/>
            <a:ext cx="520404" cy="52047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algn="ctr"/>
            <a:r>
              <a:rPr lang="bo-CN" altLang="zh-CN" sz="4000" kern="0" dirty="0">
                <a:solidFill>
                  <a:srgbClr val="FFFFFF"/>
                </a:solidFill>
                <a:ea typeface="幼圆"/>
              </a:rPr>
              <a:t>༣</a:t>
            </a:r>
            <a:endParaRPr lang="zh-CN" altLang="en-US" sz="4000" kern="0" dirty="0">
              <a:solidFill>
                <a:srgbClr val="FFFFFF"/>
              </a:solidFill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153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4"/>
          <p:cNvSpPr/>
          <p:nvPr>
            <p:custDataLst>
              <p:tags r:id="rId1"/>
            </p:custDataLst>
          </p:nvPr>
        </p:nvSpPr>
        <p:spPr>
          <a:xfrm>
            <a:off x="482217" y="2027135"/>
            <a:ext cx="8364788" cy="4354199"/>
          </a:xfrm>
          <a:prstGeom prst="roundRect">
            <a:avLst>
              <a:gd name="adj" fmla="val 218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latin typeface="微软雅黑" panose="020B0503020204020204" pitchFamily="34" charset="-122"/>
            </a:endParaRPr>
          </a:p>
        </p:txBody>
      </p:sp>
      <p:sp>
        <p:nvSpPr>
          <p:cNvPr id="6" name="MH_Other_5"/>
          <p:cNvSpPr/>
          <p:nvPr>
            <p:custDataLst>
              <p:tags r:id="rId2"/>
            </p:custDataLst>
          </p:nvPr>
        </p:nvSpPr>
        <p:spPr>
          <a:xfrm>
            <a:off x="934238" y="2348880"/>
            <a:ext cx="7561141" cy="3878060"/>
          </a:xfrm>
          <a:prstGeom prst="roundRect">
            <a:avLst>
              <a:gd name="adj" fmla="val 25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bo-CN" altLang="zh-CN" sz="3600" b="1" dirty="0">
                <a:solidFill>
                  <a:prstClr val="black"/>
                </a:solidFill>
              </a:rPr>
              <a:t>སྙན་ཚིག་ཁག</a:t>
            </a:r>
            <a:r>
              <a:rPr lang="bo-CN" altLang="zh-CN" sz="3600" b="1" dirty="0" smtClean="0">
                <a:solidFill>
                  <a:prstClr val="black"/>
                </a:solidFill>
              </a:rPr>
              <a:t>་འདིར་</a:t>
            </a:r>
            <a:r>
              <a:rPr lang="bo-CN" altLang="zh-CN" sz="3600" b="1" dirty="0">
                <a:solidFill>
                  <a:prstClr val="black"/>
                </a:solidFill>
              </a:rPr>
              <a:t>རྩོམ་པ་</a:t>
            </a:r>
            <a:r>
              <a:rPr lang="bo-CN" altLang="zh-CN" sz="3600" b="1" dirty="0" smtClean="0">
                <a:solidFill>
                  <a:prstClr val="black"/>
                </a:solidFill>
              </a:rPr>
              <a:t>པོས་</a:t>
            </a:r>
            <a:r>
              <a:rPr lang="bo-CN" altLang="zh-CN" sz="3600" b="1" dirty="0">
                <a:solidFill>
                  <a:prstClr val="black"/>
                </a:solidFill>
              </a:rPr>
              <a:t>སྤྱི་ཚོགས་འཚོ་བའི་ནང་མི་ཁ་ཤས་ལ་ཡོན་ཏན་དང་ནུས་པ་ཅི་ཡང་མེད་ནའང་།</a:t>
            </a:r>
            <a:r>
              <a:rPr lang="en-US" altLang="zh-CN" sz="3600" b="1" dirty="0">
                <a:solidFill>
                  <a:prstClr val="black"/>
                </a:solidFill>
              </a:rPr>
              <a:t>  </a:t>
            </a:r>
            <a:r>
              <a:rPr lang="bo-CN" altLang="zh-CN" sz="3600" b="1" dirty="0">
                <a:solidFill>
                  <a:prstClr val="black"/>
                </a:solidFill>
              </a:rPr>
              <a:t>ཁ་མཁས་གཡོ་རྫུན་ལ་བརྟེན་ནས་དཔོན་པོའི་དབང་དང་གོ་གནས་བླངས་ཤིང་།</a:t>
            </a:r>
            <a:r>
              <a:rPr lang="en-US" altLang="zh-CN" sz="3600" b="1" dirty="0">
                <a:solidFill>
                  <a:prstClr val="black"/>
                </a:solidFill>
              </a:rPr>
              <a:t>   </a:t>
            </a:r>
            <a:r>
              <a:rPr lang="bo-CN" altLang="zh-CN" sz="3600" b="1" dirty="0">
                <a:solidFill>
                  <a:prstClr val="black"/>
                </a:solidFill>
              </a:rPr>
              <a:t>མི་རིགས་དང་མི་དམངས་ཀྱི་ཁེ་ཕན་དང་ལ་རྒྱ་དོར་ནས་རང་མི་རིགས་ལ་མཐོང་ཆུང་དང་དམའ་འབེབས་བྱེད་པའི་སྤྱོད་ཚུལ་ཡ་མ་བླར་ཟུར་ཟ་བྱས་ཡོད།</a:t>
            </a:r>
            <a:endParaRPr lang="zh-CN" altLang="zh-CN" sz="3600" b="1" dirty="0">
              <a:solidFill>
                <a:prstClr val="black"/>
              </a:solidFill>
            </a:endParaRPr>
          </a:p>
        </p:txBody>
      </p:sp>
      <p:sp>
        <p:nvSpPr>
          <p:cNvPr id="7" name="MH_SubTitle_1"/>
          <p:cNvSpPr/>
          <p:nvPr>
            <p:custDataLst>
              <p:tags r:id="rId3"/>
            </p:custDataLst>
          </p:nvPr>
        </p:nvSpPr>
        <p:spPr>
          <a:xfrm rot="21196639">
            <a:off x="86327" y="1324709"/>
            <a:ext cx="4807179" cy="962128"/>
          </a:xfrm>
          <a:custGeom>
            <a:avLst/>
            <a:gdLst>
              <a:gd name="connsiteX0" fmla="*/ 2353768 w 2353768"/>
              <a:gd name="connsiteY0" fmla="*/ 28003 h 703073"/>
              <a:gd name="connsiteX1" fmla="*/ 2082849 w 2353768"/>
              <a:gd name="connsiteY1" fmla="*/ 702482 h 703073"/>
              <a:gd name="connsiteX2" fmla="*/ 0 w 2353768"/>
              <a:gd name="connsiteY2" fmla="*/ 703073 h 703073"/>
              <a:gd name="connsiteX3" fmla="*/ 105662 w 2353768"/>
              <a:gd name="connsiteY3" fmla="*/ 0 h 70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3768" h="703073">
                <a:moveTo>
                  <a:pt x="2353768" y="28003"/>
                </a:moveTo>
                <a:lnTo>
                  <a:pt x="2082849" y="702482"/>
                </a:lnTo>
                <a:lnTo>
                  <a:pt x="0" y="703073"/>
                </a:lnTo>
                <a:lnTo>
                  <a:pt x="10566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4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ལྦ་སྐྱེས་རྒྱལ་པོ།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98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047533" y="3645024"/>
            <a:ext cx="2939669" cy="165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MH_Entry_1"/>
          <p:cNvSpPr/>
          <p:nvPr>
            <p:custDataLst>
              <p:tags r:id="rId4"/>
            </p:custDataLst>
          </p:nvPr>
        </p:nvSpPr>
        <p:spPr>
          <a:xfrm>
            <a:off x="792526" y="404670"/>
            <a:ext cx="4222560" cy="595067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36000" rIns="36000" bIns="36000" anchor="ctr">
            <a:noAutofit/>
          </a:bodyPr>
          <a:lstStyle/>
          <a:p>
            <a:pPr algn="ctr"/>
            <a:r>
              <a:rPr lang="bo-CN" altLang="zh-CN" sz="4400" b="1" dirty="0">
                <a:solidFill>
                  <a:schemeClr val="bg1"/>
                </a:solidFill>
              </a:rPr>
              <a:t>སློབ་ཚན་དབྱེ་ཞིབ</a:t>
            </a:r>
            <a:r>
              <a:rPr lang="bo-CN" altLang="zh-CN" sz="4400" b="1" dirty="0" smtClean="0">
                <a:solidFill>
                  <a:schemeClr val="bg1"/>
                </a:solidFill>
              </a:rPr>
              <a:t>།</a:t>
            </a:r>
            <a:endParaRPr lang="zh-CN" altLang="en-US" sz="4400" dirty="0" smtClean="0">
              <a:solidFill>
                <a:schemeClr val="bg1"/>
              </a:solidFill>
            </a:endParaRPr>
          </a:p>
        </p:txBody>
      </p:sp>
      <p:sp>
        <p:nvSpPr>
          <p:cNvPr id="14" name="MH_Number_1"/>
          <p:cNvSpPr/>
          <p:nvPr>
            <p:custDataLst>
              <p:tags r:id="rId5"/>
            </p:custDataLst>
          </p:nvPr>
        </p:nvSpPr>
        <p:spPr>
          <a:xfrm>
            <a:off x="360266" y="441968"/>
            <a:ext cx="520404" cy="52047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algn="ctr"/>
            <a:r>
              <a:rPr lang="bo-CN" altLang="zh-CN" sz="4000" kern="0" dirty="0">
                <a:solidFill>
                  <a:srgbClr val="FFFFFF"/>
                </a:solidFill>
                <a:ea typeface="幼圆"/>
              </a:rPr>
              <a:t>༣</a:t>
            </a:r>
            <a:endParaRPr lang="zh-CN" altLang="en-US" sz="4000" kern="0" dirty="0">
              <a:solidFill>
                <a:srgbClr val="FFFFFF"/>
              </a:solidFill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125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4"/>
          <p:cNvSpPr/>
          <p:nvPr>
            <p:custDataLst>
              <p:tags r:id="rId1"/>
            </p:custDataLst>
          </p:nvPr>
        </p:nvSpPr>
        <p:spPr>
          <a:xfrm>
            <a:off x="482217" y="2027135"/>
            <a:ext cx="8364788" cy="4354199"/>
          </a:xfrm>
          <a:prstGeom prst="roundRect">
            <a:avLst>
              <a:gd name="adj" fmla="val 218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latin typeface="微软雅黑" panose="020B0503020204020204" pitchFamily="34" charset="-122"/>
            </a:endParaRPr>
          </a:p>
        </p:txBody>
      </p:sp>
      <p:sp>
        <p:nvSpPr>
          <p:cNvPr id="5" name="MH_Other_5"/>
          <p:cNvSpPr/>
          <p:nvPr>
            <p:custDataLst>
              <p:tags r:id="rId2"/>
            </p:custDataLst>
          </p:nvPr>
        </p:nvSpPr>
        <p:spPr>
          <a:xfrm>
            <a:off x="934238" y="2348880"/>
            <a:ext cx="7561141" cy="3878060"/>
          </a:xfrm>
          <a:prstGeom prst="roundRect">
            <a:avLst>
              <a:gd name="adj" fmla="val 257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o-CN" altLang="zh-CN" sz="3600" b="1" dirty="0" smtClean="0">
                <a:solidFill>
                  <a:schemeClr val="tx1"/>
                </a:solidFill>
              </a:rPr>
              <a:t> སྙན་ཚིག་ཁག་འདིར་རྩོམ་པ་པོས་ནེ་ཙོའི་རང་གཤིས་དང་བྱ་སྤྱོད་བྲིས་པ་ལ་བརྟེན་ནས་མི་ཁ་ཤས་ལ་རིག་གནས་ཆུ་ཚད་དང་ནུས་པ་ཞན་ནའང་གོང་ལ་ཁ་ཡག་ངོ་བསྟོད་ཀྱི་སྤྲེལ་ལད་འཁྲབ་རྒྱུར་ཧ་ཅང་མཁས་པས། གོ་ས་མཐོན་པོ་སོགས་ཐོབ་ནས་འཚོ་བ་སྐྱེལ་བཞིན་པའི་བྱ་སྤྱོད་ལ་འཕྱ་དམོད་དང་ཟུར་ཟ་བྱས་ཡོད</a:t>
            </a:r>
            <a:r>
              <a:rPr lang="bo-CN" altLang="zh-CN" sz="3600" b="1" dirty="0">
                <a:solidFill>
                  <a:schemeClr val="tx1"/>
                </a:solidFill>
              </a:rPr>
              <a:t>།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MH_SubTitle_1"/>
          <p:cNvSpPr/>
          <p:nvPr>
            <p:custDataLst>
              <p:tags r:id="rId3"/>
            </p:custDataLst>
          </p:nvPr>
        </p:nvSpPr>
        <p:spPr>
          <a:xfrm rot="21196639">
            <a:off x="86327" y="1324709"/>
            <a:ext cx="4807179" cy="962128"/>
          </a:xfrm>
          <a:custGeom>
            <a:avLst/>
            <a:gdLst>
              <a:gd name="connsiteX0" fmla="*/ 2353768 w 2353768"/>
              <a:gd name="connsiteY0" fmla="*/ 28003 h 703073"/>
              <a:gd name="connsiteX1" fmla="*/ 2082849 w 2353768"/>
              <a:gd name="connsiteY1" fmla="*/ 702482 h 703073"/>
              <a:gd name="connsiteX2" fmla="*/ 0 w 2353768"/>
              <a:gd name="connsiteY2" fmla="*/ 703073 h 703073"/>
              <a:gd name="connsiteX3" fmla="*/ 105662 w 2353768"/>
              <a:gd name="connsiteY3" fmla="*/ 0 h 70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3768" h="703073">
                <a:moveTo>
                  <a:pt x="2353768" y="28003"/>
                </a:moveTo>
                <a:lnTo>
                  <a:pt x="2082849" y="702482"/>
                </a:lnTo>
                <a:lnTo>
                  <a:pt x="0" y="703073"/>
                </a:lnTo>
                <a:lnTo>
                  <a:pt x="1056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4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ནེ་ཙོ།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135" b="97312" l="7571" r="96286">
                        <a14:foregroundMark x1="20000" y1="63270" x2="34857" y2="58231"/>
                        <a14:foregroundMark x1="67714" y1="47256" x2="91000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4462" y="2492896"/>
            <a:ext cx="3139468" cy="4005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MH_Entry_1"/>
          <p:cNvSpPr/>
          <p:nvPr>
            <p:custDataLst>
              <p:tags r:id="rId4"/>
            </p:custDataLst>
          </p:nvPr>
        </p:nvSpPr>
        <p:spPr>
          <a:xfrm>
            <a:off x="792526" y="404670"/>
            <a:ext cx="4222560" cy="595067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36000" rIns="36000" bIns="36000" anchor="ctr">
            <a:noAutofit/>
          </a:bodyPr>
          <a:lstStyle/>
          <a:p>
            <a:pPr algn="ctr"/>
            <a:r>
              <a:rPr lang="bo-CN" altLang="zh-CN" sz="4400" b="1" dirty="0">
                <a:solidFill>
                  <a:schemeClr val="bg1"/>
                </a:solidFill>
              </a:rPr>
              <a:t>སློབ་ཚན་དབྱེ་ཞིབ</a:t>
            </a:r>
            <a:r>
              <a:rPr lang="bo-CN" altLang="zh-CN" sz="4400" b="1" dirty="0" smtClean="0">
                <a:solidFill>
                  <a:schemeClr val="bg1"/>
                </a:solidFill>
              </a:rPr>
              <a:t>།</a:t>
            </a:r>
            <a:endParaRPr lang="zh-CN" altLang="en-US" sz="4400" dirty="0" smtClean="0">
              <a:solidFill>
                <a:schemeClr val="bg1"/>
              </a:solidFill>
            </a:endParaRPr>
          </a:p>
        </p:txBody>
      </p:sp>
      <p:sp>
        <p:nvSpPr>
          <p:cNvPr id="11" name="MH_Number_1"/>
          <p:cNvSpPr/>
          <p:nvPr>
            <p:custDataLst>
              <p:tags r:id="rId5"/>
            </p:custDataLst>
          </p:nvPr>
        </p:nvSpPr>
        <p:spPr>
          <a:xfrm>
            <a:off x="360266" y="441968"/>
            <a:ext cx="520404" cy="52047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algn="ctr"/>
            <a:r>
              <a:rPr lang="bo-CN" altLang="zh-CN" sz="4000" kern="0" dirty="0">
                <a:solidFill>
                  <a:srgbClr val="FFFFFF"/>
                </a:solidFill>
                <a:ea typeface="幼圆"/>
              </a:rPr>
              <a:t>༣</a:t>
            </a:r>
            <a:endParaRPr lang="zh-CN" altLang="en-US" sz="4000" kern="0" dirty="0">
              <a:solidFill>
                <a:srgbClr val="FFFFFF"/>
              </a:solidFill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045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_1"/>
          <p:cNvSpPr/>
          <p:nvPr>
            <p:custDataLst>
              <p:tags r:id="rId2"/>
            </p:custDataLst>
          </p:nvPr>
        </p:nvSpPr>
        <p:spPr>
          <a:xfrm>
            <a:off x="1238090" y="2132856"/>
            <a:ext cx="391532" cy="144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" name="MH_Other_2"/>
          <p:cNvSpPr/>
          <p:nvPr>
            <p:custDataLst>
              <p:tags r:id="rId3"/>
            </p:custDataLst>
          </p:nvPr>
        </p:nvSpPr>
        <p:spPr>
          <a:xfrm>
            <a:off x="7394671" y="2767013"/>
            <a:ext cx="757668" cy="1441450"/>
          </a:xfrm>
          <a:prstGeom prst="rect">
            <a:avLst/>
          </a:prstGeom>
          <a:solidFill>
            <a:srgbClr val="FFE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5" name="MH_Other_3"/>
          <p:cNvSpPr/>
          <p:nvPr>
            <p:custDataLst>
              <p:tags r:id="rId4"/>
            </p:custDataLst>
          </p:nvPr>
        </p:nvSpPr>
        <p:spPr>
          <a:xfrm>
            <a:off x="1094074" y="1340774"/>
            <a:ext cx="10329724" cy="309735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6" name="MH_SubTitle_1"/>
          <p:cNvSpPr/>
          <p:nvPr>
            <p:custDataLst>
              <p:tags r:id="rId5"/>
            </p:custDataLst>
          </p:nvPr>
        </p:nvSpPr>
        <p:spPr>
          <a:xfrm>
            <a:off x="9288374" y="1988846"/>
            <a:ext cx="2135427" cy="10940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rgbClr val="FFFFFF"/>
              </a:solidFill>
              <a:latin typeface="Berlin Sans FB" panose="020E0602020502020306" pitchFamily="34" charset="0"/>
              <a:ea typeface="Adobe 繁黑體 Std B" panose="020B0700000000000000" pitchFamily="34" charset="-128"/>
            </a:endParaRPr>
          </a:p>
        </p:txBody>
      </p:sp>
      <p:sp>
        <p:nvSpPr>
          <p:cNvPr id="5126" name="MH_Text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29623" y="1988840"/>
            <a:ext cx="6337793" cy="351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just" eaLnBrk="1" hangingPunct="1">
              <a:lnSpc>
                <a:spcPct val="140000"/>
              </a:lnSpc>
              <a:spcBef>
                <a:spcPts val="600"/>
              </a:spcBef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29623" y="1628801"/>
            <a:ext cx="7658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600" b="1" dirty="0" smtClean="0"/>
              <a:t>བླ་མ་དཀོར་གཟན་ཅན་དང་དཔོན་པོ་ཟ་རྔམ་ཅན་གྱི་རང་གཤིས་ངན་པ་ཅན་དང་།</a:t>
            </a:r>
            <a:r>
              <a:rPr lang="en-US" altLang="zh-CN" sz="3600" b="1" dirty="0" smtClean="0"/>
              <a:t> </a:t>
            </a:r>
            <a:r>
              <a:rPr lang="bo-CN" altLang="zh-CN" sz="3600" b="1" dirty="0" smtClean="0"/>
              <a:t>མི་རིགས་དང་མི་དམངས་ཀྱི་ཁེ་ཕན་དང་ལ་རྒྱ་དོར་ནས་རང་མི་རིགས་ལ་མཐོང་ཆུང་དང་དམའ་འབེབས་བྱེད་མཁན་དག་གི་གཡོ་ཟོལ་དང་བྱ་སྤྱོད་དམར་རྗེན་དུ་ཐེར་འདོན་བྱས་ཡོད།</a:t>
            </a:r>
            <a:endParaRPr lang="zh-CN" altLang="en-US" sz="3600" b="1" dirty="0"/>
          </a:p>
        </p:txBody>
      </p:sp>
      <p:sp>
        <p:nvSpPr>
          <p:cNvPr id="4" name="右箭头 3"/>
          <p:cNvSpPr/>
          <p:nvPr/>
        </p:nvSpPr>
        <p:spPr>
          <a:xfrm flipH="1">
            <a:off x="9623598" y="2290787"/>
            <a:ext cx="1656184" cy="430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MH_Entry_1"/>
          <p:cNvSpPr/>
          <p:nvPr>
            <p:custDataLst>
              <p:tags r:id="rId7"/>
            </p:custDataLst>
          </p:nvPr>
        </p:nvSpPr>
        <p:spPr>
          <a:xfrm>
            <a:off x="1126866" y="260654"/>
            <a:ext cx="4222560" cy="595067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36000" rIns="36000" bIns="36000" anchor="ctr">
            <a:noAutofit/>
          </a:bodyPr>
          <a:lstStyle/>
          <a:p>
            <a:pPr algn="ctr"/>
            <a:r>
              <a:rPr lang="bo-CN" altLang="zh-CN" sz="4400" b="1" kern="0" dirty="0" smtClean="0">
                <a:solidFill>
                  <a:srgbClr val="FFFFFF"/>
                </a:solidFill>
                <a:latin typeface="+mn-ea"/>
              </a:rPr>
              <a:t>བརྗོད་བྱའི་སྙིང་བོ།</a:t>
            </a:r>
            <a:endParaRPr lang="zh-CN" altLang="en-US" sz="4400" b="1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" name="MH_Number_1"/>
          <p:cNvSpPr/>
          <p:nvPr>
            <p:custDataLst>
              <p:tags r:id="rId8"/>
            </p:custDataLst>
          </p:nvPr>
        </p:nvSpPr>
        <p:spPr>
          <a:xfrm>
            <a:off x="694606" y="297952"/>
            <a:ext cx="520404" cy="52047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algn="ctr"/>
            <a:r>
              <a:rPr lang="bo-CN" altLang="zh-CN" sz="4000" b="1" kern="0" dirty="0">
                <a:solidFill>
                  <a:srgbClr val="FFFFFF"/>
                </a:solidFill>
                <a:ea typeface="幼圆"/>
              </a:rPr>
              <a:t>༤</a:t>
            </a:r>
            <a:endParaRPr lang="zh-CN" altLang="en-US" sz="4000" b="1" kern="0" dirty="0">
              <a:solidFill>
                <a:srgbClr val="FFFFFF"/>
              </a:solidFill>
              <a:ea typeface="幼圆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14289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MH_Other_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4878" y="1062112"/>
            <a:ext cx="61375" cy="460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23" name="MH_Other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89440" y="1825704"/>
            <a:ext cx="289945" cy="21748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24" name="MH_Other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03665" y="1582812"/>
            <a:ext cx="175661" cy="1333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25" name="MH_Other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41230" y="1270082"/>
            <a:ext cx="120634" cy="9048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26" name="MH_Other_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07898" y="1360562"/>
            <a:ext cx="143915" cy="1095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27" name="MH_Other_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457099" y="1560587"/>
            <a:ext cx="61376" cy="460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28" name="MH_Other_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791490" y="1424069"/>
            <a:ext cx="88888" cy="666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29" name="MH_Other_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94665" y="1244682"/>
            <a:ext cx="126983" cy="9683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31" name="MH_Other_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561855" y="1163712"/>
            <a:ext cx="61376" cy="444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32" name="MH_Other_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601007" y="1392312"/>
            <a:ext cx="61375" cy="460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33" name="MH_Other_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217939" y="1138312"/>
            <a:ext cx="59259" cy="460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34" name="MH_Other_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06835" y="1279600"/>
            <a:ext cx="126983" cy="952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35" name="MH_Other_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729054" y="803350"/>
            <a:ext cx="126983" cy="952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36" name="MH_Other_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780908" y="1833637"/>
            <a:ext cx="146030" cy="1079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37" name="MH_Other_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502597" y="1527257"/>
            <a:ext cx="88888" cy="666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38" name="MH_Other_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843337" y="1236743"/>
            <a:ext cx="88888" cy="666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39" name="MH_Other_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330107" y="865263"/>
            <a:ext cx="88888" cy="666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40" name="MH_Other_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791480" y="898604"/>
            <a:ext cx="88888" cy="666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93" name="MH_Other_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662382" y="666832"/>
            <a:ext cx="59259" cy="4603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/>
          <a:p>
            <a:pPr algn="just" eaLnBrk="1" hangingPunct="1">
              <a:lnSpc>
                <a:spcPct val="120000"/>
              </a:lnSpc>
            </a:pPr>
            <a:endParaRPr lang="zh-CN" altLang="en-US" sz="1400">
              <a:solidFill>
                <a:srgbClr val="A6A6A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142" name="MH_Other_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784080" y="1424062"/>
            <a:ext cx="59259" cy="460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43" name="MH_Other_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065557" y="1498682"/>
            <a:ext cx="88888" cy="666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smtClean="0">
              <a:solidFill>
                <a:srgbClr val="A6A6A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96" name="MH_Other_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064493" y="539832"/>
            <a:ext cx="61376" cy="4603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/>
          <a:p>
            <a:pPr algn="just" eaLnBrk="1" hangingPunct="1">
              <a:lnSpc>
                <a:spcPct val="120000"/>
              </a:lnSpc>
            </a:pPr>
            <a:endParaRPr lang="zh-CN" altLang="en-US" sz="1400">
              <a:solidFill>
                <a:srgbClr val="A6A6A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097" name="MH_Other_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13193" y="2073357"/>
            <a:ext cx="408464" cy="30638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/>
          <a:lstStyle/>
          <a:p>
            <a:pPr algn="just" eaLnBrk="1" hangingPunct="1">
              <a:lnSpc>
                <a:spcPct val="120000"/>
              </a:lnSpc>
            </a:pPr>
            <a:endParaRPr lang="zh-CN" altLang="en-US" sz="1400">
              <a:solidFill>
                <a:srgbClr val="A6A6A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122" name="MH_Desc_1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1342677" y="1833643"/>
            <a:ext cx="6765217" cy="3683595"/>
          </a:xfrm>
          <a:custGeom>
            <a:avLst/>
            <a:gdLst>
              <a:gd name="T0" fmla="*/ 0 w 3164263"/>
              <a:gd name="T1" fmla="*/ 0 h 2359277"/>
              <a:gd name="T2" fmla="*/ 2820785 w 3164263"/>
              <a:gd name="T3" fmla="*/ 0 h 2359277"/>
              <a:gd name="T4" fmla="*/ 2820785 w 3164263"/>
              <a:gd name="T5" fmla="*/ 358028 h 2359277"/>
              <a:gd name="T6" fmla="*/ 3181273 w 3164263"/>
              <a:gd name="T7" fmla="*/ 358028 h 2359277"/>
              <a:gd name="T8" fmla="*/ 3181273 w 3164263"/>
              <a:gd name="T9" fmla="*/ 520125 h 2359277"/>
              <a:gd name="T10" fmla="*/ 3181273 w 3164263"/>
              <a:gd name="T11" fmla="*/ 783683 h 2359277"/>
              <a:gd name="T12" fmla="*/ 3181273 w 3164263"/>
              <a:gd name="T13" fmla="*/ 2355749 h 2359277"/>
              <a:gd name="T14" fmla="*/ 0 w 3164263"/>
              <a:gd name="T15" fmla="*/ 2355749 h 2359277"/>
              <a:gd name="T16" fmla="*/ 0 w 3164263"/>
              <a:gd name="T17" fmla="*/ 2328690 h 23592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64263" h="2359277">
                <a:moveTo>
                  <a:pt x="0" y="0"/>
                </a:moveTo>
                <a:lnTo>
                  <a:pt x="2805702" y="0"/>
                </a:lnTo>
                <a:lnTo>
                  <a:pt x="2805702" y="358560"/>
                </a:lnTo>
                <a:lnTo>
                  <a:pt x="3164263" y="358560"/>
                </a:lnTo>
                <a:lnTo>
                  <a:pt x="3164263" y="520909"/>
                </a:lnTo>
                <a:lnTo>
                  <a:pt x="3164263" y="784859"/>
                </a:lnTo>
                <a:lnTo>
                  <a:pt x="3164263" y="2359277"/>
                </a:lnTo>
                <a:lnTo>
                  <a:pt x="0" y="2359277"/>
                </a:lnTo>
                <a:lnTo>
                  <a:pt x="0" y="233217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lIns="180000" tIns="504000" rIns="180000" bIns="180000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bo-CN" altLang="zh-CN" sz="4000" b="1" dirty="0" smtClean="0">
                <a:solidFill>
                  <a:srgbClr val="FFFF00"/>
                </a:solidFill>
              </a:rPr>
              <a:t>ལུས་ཀྱི་རྣམ་པ་ཚིགས་བཅད་དུ་བསྡེབས་ཡོད་པ་དང་།</a:t>
            </a:r>
            <a:r>
              <a:rPr lang="en-US" altLang="zh-CN" sz="4000" b="1" dirty="0" smtClean="0">
                <a:solidFill>
                  <a:srgbClr val="FFFF00"/>
                </a:solidFill>
              </a:rPr>
              <a:t>  </a:t>
            </a:r>
            <a:r>
              <a:rPr lang="bo-CN" altLang="zh-CN" sz="4000" b="1" dirty="0" smtClean="0">
                <a:solidFill>
                  <a:srgbClr val="FFFF00"/>
                </a:solidFill>
              </a:rPr>
              <a:t>དཔེ་དང་དཔེ་ཅན་གྱི་འགོད་སྟངས་ལ་ཞིབ་ཚགས་ཡོད་པ།</a:t>
            </a:r>
            <a:r>
              <a:rPr lang="en-US" altLang="zh-CN" sz="4000" b="1" dirty="0" smtClean="0">
                <a:solidFill>
                  <a:srgbClr val="FFFF00"/>
                </a:solidFill>
              </a:rPr>
              <a:t>   </a:t>
            </a:r>
            <a:r>
              <a:rPr lang="bo-CN" altLang="zh-CN" sz="4000" b="1" dirty="0" smtClean="0">
                <a:solidFill>
                  <a:srgbClr val="FFFF00"/>
                </a:solidFill>
              </a:rPr>
              <a:t>དེ་མིན་རྒྱུན་དུ་སྤྱོད་པའི་ལེགས་སྦྱར་གྱི་ཐ་སྙད་དང་བརྡ་རྙིང་། མངོན་བརྗོད་སོགས་བཀོལ་ཏེ།</a:t>
            </a:r>
            <a:r>
              <a:rPr lang="en-US" altLang="zh-CN" sz="4000" b="1" dirty="0" smtClean="0">
                <a:solidFill>
                  <a:srgbClr val="FFFF00"/>
                </a:solidFill>
              </a:rPr>
              <a:t>  </a:t>
            </a:r>
            <a:r>
              <a:rPr lang="bo-CN" altLang="zh-CN" sz="4000" b="1" dirty="0" smtClean="0">
                <a:solidFill>
                  <a:srgbClr val="FFFF00"/>
                </a:solidFill>
              </a:rPr>
              <a:t>བརྗོད་བྱའི་དོན་འབུར་དུ་བཏོད་ཅིང་དོན་ཟབ་ཀྱི་ཁྱད་ཆོས་མངོན་པར་ཡོད་དོ། །</a:t>
            </a:r>
            <a:endParaRPr lang="zh-CN" altLang="zh-CN" sz="4000" b="1" dirty="0" smtClean="0">
              <a:solidFill>
                <a:srgbClr val="FFFF00"/>
              </a:solidFill>
            </a:endParaRPr>
          </a:p>
          <a:p>
            <a:endParaRPr lang="zh-CN" altLang="en-US" sz="3600" b="1" dirty="0"/>
          </a:p>
        </p:txBody>
      </p:sp>
      <p:sp>
        <p:nvSpPr>
          <p:cNvPr id="28" name="MH_Entry_1"/>
          <p:cNvSpPr/>
          <p:nvPr>
            <p:custDataLst>
              <p:tags r:id="rId26"/>
            </p:custDataLst>
          </p:nvPr>
        </p:nvSpPr>
        <p:spPr>
          <a:xfrm>
            <a:off x="1080558" y="529683"/>
            <a:ext cx="4222560" cy="595067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80000" tIns="36000" rIns="36000" bIns="36000" anchor="ctr">
            <a:noAutofit/>
          </a:bodyPr>
          <a:lstStyle/>
          <a:p>
            <a:pPr algn="ctr"/>
            <a:r>
              <a:rPr lang="bo-CN" altLang="zh-CN" sz="4400" b="1" kern="0" dirty="0" smtClean="0">
                <a:solidFill>
                  <a:srgbClr val="FFFFFF"/>
                </a:solidFill>
                <a:latin typeface="+mn-ea"/>
              </a:rPr>
              <a:t>རྩོམ་སྟངས་ཀྱི་ཁྱད་ཆོས།</a:t>
            </a:r>
            <a:endParaRPr lang="zh-CN" altLang="en-US" sz="4400" b="1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9" name="MH_Number_1"/>
          <p:cNvSpPr/>
          <p:nvPr>
            <p:custDataLst>
              <p:tags r:id="rId27"/>
            </p:custDataLst>
          </p:nvPr>
        </p:nvSpPr>
        <p:spPr>
          <a:xfrm>
            <a:off x="648298" y="566981"/>
            <a:ext cx="520404" cy="52047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anchor="ctr"/>
          <a:lstStyle/>
          <a:p>
            <a:pPr algn="ctr"/>
            <a:r>
              <a:rPr lang="bo-CN" altLang="zh-CN" sz="4000" b="1" kern="0" dirty="0">
                <a:solidFill>
                  <a:srgbClr val="FFFFFF"/>
                </a:solidFill>
                <a:ea typeface="幼圆"/>
              </a:rPr>
              <a:t>༥</a:t>
            </a:r>
            <a:endParaRPr lang="zh-CN" altLang="en-US" sz="4000" b="1" kern="0" dirty="0">
              <a:solidFill>
                <a:srgbClr val="FFFFFF"/>
              </a:solidFill>
              <a:ea typeface="幼圆"/>
            </a:endParaRPr>
          </a:p>
        </p:txBody>
      </p:sp>
      <p:pic>
        <p:nvPicPr>
          <p:cNvPr id="30" name="Picture 39" descr="094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0631713" y="5013182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311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75"/>
  <p:tag name="MH_SECTIONID" val="276,277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ENTRY"/>
  <p:tag name="ID" val="547131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NUMBER"/>
  <p:tag name="ID" val="547131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ENTRY"/>
  <p:tag name="ID" val="547131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NUMBER"/>
  <p:tag name="ID" val="547131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Text"/>
  <p:tag name="MH" val="20181111121754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21754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21754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21754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ENTRY"/>
  <p:tag name="ID" val="547131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NUMBER"/>
  <p:tag name="ID" val="547131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Text"/>
  <p:tag name="MH" val="20181111004528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21754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21754"/>
  <p:tag name="MH_LIBRARY" val="GRAPHIC"/>
  <p:tag name="MH_TYPE" val="Other"/>
  <p:tag name="MH_ORDER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21754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ENTRY"/>
  <p:tag name="ID" val="547131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NUMBER"/>
  <p:tag name="ID" val="547131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21754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21754"/>
  <p:tag name="MH_LIBRARY" val="GRAPHIC"/>
  <p:tag name="MH_TYPE" val="Other"/>
  <p:tag name="MH_ORDER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21754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ENTRY"/>
  <p:tag name="ID" val="547131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NUMBER"/>
  <p:tag name="ID" val="547131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004528"/>
  <p:tag name="MH_LIBRARY" val="GRAPHIC"/>
  <p:tag name="MH_TYPE" val="Text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21754"/>
  <p:tag name="MH_LIBRARY" val="GRAPHIC"/>
  <p:tag name="MH_TYPE" val="Other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21754"/>
  <p:tag name="MH_LIBRARY" val="GRAPHIC"/>
  <p:tag name="MH_TYPE" val="Other"/>
  <p:tag name="MH_ORDER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21754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ENTRY"/>
  <p:tag name="ID" val="547131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NUMBER"/>
  <p:tag name="ID" val="547131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SubTitleText"/>
  <p:tag name="MH" val="20181111151819"/>
  <p:tag name="MH_LIBRARY" val="GRAPHI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1819"/>
  <p:tag name="MH_LIBRARY" val="GRAPHIC"/>
  <p:tag name="MH_TYPE" val="Other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1819"/>
  <p:tag name="MH_LIBRARY" val="GRAPHIC"/>
  <p:tag name="MH_TYPE" val="Other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1819"/>
  <p:tag name="MH_LIBRARY" val="GRAPHIC"/>
  <p:tag name="MH_TYPE" val="Other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1819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004528"/>
  <p:tag name="MH_LIBRARY" val="GRAPHIC"/>
  <p:tag name="MH_TYPE" val="Other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1819"/>
  <p:tag name="MH_LIBRARY" val="GRAPHIC"/>
  <p:tag name="MH_TYPE" val="Text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ENTRY"/>
  <p:tag name="ID" val="547131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NUMBER"/>
  <p:tag name="ID" val="547131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Desc"/>
  <p:tag name="MH" val="20181111152710"/>
  <p:tag name="MH_LIBRARY" val="GRAPHI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004528"/>
  <p:tag name="MH_LIBRARY" val="GRAPHIC"/>
  <p:tag name="MH_TYPE" val="Text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1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004528"/>
  <p:tag name="MH_LIBRARY" val="GRAPHIC"/>
  <p:tag name="MH_TYPE" val="Other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1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Other"/>
  <p:tag name="MH_ORDER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2710"/>
  <p:tag name="MH_LIBRARY" val="GRAPHIC"/>
  <p:tag name="MH_TYPE" val="Desc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ENTRY"/>
  <p:tag name="ID" val="547131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NUMBER"/>
  <p:tag name="ID" val="547131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004528"/>
  <p:tag name="MH_LIBRARY" val="GRAPHIC"/>
  <p:tag name="MH_TYPE" val="Text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ENTRY"/>
  <p:tag name="ID" val="547131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NUMBER"/>
  <p:tag name="ID" val="547131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ENTRY"/>
  <p:tag name="ID" val="547131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153624"/>
  <p:tag name="MH_LIBRARY" val="CONTENTS"/>
  <p:tag name="MH_TYPE" val="NUMBER"/>
  <p:tag name="ID" val="547131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004528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1004528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1002</Words>
  <Application>Microsoft Office PowerPoint</Application>
  <PresentationFormat>自定义</PresentationFormat>
  <Paragraphs>77</Paragraphs>
  <Slides>12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Office 主题​​</vt:lpstr>
      <vt:lpstr>1_Office 主题​​</vt:lpstr>
      <vt:lpstr>༄༅།།  སྙན་ངག་ཁག་བཞི།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སྙན་ངག་ཁག་བཞི།</dc:title>
  <dc:creator>lenovo</dc:creator>
  <cp:lastModifiedBy>Administrator</cp:lastModifiedBy>
  <cp:revision>57</cp:revision>
  <dcterms:created xsi:type="dcterms:W3CDTF">2018-11-10T16:07:25Z</dcterms:created>
  <dcterms:modified xsi:type="dcterms:W3CDTF">2020-02-27T10:04:24Z</dcterms:modified>
</cp:coreProperties>
</file>