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7" r:id="rId2"/>
    <p:sldMasterId id="2147483659" r:id="rId3"/>
  </p:sldMasterIdLst>
  <p:sldIdLst>
    <p:sldId id="271" r:id="rId4"/>
    <p:sldId id="270" r:id="rId5"/>
    <p:sldId id="265" r:id="rId6"/>
    <p:sldId id="262" r:id="rId7"/>
    <p:sldId id="256" r:id="rId8"/>
    <p:sldId id="258" r:id="rId9"/>
    <p:sldId id="259" r:id="rId10"/>
    <p:sldId id="260" r:id="rId11"/>
    <p:sldId id="261" r:id="rId12"/>
    <p:sldId id="264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000000"/>
    <a:srgbClr val="007A77"/>
    <a:srgbClr val="FF0000"/>
    <a:srgbClr val="FF9900"/>
    <a:srgbClr val="0000F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41A998-D508-4DCE-B997-BC421142D6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B7A76-2BD8-4A26-80C4-55FA0543E1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03552-2980-431D-947A-09A12AF088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962400" y="1066800"/>
            <a:ext cx="4648200" cy="19812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962400" y="3657600"/>
            <a:ext cx="4572000" cy="1676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076950"/>
            <a:ext cx="228917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7695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76950"/>
            <a:ext cx="228917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397CA0-2F23-43C0-8F99-A886D70441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328D6-572C-4D5A-ACED-58E3DCE582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FDB8C-2D6C-47F8-B828-F03E4EF171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375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4CAC0-4C49-4533-8323-591A1D894C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4DA47-07F7-4F24-95EE-52C0DEBDE6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EAE21-B4A8-4BD8-8692-7D53DEBDA22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E86C1-168D-451C-9E3C-DF2B6D9065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8AAA0-E9E1-416B-86D2-48A759E97D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C6783-4354-4B3F-9003-0F96C2E844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D8158-9C73-4E3C-B55C-53412F19E1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21150-6DB1-499A-91B9-4B08ED2532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0363" y="685800"/>
            <a:ext cx="2135187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56338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4C3DB-2F3A-4CE2-A0DA-D85F71DA00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zh-CN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68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68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A04941-DA4C-4F8F-9CF8-D9BC289DE9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CC3D2-4B04-44FC-B772-525721CAF4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B3582-BA7D-4BEA-8B6F-6F7AA1A445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D3C61-027C-4C8E-BD3C-D9BBC883CB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927FA-CE8B-4212-AB9B-730830C248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0326C-2636-4975-A955-21C8BCB37F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D1ABF-E717-42D3-8E54-1A931CB8CB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18C42-301C-4EE2-9DD3-BE0354419C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04FC3-04AD-430C-BABD-51F07FF33D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4006D-B80B-46AA-9E74-FE8AE633E4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ABAE1-AB32-440B-AC5C-E7D053720C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B99E9-42B6-4186-893F-69B5453070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D493F-B874-4924-A3B1-90C19D103D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C856A-3AAA-4A52-9CA4-C7154544E1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4BF0E-3954-4751-B90F-78B8C4B3F8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5B487-965C-4855-A2B8-BC157CA80E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1B144-95C9-4FB1-9E57-89FA09CD36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E6354-D50A-449E-924A-A26FED818A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5250B98-8D15-491E-855D-2FD19DA7B6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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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858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4800" y="1981200"/>
            <a:ext cx="8540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49BC4D7-D6F5-4C68-83BA-339B03C1D9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D3279B5-743F-4CC9-9136-5CF92D3AA8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hlink"/>
                </a:solidFill>
              </a:endParaRPr>
            </a:p>
          </p:txBody>
        </p:sp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hlink"/>
                </a:solidFill>
              </a:endParaRPr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accent2"/>
                </a:solidFill>
              </a:endParaRPr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hlink"/>
                </a:solidFill>
              </a:endParaRPr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3585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accent2"/>
                </a:solidFill>
              </a:endParaRPr>
            </a:p>
          </p:txBody>
        </p: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accent2"/>
                </a:solidFill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58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5Zac6ams5ouJ6Q==_ozkfqFqbwss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9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Rectangle 8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2780928"/>
            <a:ext cx="9144000" cy="1236662"/>
          </a:xfr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lam Uni OuChan4" pitchFamily="2" charset="2"/>
                <a:ea typeface="Monlam Uni OuChan4" pitchFamily="2" charset="2"/>
                <a:cs typeface="Monlam Uni OuChan4" pitchFamily="2" charset="2"/>
              </a:rPr>
              <a:t>རི་བོ་གངས་ཅན་གྱི་མཛེས་ལྗོངས།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23850" y="3284538"/>
            <a:ext cx="84232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en-US" sz="4800" b="1"/>
              <a:t>ལྗོངས་རྣམ་འབྲི་དུས་གནས་ངེས་ཅན་དང་གནས་བསྒྱུར་བ་རྣམ་པ་གཉིས་ཡོད།</a:t>
            </a:r>
            <a:r>
              <a:rPr lang="en-US" altLang="zh-CN" sz="4800" b="1"/>
              <a:t> </a:t>
            </a:r>
            <a:r>
              <a:rPr lang="bo-CN" altLang="en-US" sz="4800" b="1"/>
              <a:t>ཚན་པ་འདིར་ཐབས་གང་ཇི་ལྟར་བཀོད་ཡོད།</a:t>
            </a:r>
            <a:endParaRPr lang="en-US" altLang="zh-CN" sz="4800" b="1">
              <a:latin typeface="TIBETBT" pitchFamily="2" charset="-122"/>
              <a:ea typeface="TIBETBT" pitchFamily="2" charset="-122"/>
            </a:endParaRPr>
          </a:p>
        </p:txBody>
      </p:sp>
      <p:pic>
        <p:nvPicPr>
          <p:cNvPr id="16387" name="Picture 16" descr="businessman4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320800"/>
            <a:ext cx="3240087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4140200" y="836613"/>
            <a:ext cx="2881313" cy="137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47052"/>
              </a:avLst>
            </a:prstTxWarp>
          </a:bodyPr>
          <a:lstStyle/>
          <a:p>
            <a:pPr algn="ctr"/>
            <a:r>
              <a:rPr lang="bo-CN" altLang="zh-CN" sz="54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icrosoft Himalaya"/>
                <a:ea typeface="Microsoft Himalaya"/>
                <a:cs typeface="Microsoft Himalaya"/>
              </a:rPr>
              <a:t>གྲོས་བསྡུར།</a:t>
            </a:r>
            <a:endParaRPr lang="zh-CN" altLang="en-US" sz="5400" b="1" kern="10">
              <a:ln w="9525">
                <a:solidFill>
                  <a:srgbClr val="FF9900"/>
                </a:solidFill>
                <a:round/>
                <a:headEnd/>
                <a:tailEnd/>
              </a:ln>
              <a:solidFill>
                <a:srgbClr val="0000FF"/>
              </a:solidFill>
              <a:latin typeface="Microsoft Himalaya"/>
              <a:cs typeface="Microsoft Himalay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magesCA2RYXQ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476250"/>
            <a:ext cx="2016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6"/>
          <p:cNvSpPr>
            <a:spLocks noRot="1" noChangeArrowheads="1"/>
          </p:cNvSpPr>
          <p:nvPr/>
        </p:nvSpPr>
        <p:spPr bwMode="auto">
          <a:xfrm>
            <a:off x="3059113" y="981075"/>
            <a:ext cx="3673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45000"/>
              </a:lnSpc>
            </a:pPr>
            <a:r>
              <a:rPr lang="bo-CN" altLang="en-US" sz="4400" b="1">
                <a:solidFill>
                  <a:schemeClr val="tx2"/>
                </a:solidFill>
              </a:rPr>
              <a:t>འཆར་ཀའི་རི་རྩེ་མཐོང</a:t>
            </a:r>
            <a:r>
              <a:rPr lang="en-US" altLang="zh-CN" sz="4400" b="1">
                <a:solidFill>
                  <a:schemeClr val="tx2"/>
                </a:solidFill>
              </a:rPr>
              <a:t/>
            </a:r>
            <a:br>
              <a:rPr lang="en-US" altLang="zh-CN" sz="4400" b="1">
                <a:solidFill>
                  <a:schemeClr val="tx2"/>
                </a:solidFill>
              </a:rPr>
            </a:br>
            <a:endParaRPr lang="en-US" altLang="zh-CN" sz="4400" b="1">
              <a:solidFill>
                <a:schemeClr val="tx2"/>
              </a:solidFill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195513" y="4149725"/>
            <a:ext cx="9366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2536" name="Picture 8" descr="imagesCAYGZI6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5373688"/>
            <a:ext cx="20161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9bb5ceb69259f0753d837ad1d5535d5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1989138"/>
            <a:ext cx="20161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AutoShape 14"/>
          <p:cNvSpPr>
            <a:spLocks/>
          </p:cNvSpPr>
          <p:nvPr/>
        </p:nvSpPr>
        <p:spPr bwMode="auto">
          <a:xfrm>
            <a:off x="3276600" y="836613"/>
            <a:ext cx="71438" cy="5400675"/>
          </a:xfrm>
          <a:prstGeom prst="leftBrace">
            <a:avLst>
              <a:gd name="adj1" fmla="val 629996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2543" name="Picture 15" descr="imagesCA4CR5W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3068638"/>
            <a:ext cx="2016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6" descr="imagesCAJQ9UP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4292600"/>
            <a:ext cx="20161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3635375" y="1557338"/>
            <a:ext cx="29527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bo-CN" altLang="en-US" sz="4400" b="1">
                <a:latin typeface="Microsoft Himalaya" pitchFamily="2" charset="0"/>
              </a:rPr>
              <a:t>སྤྲིན་གྱི་རྒྱ་མཚོ</a:t>
            </a:r>
            <a:endParaRPr lang="en-US" altLang="zh-CN" sz="4400" b="1">
              <a:latin typeface="Microsoft Himalaya" pitchFamily="2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779838" y="3068638"/>
            <a:ext cx="187325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  <a:spcBef>
                <a:spcPct val="50000"/>
              </a:spcBef>
            </a:pPr>
            <a:r>
              <a:rPr lang="bo-CN" altLang="en-US" sz="4400" b="1"/>
              <a:t>ལུང་བའི་ཆུ་བོ</a:t>
            </a:r>
            <a:endParaRPr lang="en-US" altLang="zh-CN" sz="4400" b="1"/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3779838" y="4149725"/>
            <a:ext cx="25209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en-US" sz="4400" b="1">
                <a:latin typeface="Microsoft Himalaya" pitchFamily="2" charset="0"/>
              </a:rPr>
              <a:t>ངོགས་ཀྱི་གྲོ་སྲན</a:t>
            </a:r>
            <a:endParaRPr lang="en-US" altLang="zh-CN" sz="4400" b="1">
              <a:latin typeface="Microsoft Himalaya" pitchFamily="2" charset="0"/>
            </a:endParaRP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924300" y="5300663"/>
            <a:ext cx="28797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bo-CN" altLang="en-US" sz="4400" b="1">
                <a:latin typeface="Microsoft Himalaya" pitchFamily="2" charset="0"/>
              </a:rPr>
              <a:t>ཚོང་རྡལ་དང་</a:t>
            </a:r>
            <a:endParaRPr lang="en-US" altLang="zh-CN" sz="4400" b="1">
              <a:latin typeface="Microsoft Himalaya" pitchFamily="2" charset="0"/>
            </a:endParaRPr>
          </a:p>
          <a:p>
            <a:pPr>
              <a:lnSpc>
                <a:spcPct val="80000"/>
              </a:lnSpc>
            </a:pPr>
            <a:r>
              <a:rPr lang="bo-CN" altLang="en-US" sz="4400" b="1">
                <a:latin typeface="Microsoft Himalaya" pitchFamily="2" charset="0"/>
              </a:rPr>
              <a:t>གྲོང་ཆེ་ཆུང</a:t>
            </a:r>
            <a:endParaRPr lang="en-US" altLang="zh-CN" sz="4400" b="1">
              <a:latin typeface="Microsoft Himalaya" pitchFamily="2" charset="0"/>
              <a:ea typeface="TIBETBT" pitchFamily="2" charset="-122"/>
            </a:endParaRP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79388" y="3500438"/>
            <a:ext cx="22320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o-CN" altLang="en-US" sz="4400" b="1">
                <a:latin typeface="Microsoft Himalaya" pitchFamily="2" charset="0"/>
              </a:rPr>
              <a:t>གནས་ངེས་ཅན་ལས་བལྟས་པ།</a:t>
            </a:r>
            <a:endParaRPr lang="en-US" altLang="zh-CN" sz="4400" b="1">
              <a:latin typeface="Microsoft Himalay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225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 animBg="1"/>
      <p:bldP spid="22542" grpId="0" animBg="1"/>
      <p:bldP spid="22545" grpId="0"/>
      <p:bldP spid="22546" grpId="0"/>
      <p:bldP spid="22547" grpId="0"/>
      <p:bldP spid="22548" grpId="0"/>
      <p:bldP spid="225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827088" y="3284538"/>
            <a:ext cx="77771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en-US" sz="4800" b="1"/>
              <a:t>རྩོམ་པ་པོས་གནས་ངེས་ཅན་ལས་བརྒྱུད་རིམ་ཇི་འདྲ་ཞིག་ལ་བརྟེན་ནས་ལྗོངས་རྣམ་འདི་དག་བཤམས་བྱུང་།</a:t>
            </a:r>
            <a:endParaRPr lang="en-US" altLang="zh-CN" sz="4800" b="1">
              <a:latin typeface="TIBETBT" pitchFamily="2" charset="-122"/>
              <a:ea typeface="TIBETBT" pitchFamily="2" charset="-122"/>
            </a:endParaRPr>
          </a:p>
        </p:txBody>
      </p:sp>
      <p:pic>
        <p:nvPicPr>
          <p:cNvPr id="18435" name="Picture 16" descr="businessman4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320800"/>
            <a:ext cx="3240087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5724525" y="188913"/>
            <a:ext cx="2735263" cy="936625"/>
          </a:xfrm>
          <a:prstGeom prst="cloudCallout">
            <a:avLst>
              <a:gd name="adj1" fmla="val -69037"/>
              <a:gd name="adj2" fmla="val 6220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300788" y="260350"/>
            <a:ext cx="1800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o-CN" altLang="en-US" sz="4400" b="1">
                <a:solidFill>
                  <a:srgbClr val="FF0000"/>
                </a:solidFill>
              </a:rPr>
              <a:t>གྲོས་གླེང་།</a:t>
            </a:r>
            <a:endParaRPr lang="en-US" altLang="zh-CN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2" grpId="0" animBg="1"/>
      <p:bldP spid="235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68313" y="3284538"/>
            <a:ext cx="3059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en-US" sz="4000" b="1"/>
              <a:t>དུས་ཚིགས་བཤད་པ།</a:t>
            </a:r>
            <a:endParaRPr lang="en-US" altLang="zh-CN" sz="4000" b="1"/>
          </a:p>
        </p:txBody>
      </p:sp>
      <p:sp>
        <p:nvSpPr>
          <p:cNvPr id="24581" name="AutoShape 5"/>
          <p:cNvSpPr>
            <a:spLocks/>
          </p:cNvSpPr>
          <p:nvPr/>
        </p:nvSpPr>
        <p:spPr bwMode="auto">
          <a:xfrm>
            <a:off x="3348038" y="1916113"/>
            <a:ext cx="144462" cy="3960812"/>
          </a:xfrm>
          <a:prstGeom prst="leftBrace">
            <a:avLst>
              <a:gd name="adj1" fmla="val 228481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635375" y="1268413"/>
            <a:ext cx="1512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en-US" sz="4000" b="1"/>
              <a:t>དཔྱིད་དུས</a:t>
            </a:r>
            <a:endParaRPr lang="en-US" altLang="zh-CN" sz="4000" b="1"/>
          </a:p>
        </p:txBody>
      </p:sp>
      <p:sp>
        <p:nvSpPr>
          <p:cNvPr id="24583" name="AutoShape 7"/>
          <p:cNvSpPr>
            <a:spLocks/>
          </p:cNvSpPr>
          <p:nvPr/>
        </p:nvSpPr>
        <p:spPr bwMode="auto">
          <a:xfrm>
            <a:off x="4932363" y="981075"/>
            <a:ext cx="71437" cy="1655763"/>
          </a:xfrm>
          <a:prstGeom prst="leftBrace">
            <a:avLst>
              <a:gd name="adj1" fmla="val 1931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148263" y="549275"/>
            <a:ext cx="2447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en-US" sz="4000" b="1"/>
              <a:t>བསིལ་དྲོད་སྙོམས།</a:t>
            </a:r>
            <a:endParaRPr lang="en-US" altLang="zh-CN" sz="4000" b="1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148263" y="1196975"/>
            <a:ext cx="2519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en-US" sz="4000" b="1"/>
              <a:t>ནམ་མཁའ་སྔོ།</a:t>
            </a:r>
            <a:endParaRPr lang="en-US" altLang="zh-CN" sz="4000" b="1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219700" y="1916113"/>
            <a:ext cx="2232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en-US" sz="4000" b="1"/>
              <a:t>ཆར་བ་མོད་པ།</a:t>
            </a:r>
            <a:endParaRPr lang="en-US" altLang="zh-CN" sz="4000" b="1">
              <a:ea typeface="TIBETBT" pitchFamily="2" charset="-122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492500" y="3284538"/>
            <a:ext cx="1439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en-US" sz="4000" b="1">
                <a:latin typeface="Microsoft Himalaya" pitchFamily="2" charset="0"/>
              </a:rPr>
              <a:t>དབྱར་དུས</a:t>
            </a:r>
            <a:endParaRPr lang="en-US" altLang="zh-CN" sz="4000" b="1">
              <a:latin typeface="Microsoft Himalaya" pitchFamily="2" charset="0"/>
            </a:endParaRPr>
          </a:p>
        </p:txBody>
      </p:sp>
      <p:sp>
        <p:nvSpPr>
          <p:cNvPr id="24588" name="AutoShape 12"/>
          <p:cNvSpPr>
            <a:spLocks/>
          </p:cNvSpPr>
          <p:nvPr/>
        </p:nvSpPr>
        <p:spPr bwMode="auto">
          <a:xfrm>
            <a:off x="4932363" y="3141663"/>
            <a:ext cx="71437" cy="1368425"/>
          </a:xfrm>
          <a:prstGeom prst="leftBrace">
            <a:avLst>
              <a:gd name="adj1" fmla="val 1596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5148263" y="2565400"/>
            <a:ext cx="19446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en-US" sz="4000" b="1">
                <a:latin typeface="Microsoft Himalaya" pitchFamily="2" charset="0"/>
              </a:rPr>
              <a:t>སྨུག་པ་མང་བ།</a:t>
            </a:r>
            <a:endParaRPr lang="en-US" altLang="zh-CN" sz="4000" b="1">
              <a:latin typeface="Microsoft Himalaya" pitchFamily="2" charset="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148263" y="3213100"/>
            <a:ext cx="3311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en-US" sz="4000" b="1">
                <a:latin typeface="Microsoft Himalaya" pitchFamily="2" charset="0"/>
              </a:rPr>
              <a:t>བྱིའུ་སྐད་སྣ་ཚོགས་སྒྲོག</a:t>
            </a:r>
            <a:endParaRPr lang="en-US" altLang="zh-CN" sz="4000" b="1">
              <a:latin typeface="Microsoft Himalaya" pitchFamily="2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5148263" y="3789363"/>
            <a:ext cx="2520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en-US" sz="4000" b="1">
                <a:latin typeface="Microsoft Himalaya" pitchFamily="2" charset="0"/>
              </a:rPr>
              <a:t>ཟླ་བ་ཁམ་པ་འཆར།</a:t>
            </a:r>
            <a:endParaRPr lang="en-US" altLang="zh-CN" sz="4000" b="1">
              <a:latin typeface="Microsoft Himalaya" pitchFamily="2" charset="0"/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3492500" y="5157788"/>
            <a:ext cx="1511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en-US" sz="4000" b="1">
                <a:latin typeface="Microsoft Himalaya" pitchFamily="2" charset="0"/>
              </a:rPr>
              <a:t>དགུན་དུས</a:t>
            </a:r>
            <a:endParaRPr lang="en-US" altLang="zh-CN" sz="4000" b="1">
              <a:latin typeface="Microsoft Himalaya" pitchFamily="2" charset="0"/>
            </a:endParaRPr>
          </a:p>
        </p:txBody>
      </p:sp>
      <p:sp>
        <p:nvSpPr>
          <p:cNvPr id="24594" name="AutoShape 18"/>
          <p:cNvSpPr>
            <a:spLocks/>
          </p:cNvSpPr>
          <p:nvPr/>
        </p:nvSpPr>
        <p:spPr bwMode="auto">
          <a:xfrm>
            <a:off x="5003800" y="5013325"/>
            <a:ext cx="73025" cy="1223963"/>
          </a:xfrm>
          <a:prstGeom prst="leftBrace">
            <a:avLst>
              <a:gd name="adj1" fmla="val 13967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219700" y="4437063"/>
            <a:ext cx="2663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en-US" sz="4000" b="1"/>
              <a:t>ཁ་བ་བག་རེ་འབབ།</a:t>
            </a:r>
            <a:endParaRPr lang="en-US" altLang="zh-CN" sz="4000" b="1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5003800" y="5013325"/>
            <a:ext cx="3529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4000" b="1">
                <a:ea typeface="TIBETBT" pitchFamily="2" charset="-122"/>
              </a:rPr>
              <a:t> </a:t>
            </a:r>
            <a:r>
              <a:rPr lang="bo-CN" altLang="zh-CN" sz="4000" b="1"/>
              <a:t>གྲང་ངད་བཟི་ལོང་བ་འོངས།</a:t>
            </a:r>
            <a:endParaRPr lang="en-US" altLang="zh-CN" sz="4000" b="1"/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5219700" y="5516563"/>
            <a:ext cx="25923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en-US" sz="4000" b="1">
                <a:latin typeface="Microsoft Himalaya" pitchFamily="2" charset="0"/>
              </a:rPr>
              <a:t>ལྗང་ལོ་བརྗེ་བ་ཙམ།</a:t>
            </a:r>
            <a:endParaRPr lang="en-US" altLang="zh-CN" sz="4000" b="1">
              <a:latin typeface="Microsoft Himalay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5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2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animBg="1"/>
      <p:bldP spid="24582" grpId="0"/>
      <p:bldP spid="24583" grpId="0" animBg="1"/>
      <p:bldP spid="24584" grpId="0"/>
      <p:bldP spid="24585" grpId="0"/>
      <p:bldP spid="24586" grpId="0"/>
      <p:bldP spid="24587" grpId="0"/>
      <p:bldP spid="24588" grpId="0" animBg="1"/>
      <p:bldP spid="24589" grpId="0"/>
      <p:bldP spid="24590" grpId="0"/>
      <p:bldP spid="24591" grpId="0"/>
      <p:bldP spid="24593" grpId="0"/>
      <p:bldP spid="24594" grpId="0" animBg="1"/>
      <p:bldP spid="24595" grpId="0"/>
      <p:bldP spid="24596" grpId="0"/>
      <p:bldP spid="245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68313" y="3284538"/>
            <a:ext cx="84248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o-CN" altLang="en-US" sz="4800" b="1"/>
              <a:t>རྩོམ་འདི་ལས་མཚོན་པའི་སྒྱུ་རྩལ་གྱི་ཐབས་ཤེས་གང་སོ་ཡོད་པ་ཤོད་ཅིག</a:t>
            </a:r>
            <a:endParaRPr lang="en-US" altLang="zh-CN" sz="4800" b="1">
              <a:ea typeface="TIBETBT" pitchFamily="2" charset="-122"/>
            </a:endParaRP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4140200" y="188913"/>
            <a:ext cx="3455988" cy="1655762"/>
          </a:xfrm>
          <a:prstGeom prst="cloudCallout">
            <a:avLst>
              <a:gd name="adj1" fmla="val -82935"/>
              <a:gd name="adj2" fmla="val 3072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zh-CN" altLang="zh-CN"/>
          </a:p>
        </p:txBody>
      </p:sp>
      <p:pic>
        <p:nvPicPr>
          <p:cNvPr id="20484" name="Picture 16" descr="businessman4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96975"/>
            <a:ext cx="3240088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WordArt 14"/>
          <p:cNvSpPr>
            <a:spLocks noChangeArrowheads="1" noChangeShapeType="1" noTextEdit="1"/>
          </p:cNvSpPr>
          <p:nvPr/>
        </p:nvSpPr>
        <p:spPr bwMode="auto">
          <a:xfrm>
            <a:off x="4500563" y="404813"/>
            <a:ext cx="2592387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bo-CN" altLang="zh-C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icrosoft Himalaya"/>
                <a:ea typeface="Microsoft Himalaya"/>
                <a:cs typeface="Microsoft Himalaya"/>
              </a:rPr>
              <a:t>འདི་ངས་བཤད་ཤེས།</a:t>
            </a:r>
            <a:endParaRPr lang="zh-CN" alt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Microsoft Himalaya"/>
              <a:cs typeface="Microsoft Himalay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2" grpId="0" animBg="1"/>
      <p:bldP spid="297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6000" b="1" smtClean="0">
                <a:solidFill>
                  <a:srgbClr val="0000FF"/>
                </a:solidFill>
                <a:latin typeface="Microsoft Himalaya" pitchFamily="2" charset="0"/>
              </a:rPr>
              <a:t>ལས་བྱ།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981200"/>
            <a:ext cx="8540750" cy="8001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altLang="zh-CN" sz="4400" b="1" smtClean="0">
                <a:latin typeface="Microsoft Himalaya" pitchFamily="2" charset="0"/>
              </a:rPr>
              <a:t>གཤམ་གྱི་ཐ་སྙད་འདི་དག་བེད་སྤྱོད་བྱས་ནས་ཚིག་བསྒྲིགས་དགོས།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116013" y="3716338"/>
            <a:ext cx="741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Microsoft Himalaya" pitchFamily="2" charset="0"/>
              </a:rPr>
              <a:t>མུ་ཁྱུད།    འཁྲིགས།     འཛིངས།     ལྡིང་ཁང་།     འཆར་ཀ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  <p:bldP spid="460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>
            <a:spLocks noChangeArrowheads="1"/>
          </p:cNvSpPr>
          <p:nvPr>
            <p:ph type="title"/>
          </p:nvPr>
        </p:nvSpPr>
        <p:spPr>
          <a:xfrm>
            <a:off x="250825" y="188913"/>
            <a:ext cx="8713788" cy="782637"/>
          </a:xfrm>
          <a:solidFill>
            <a:srgbClr val="FF0000"/>
          </a:solidFill>
        </p:spPr>
        <p:txBody>
          <a:bodyPr anchor="b"/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bo-CN" altLang="en-US" smtClean="0">
                <a:latin typeface="Microsoft Himalaya" pitchFamily="2" charset="0"/>
              </a:rPr>
              <a:t>༄༅། །མཁས་དབང་དགེ་</a:t>
            </a:r>
            <a:r>
              <a:rPr lang="en-US" altLang="zh-CN" smtClean="0">
                <a:latin typeface="Microsoft Himalaya" pitchFamily="2" charset="0"/>
              </a:rPr>
              <a:t>འདུན་</a:t>
            </a:r>
            <a:r>
              <a:rPr lang="en-US" altLang="bo-CN" smtClean="0">
                <a:latin typeface="Microsoft Himalaya" pitchFamily="2" charset="0"/>
              </a:rPr>
              <a:t>ཆོས་</a:t>
            </a:r>
            <a:r>
              <a:rPr lang="en-US" altLang="zh-CN" smtClean="0">
                <a:latin typeface="Microsoft Himalaya" pitchFamily="2" charset="0"/>
              </a:rPr>
              <a:t>འཕེལ་</a:t>
            </a:r>
            <a:r>
              <a:rPr lang="bo-CN" altLang="en-US" smtClean="0">
                <a:latin typeface="Microsoft Himalaya" pitchFamily="2" charset="0"/>
              </a:rPr>
              <a:t>ངོ་སྤྲོད་རགས་བསྡུས།</a:t>
            </a:r>
            <a:endParaRPr lang="en-US" altLang="zh-CN" smtClean="0">
              <a:latin typeface="Microsoft Himalaya" pitchFamily="2" charset="0"/>
            </a:endParaRPr>
          </a:p>
        </p:txBody>
      </p:sp>
      <p:pic>
        <p:nvPicPr>
          <p:cNvPr id="44035" name="Picture 3" descr="315111961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981075"/>
            <a:ext cx="21955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0" y="1196975"/>
            <a:ext cx="11017250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zh-CN" sz="3600" b="1">
                <a:latin typeface="Microsoft Himalaya" pitchFamily="2" charset="0"/>
              </a:rPr>
              <a:t>མཁས་དབང་དགེ་འདུན་ཆོས་འཕེལ་ནི༡༩༠༣ལོར་མཚོ་སྔོན་རྨ་ལྷོ་རེབ་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zh-CN" sz="3600" b="1">
                <a:latin typeface="Microsoft Himalaya" pitchFamily="2" charset="0"/>
              </a:rPr>
              <a:t>གོང་དུ་སྐུ་འཁྲུངས།༡༩༢༩ལོར་ལྷ་སར་ཕེབས་ཏེ་འབྲས་སྤུངས་སྒོ་མང་གྲྭ་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zh-CN" sz="3600" b="1">
                <a:latin typeface="Microsoft Himalaya" pitchFamily="2" charset="0"/>
              </a:rPr>
              <a:t>ཚང་དུ་སློབ་གཉེར་ལ་ཞུགས།༡༩༣༤ལོར་པཎྟིཏ་ར་ཧུ་ལས་གདན་ཞུས་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zh-CN" sz="3600" b="1">
                <a:latin typeface="Microsoft Himalaya" pitchFamily="2" charset="0"/>
              </a:rPr>
              <a:t>ལྟར་ཁོང་དང་མཉམ་དུ་འཕན་ཡུལ།སྟག་ལུང་།རྭ་སྒྲེང་།རྒྱལ་རྩེ།ཞ་ལུ།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zh-CN" sz="3600" b="1">
                <a:latin typeface="Microsoft Himalaya" pitchFamily="2" charset="0"/>
              </a:rPr>
              <a:t>བཀྲ་ཤིས་ལྷུན་པོ་སོགས་སུ་གནས་འཇལ་ཞིབ་འཇུག་མཛད།ལོ་དེར་རྒྱ་གར་དུ་ཐོན་ནས་ལོ་ངོ་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zh-CN" sz="3600" b="1">
                <a:latin typeface="Microsoft Himalaya" pitchFamily="2" charset="0"/>
              </a:rPr>
              <a:t>བཅུ་གཉིས་ལ་འབད་འབུང་མཛད་བྱུང་།༡༩༤༥ལོར་ཕྱིར་ལྷ་སར་ཕེབས།༡༩༥༡ལོར་ལྷ་ས་ནས་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zh-CN" sz="3600" b="1">
                <a:latin typeface="Microsoft Himalaya" pitchFamily="2" charset="0"/>
              </a:rPr>
              <a:t>སྐུ་མྱ་ངན་ལས་འདས།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9219" name="Picture 4" descr="013000000449351201574706696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9144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4427538" y="4652963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5148263" y="5300663"/>
            <a:ext cx="214312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4859338" y="6021388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3708400" y="5876925"/>
            <a:ext cx="107950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827088" y="549275"/>
            <a:ext cx="10728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bo-CN" altLang="en-US" sz="3600" b="1">
                <a:solidFill>
                  <a:srgbClr val="0000FF"/>
                </a:solidFill>
                <a:latin typeface="A-Himalaya" pitchFamily="2" charset="0"/>
              </a:rPr>
              <a:t>༄༅། །</a:t>
            </a:r>
            <a:r>
              <a:rPr lang="bo-CN" altLang="en-US" sz="3600" b="1">
                <a:solidFill>
                  <a:srgbClr val="0000FF"/>
                </a:solidFill>
                <a:latin typeface="A-Himalaya" pitchFamily="2" charset="0"/>
                <a:ea typeface="TIBETBT" pitchFamily="2" charset="-122"/>
                <a:cs typeface="Microsoft Himalaya" pitchFamily="2" charset="0"/>
              </a:rPr>
              <a:t>དགེ་འདུན་ཆོས་འཕེལ་རྒྱ་གར་དུ་ཕེབས་པའི་ལམ་ཡིག</a:t>
            </a:r>
            <a:endParaRPr lang="en-US" altLang="zh-CN" sz="3600" b="1">
              <a:solidFill>
                <a:srgbClr val="0000FF"/>
              </a:solidFill>
              <a:latin typeface="A-Himalaya" pitchFamily="2" charset="0"/>
              <a:ea typeface="TIBETBT" pitchFamily="2" charset="-122"/>
              <a:cs typeface="Microsoft Himalaya" pitchFamily="2" charset="0"/>
            </a:endParaRPr>
          </a:p>
        </p:txBody>
      </p:sp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3203575" y="514667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H="1" flipV="1">
            <a:off x="4787900" y="5876925"/>
            <a:ext cx="360363" cy="730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animBg="1"/>
      <p:bldP spid="21522" grpId="0" animBg="1"/>
      <p:bldP spid="21523" grpId="0"/>
      <p:bldP spid="215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323850" y="2852738"/>
            <a:ext cx="8039100" cy="1123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o-CN" altLang="zh-CN" sz="4400" b="1" kern="10" spc="88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Microsoft Himalaya"/>
                <a:ea typeface="Microsoft Himalaya"/>
                <a:cs typeface="Microsoft Himalaya"/>
              </a:rPr>
              <a:t>སློབ་གྲོགས་ཚོ།ང་ཚོ་ཧི་མ་ལ་ཡའི་མཛེས་ལྗོངས་ལ་ལྟ་སྐོར་དུ་ཞིག་འགྲོ།</a:t>
            </a:r>
            <a:endParaRPr lang="zh-CN" altLang="en-US" sz="4400" b="1" kern="10" spc="88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Microsoft Himalaya"/>
              <a:cs typeface="Microsoft Himalay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9bb5ceb69259f0753d837ad1d5535d5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imagesCA2K0RK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5Zac6ams5ouJ6Q==_ozkfqFqbwss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imagesCA2PDXA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sCAJGFDQ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3100"/>
            <a:ext cx="428466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W0201003095747942114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0"/>
            <a:ext cx="485933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W0201003095747942178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8466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imagesCAS9UGG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3213100"/>
            <a:ext cx="485933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sCA1X035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61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imagesCAILMU8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imagesCAJQ9UP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538"/>
            <a:ext cx="43561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imagesCAOUUG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3284538"/>
            <a:ext cx="47879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sCARZSFJ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61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imagesCAYGZI6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33850180699236784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43561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imagesCAL4K1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3500438"/>
            <a:ext cx="47879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imagesCAOIQN3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060575"/>
            <a:ext cx="22320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68313" y="1989138"/>
            <a:ext cx="1944687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5400" b="1">
                <a:solidFill>
                  <a:srgbClr val="FF0000"/>
                </a:solidFill>
                <a:latin typeface="Microsoft Himalaya" pitchFamily="2" charset="0"/>
                <a:ea typeface="TIBETBT" pitchFamily="2" charset="-122"/>
              </a:rPr>
              <a:t>ཤུག་པ།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2484438" y="2708275"/>
            <a:ext cx="1150937" cy="288925"/>
          </a:xfrm>
          <a:prstGeom prst="rightArrow">
            <a:avLst>
              <a:gd name="adj1" fmla="val 50000"/>
              <a:gd name="adj2" fmla="val 99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181" name="Picture 13" descr="87594_1248967258sJS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2060575"/>
            <a:ext cx="21605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779838" y="2060575"/>
            <a:ext cx="22320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6000" b="1">
                <a:solidFill>
                  <a:srgbClr val="FFFFCC"/>
                </a:solidFill>
                <a:latin typeface="Microsoft Himalaya" pitchFamily="2" charset="0"/>
                <a:ea typeface="TIBETBT" pitchFamily="2" charset="-122"/>
              </a:rPr>
              <a:t>ཐང་ཤིང་།</a:t>
            </a: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5940425" y="2781300"/>
            <a:ext cx="1008063" cy="358775"/>
          </a:xfrm>
          <a:prstGeom prst="rightArrow">
            <a:avLst>
              <a:gd name="adj1" fmla="val 50000"/>
              <a:gd name="adj2" fmla="val 702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184" name="Picture 16" descr="imagesCAXNMM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7875" y="2133600"/>
            <a:ext cx="18367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308850" y="1989138"/>
            <a:ext cx="30956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6000" b="1">
                <a:solidFill>
                  <a:srgbClr val="FF9900"/>
                </a:solidFill>
                <a:latin typeface="Microsoft Himalaya" pitchFamily="2" charset="0"/>
                <a:ea typeface="TIBETBT" pitchFamily="2" charset="-122"/>
              </a:rPr>
              <a:t>སྨྱུག་མ།</a:t>
            </a:r>
          </a:p>
        </p:txBody>
      </p:sp>
      <p:pic>
        <p:nvPicPr>
          <p:cNvPr id="7186" name="Picture 18" descr="647bf07a3043fcd80bd1870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365625"/>
            <a:ext cx="23034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395288" y="4292600"/>
            <a:ext cx="30956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6000" b="1">
                <a:solidFill>
                  <a:srgbClr val="FF0000"/>
                </a:solidFill>
                <a:latin typeface="Microsoft Himalaya" pitchFamily="2" charset="0"/>
                <a:ea typeface="TIBETBT" pitchFamily="2" charset="-122"/>
              </a:rPr>
              <a:t>སྤོས་དཀར།</a:t>
            </a: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2700338" y="5084763"/>
            <a:ext cx="865187" cy="360362"/>
          </a:xfrm>
          <a:prstGeom prst="rightArrow">
            <a:avLst>
              <a:gd name="adj1" fmla="val 50000"/>
              <a:gd name="adj2" fmla="val 60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190" name="Picture 22" descr="3d296d7908e26fa43d1e47f5f674fcc4_or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4508500"/>
            <a:ext cx="216058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3995738" y="4365625"/>
            <a:ext cx="288131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6000" b="1">
                <a:solidFill>
                  <a:srgbClr val="000000"/>
                </a:solidFill>
                <a:latin typeface="Microsoft Himalaya" pitchFamily="2" charset="0"/>
                <a:ea typeface="TIBETBT" pitchFamily="2" charset="-122"/>
              </a:rPr>
              <a:t>ནྱེ་གྲོ་ཏ།</a:t>
            </a: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5940425" y="5013325"/>
            <a:ext cx="936625" cy="360363"/>
          </a:xfrm>
          <a:prstGeom prst="rightArrow">
            <a:avLst>
              <a:gd name="adj1" fmla="val 50000"/>
              <a:gd name="adj2" fmla="val 64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193" name="Picture 25" descr="a1045606_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4365625"/>
            <a:ext cx="20161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7308850" y="4292600"/>
            <a:ext cx="259238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6000" b="1">
                <a:solidFill>
                  <a:srgbClr val="FF0000"/>
                </a:solidFill>
                <a:latin typeface="Microsoft Himalaya" pitchFamily="2" charset="0"/>
                <a:ea typeface="TIBETBT" pitchFamily="2" charset="-122"/>
              </a:rPr>
              <a:t>ཆུ་ཤིང་།</a:t>
            </a:r>
          </a:p>
        </p:txBody>
      </p:sp>
      <p:pic>
        <p:nvPicPr>
          <p:cNvPr id="7195" name="Picture 12" descr="857451xiangkuang1_14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6250"/>
            <a:ext cx="34194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539750" y="188913"/>
            <a:ext cx="28082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bo-CN" altLang="zh-CN" sz="4000" b="1"/>
              <a:t>སློབ་ཚན་མྱོང་དཔྱད།</a:t>
            </a:r>
            <a:endParaRPr lang="en-US" altLang="zh-CN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1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71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71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71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70" decel="100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70" decel="100000"/>
                                        <p:tgtEl>
                                          <p:spTgt spid="71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70" decel="100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770" decel="100000"/>
                                        <p:tgtEl>
                                          <p:spTgt spid="71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0" grpId="0" animBg="1"/>
      <p:bldP spid="7182" grpId="0"/>
      <p:bldP spid="7183" grpId="0" animBg="1"/>
      <p:bldP spid="7185" grpId="0"/>
      <p:bldP spid="7187" grpId="0"/>
      <p:bldP spid="7188" grpId="0" animBg="1"/>
      <p:bldP spid="7191" grpId="0"/>
      <p:bldP spid="7192" grpId="0" animBg="1"/>
      <p:bldP spid="7194" grpId="0"/>
    </p:bldLst>
  </p:timing>
</p:sld>
</file>

<file path=ppt/theme/theme1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古瓶荷花">
  <a:themeElements>
    <a:clrScheme name="古瓶荷花 1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E"/>
      </a:accent4>
      <a:accent5>
        <a:srgbClr val="E2F4FF"/>
      </a:accent5>
      <a:accent6>
        <a:srgbClr val="2D8AE7"/>
      </a:accent6>
      <a:hlink>
        <a:srgbClr val="CC0066"/>
      </a:hlink>
      <a:folHlink>
        <a:srgbClr val="7D7DA9"/>
      </a:folHlink>
    </a:clrScheme>
    <a:fontScheme name="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CDESIGNL</Template>
  <TotalTime>974</TotalTime>
  <Words>379</Words>
  <Application>Microsoft Office PowerPoint</Application>
  <PresentationFormat>全屏显示(4:3)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Arial Black</vt:lpstr>
      <vt:lpstr>Times New Roman</vt:lpstr>
      <vt:lpstr>Microsoft Himalaya</vt:lpstr>
      <vt:lpstr>A-Himalaya</vt:lpstr>
      <vt:lpstr>TIBETBT</vt:lpstr>
      <vt:lpstr>诗情画意</vt:lpstr>
      <vt:lpstr>古瓶荷花</vt:lpstr>
      <vt:lpstr>Pixel</vt:lpstr>
      <vt:lpstr>幻灯片 1</vt:lpstr>
      <vt:lpstr>༄༅། །མཁས་དབང་དགེ་འདུན་ཆོས་འཕེལ་ངོ་སྤྲོད་རགས་བསྡུས།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ལས་བྱ།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33</cp:revision>
  <dcterms:created xsi:type="dcterms:W3CDTF">2011-08-30T08:30:28Z</dcterms:created>
  <dcterms:modified xsi:type="dcterms:W3CDTF">2020-10-18T04:34:19Z</dcterms:modified>
</cp:coreProperties>
</file>