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70" r:id="rId5"/>
    <p:sldId id="271" r:id="rId6"/>
    <p:sldId id="273" r:id="rId7"/>
    <p:sldId id="272" r:id="rId8"/>
    <p:sldId id="274" r:id="rId9"/>
    <p:sldId id="275" r:id="rId10"/>
    <p:sldId id="258" r:id="rId11"/>
    <p:sldId id="259" r:id="rId12"/>
    <p:sldId id="260" r:id="rId13"/>
    <p:sldId id="261" r:id="rId14"/>
    <p:sldId id="262" r:id="rId15"/>
    <p:sldId id="269" r:id="rId16"/>
    <p:sldId id="268" r:id="rId17"/>
    <p:sldId id="267" r:id="rId18"/>
    <p:sldId id="266" r:id="rId19"/>
    <p:sldId id="265" r:id="rId20"/>
    <p:sldId id="264" r:id="rId21"/>
    <p:sldId id="263" r:id="rId22"/>
    <p:sldId id="276" r:id="rId23"/>
    <p:sldId id="282" r:id="rId24"/>
    <p:sldId id="281" r:id="rId25"/>
    <p:sldId id="280" r:id="rId26"/>
    <p:sldId id="279" r:id="rId27"/>
    <p:sldId id="278" r:id="rId28"/>
    <p:sldId id="277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13322300" cy="7561263"/>
  <p:notesSz cx="6858000" cy="9144000"/>
  <p:defaultTextStyle>
    <a:defPPr>
      <a:defRPr lang="zh-CN"/>
    </a:defPPr>
    <a:lvl1pPr marL="0" algn="l" defTabSz="128509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2549" algn="l" defTabSz="128509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5098" algn="l" defTabSz="128509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7647" algn="l" defTabSz="128509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70196" algn="l" defTabSz="128509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12744" algn="l" defTabSz="128509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55293" algn="l" defTabSz="128509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97842" algn="l" defTabSz="128509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40391" algn="l" defTabSz="128509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60"/>
  </p:normalViewPr>
  <p:slideViewPr>
    <p:cSldViewPr>
      <p:cViewPr varScale="1">
        <p:scale>
          <a:sx n="60" d="100"/>
          <a:sy n="60" d="100"/>
        </p:scale>
        <p:origin x="-858" y="-78"/>
      </p:cViewPr>
      <p:guideLst>
        <p:guide orient="horz" pos="238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8345" y="2049942"/>
            <a:ext cx="9325610" cy="142823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088356"/>
            <a:ext cx="13322300" cy="102833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3780632"/>
            <a:ext cx="9325610" cy="840140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2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7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0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5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7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1333024"/>
            <a:ext cx="1887326" cy="47607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7326" y="1344225"/>
            <a:ext cx="7549303" cy="47047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3322300" cy="3234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29" tIns="59665" rIns="119329" bIns="59665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3225263"/>
            <a:ext cx="13322300" cy="17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63633" y="2604435"/>
            <a:ext cx="5995035" cy="1243408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119329" tIns="59665" rIns="119329" bIns="59665" rtlCol="0" anchor="ctr" anchorCtr="0">
            <a:normAutofit/>
          </a:bodyPr>
          <a:lstStyle/>
          <a:p>
            <a:pPr algn="ctr" defTabSz="1193292" rtl="0" eaLnBrk="1" latinLnBrk="0" hangingPunct="1">
              <a:spcBef>
                <a:spcPts val="522"/>
              </a:spcBef>
              <a:buNone/>
            </a:pPr>
            <a:endParaRPr lang="en-US" sz="23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7646" y="3357761"/>
            <a:ext cx="5847009" cy="472579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21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59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6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3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79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7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73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7646" y="2643642"/>
            <a:ext cx="5847009" cy="66091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66115" y="2228052"/>
            <a:ext cx="11990070" cy="449307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325042"/>
            <a:ext cx="13322300" cy="323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29" tIns="59665" rIns="119329" bIns="59665"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323922"/>
            <a:ext cx="13322300" cy="1751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63633" y="3713420"/>
            <a:ext cx="5995035" cy="1243408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119329" tIns="59665" rIns="119329" bIns="59665" rtlCol="0" anchor="ctr" anchorCtr="0">
            <a:normAutofit/>
          </a:bodyPr>
          <a:lstStyle/>
          <a:p>
            <a:pPr algn="ctr" defTabSz="1193292" rtl="0" eaLnBrk="1" latinLnBrk="0" hangingPunct="1">
              <a:spcBef>
                <a:spcPts val="522"/>
              </a:spcBef>
              <a:buNone/>
            </a:pPr>
            <a:endParaRPr lang="en-US" sz="23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684689" y="3712545"/>
            <a:ext cx="5952925" cy="779303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119329" tIns="59665" rIns="119329" bIns="0" rtlCol="0" anchor="b" anchorCtr="0">
            <a:normAutofit/>
          </a:bodyPr>
          <a:lstStyle>
            <a:lvl1pPr>
              <a:defRPr kumimoji="0" lang="en-US" sz="23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669376" y="4503435"/>
            <a:ext cx="5983550" cy="437815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59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6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3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79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7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73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66116" y="2228052"/>
            <a:ext cx="5861812" cy="44157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794373" y="2228052"/>
            <a:ext cx="5861812" cy="44157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66116" y="3108519"/>
            <a:ext cx="5861812" cy="353867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794373" y="3105159"/>
            <a:ext cx="5861812" cy="353867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5" y="2228052"/>
            <a:ext cx="5861812" cy="776290"/>
          </a:xfrm>
          <a:noFill/>
          <a:ln w="98425" cmpd="thinThick">
            <a:noFill/>
            <a:miter lim="800000"/>
          </a:ln>
        </p:spPr>
        <p:txBody>
          <a:bodyPr vert="horz" lIns="119329" tIns="59665" rIns="119329" bIns="59665" rtlCol="0" anchor="ctr" anchorCtr="0">
            <a:normAutofit/>
          </a:bodyPr>
          <a:lstStyle>
            <a:lvl1pPr marL="0" indent="0" algn="ctr" defTabSz="1193292" rtl="0" eaLnBrk="1" latinLnBrk="0" hangingPunct="1">
              <a:spcBef>
                <a:spcPts val="522"/>
              </a:spcBef>
              <a:buNone/>
              <a:defRPr lang="en-US" sz="2300" b="1" kern="1200" cap="none" spc="261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596646" indent="0">
              <a:buNone/>
              <a:defRPr sz="1600"/>
            </a:lvl2pPr>
            <a:lvl3pPr marL="1193292" indent="0">
              <a:buNone/>
              <a:defRPr sz="1300"/>
            </a:lvl3pPr>
            <a:lvl4pPr marL="1789938" indent="0">
              <a:buNone/>
              <a:defRPr sz="1200"/>
            </a:lvl4pPr>
            <a:lvl5pPr marL="2386584" indent="0">
              <a:buNone/>
              <a:defRPr sz="1200"/>
            </a:lvl5pPr>
            <a:lvl6pPr marL="2983230" indent="0">
              <a:buNone/>
              <a:defRPr sz="1200"/>
            </a:lvl6pPr>
            <a:lvl7pPr marL="3579876" indent="0">
              <a:buNone/>
              <a:defRPr sz="1200"/>
            </a:lvl7pPr>
            <a:lvl8pPr marL="4176522" indent="0">
              <a:buNone/>
              <a:defRPr sz="1200"/>
            </a:lvl8pPr>
            <a:lvl9pPr marL="477316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794373" y="2228052"/>
            <a:ext cx="5861812" cy="776290"/>
          </a:xfrm>
          <a:noFill/>
          <a:ln w="98425" cmpd="thinThick">
            <a:noFill/>
            <a:miter lim="800000"/>
          </a:ln>
        </p:spPr>
        <p:txBody>
          <a:bodyPr vert="horz" lIns="119329" tIns="59665" rIns="119329" bIns="59665" rtlCol="0" anchor="ctr" anchorCtr="0">
            <a:normAutofit/>
          </a:bodyPr>
          <a:lstStyle>
            <a:lvl1pPr marL="0" indent="0" algn="ctr" defTabSz="1193292" rtl="0" eaLnBrk="1" latinLnBrk="0" hangingPunct="1">
              <a:spcBef>
                <a:spcPts val="522"/>
              </a:spcBef>
              <a:buNone/>
              <a:defRPr lang="en-US" sz="2300" b="1" i="0" kern="1200" cap="none" spc="261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596646" indent="0">
              <a:buNone/>
              <a:defRPr sz="1600"/>
            </a:lvl2pPr>
            <a:lvl3pPr marL="1193292" indent="0">
              <a:buNone/>
              <a:defRPr sz="1300"/>
            </a:lvl3pPr>
            <a:lvl4pPr marL="1789938" indent="0">
              <a:buNone/>
              <a:defRPr sz="1200"/>
            </a:lvl4pPr>
            <a:lvl5pPr marL="2386584" indent="0">
              <a:buNone/>
              <a:defRPr sz="1200"/>
            </a:lvl5pPr>
            <a:lvl6pPr marL="2983230" indent="0">
              <a:buNone/>
              <a:defRPr sz="1200"/>
            </a:lvl6pPr>
            <a:lvl7pPr marL="3579876" indent="0">
              <a:buNone/>
              <a:defRPr sz="1200"/>
            </a:lvl7pPr>
            <a:lvl8pPr marL="4176522" indent="0">
              <a:buNone/>
              <a:defRPr sz="1200"/>
            </a:lvl8pPr>
            <a:lvl9pPr marL="4773168" indent="0">
              <a:buNone/>
              <a:defRPr sz="1200"/>
            </a:lvl9pPr>
          </a:lstStyle>
          <a:p>
            <a:pPr marL="0" lvl="0" indent="0" algn="ctr" defTabSz="1193292" rtl="0" eaLnBrk="1" latinLnBrk="0" hangingPunct="1">
              <a:lnSpc>
                <a:spcPct val="110000"/>
              </a:lnSpc>
              <a:spcBef>
                <a:spcPts val="522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2164874" y="2110853"/>
            <a:ext cx="8992553" cy="387094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531237" y="6079255"/>
            <a:ext cx="8259826" cy="604901"/>
          </a:xfrm>
        </p:spPr>
        <p:txBody>
          <a:bodyPr vert="horz" lIns="119329" tIns="0" rIns="119329" bIns="59665" rtlCol="0" anchor="ctr">
            <a:normAutofit/>
          </a:bodyPr>
          <a:lstStyle>
            <a:lvl1pPr marL="0" indent="0" algn="ctr" defTabSz="1193292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8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596646" indent="0">
              <a:buNone/>
              <a:defRPr sz="1600"/>
            </a:lvl2pPr>
            <a:lvl3pPr marL="1193292" indent="0">
              <a:buNone/>
              <a:defRPr sz="1300"/>
            </a:lvl3pPr>
            <a:lvl4pPr marL="1789938" indent="0">
              <a:buNone/>
              <a:defRPr sz="1200"/>
            </a:lvl4pPr>
            <a:lvl5pPr marL="2386584" indent="0">
              <a:buNone/>
              <a:defRPr sz="1200"/>
            </a:lvl5pPr>
            <a:lvl6pPr marL="2983230" indent="0">
              <a:buNone/>
              <a:defRPr sz="1200"/>
            </a:lvl6pPr>
            <a:lvl7pPr marL="3579876" indent="0">
              <a:buNone/>
              <a:defRPr sz="1200"/>
            </a:lvl7pPr>
            <a:lvl8pPr marL="4176522" indent="0">
              <a:buNone/>
              <a:defRPr sz="1200"/>
            </a:lvl8pPr>
            <a:lvl9pPr marL="477316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345" y="2688450"/>
            <a:ext cx="9325610" cy="33605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784458"/>
            <a:ext cx="13322300" cy="1028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98566" y="2234771"/>
            <a:ext cx="7925169" cy="3598436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119329" tIns="59665" rIns="119329" bIns="59665" rtlCol="0" anchor="ctr" anchorCtr="0">
            <a:normAutofit/>
          </a:bodyPr>
          <a:lstStyle>
            <a:lvl1pPr marL="0" indent="0" algn="ctr" defTabSz="1193292" rtl="0" eaLnBrk="1" latinLnBrk="0" hangingPunct="1">
              <a:spcBef>
                <a:spcPts val="522"/>
              </a:spcBef>
              <a:buNone/>
              <a:defRPr lang="en-US" sz="23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596646" indent="0">
              <a:buNone/>
              <a:defRPr sz="3700"/>
            </a:lvl2pPr>
            <a:lvl3pPr marL="1193292" indent="0">
              <a:buNone/>
              <a:defRPr sz="3100"/>
            </a:lvl3pPr>
            <a:lvl4pPr marL="1789938" indent="0">
              <a:buNone/>
              <a:defRPr sz="2600"/>
            </a:lvl4pPr>
            <a:lvl5pPr marL="2386584" indent="0">
              <a:buNone/>
              <a:defRPr sz="2600"/>
            </a:lvl5pPr>
            <a:lvl6pPr marL="2983230" indent="0">
              <a:buNone/>
              <a:defRPr sz="2600"/>
            </a:lvl6pPr>
            <a:lvl7pPr marL="3579876" indent="0">
              <a:buNone/>
              <a:defRPr sz="2600"/>
            </a:lvl7pPr>
            <a:lvl8pPr marL="4176522" indent="0">
              <a:buNone/>
              <a:defRPr sz="2600"/>
            </a:lvl8pPr>
            <a:lvl9pPr marL="4773168" indent="0">
              <a:buNone/>
              <a:defRPr sz="2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531237" y="6082616"/>
            <a:ext cx="8259826" cy="604901"/>
          </a:xfrm>
        </p:spPr>
        <p:txBody>
          <a:bodyPr vert="horz" lIns="119329" tIns="0" rIns="119329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800" b="0" i="0" kern="1200" cap="none" spc="39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223742" indent="2072">
              <a:buNone/>
              <a:defRPr>
                <a:solidFill>
                  <a:schemeClr val="bg2"/>
                </a:solidFill>
              </a:defRPr>
            </a:lvl2pPr>
            <a:lvl3pPr marL="449557" indent="8287">
              <a:buNone/>
              <a:defRPr>
                <a:solidFill>
                  <a:schemeClr val="bg2"/>
                </a:solidFill>
              </a:defRPr>
            </a:lvl3pPr>
            <a:lvl4pPr marL="673299" indent="4143">
              <a:buNone/>
              <a:defRPr>
                <a:solidFill>
                  <a:schemeClr val="bg2"/>
                </a:solidFill>
              </a:defRPr>
            </a:lvl4pPr>
            <a:lvl5pPr marL="899112" indent="-2072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1193292" rtl="0" eaLnBrk="1" latinLnBrk="0" hangingPunct="1">
              <a:spcBef>
                <a:spcPts val="783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63633" y="1075380"/>
            <a:ext cx="5995035" cy="7729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4343625" y="301194"/>
            <a:ext cx="4635050" cy="322054"/>
          </a:xfrm>
        </p:spPr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884016" y="6805137"/>
            <a:ext cx="1554268" cy="336056"/>
          </a:xfrm>
        </p:spPr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2109364" y="7151694"/>
            <a:ext cx="9103572" cy="322054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7432304" y="3780350"/>
            <a:ext cx="7561263" cy="2314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1212936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29" tIns="59665" rIns="119329" bIns="59665"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1008170"/>
            <a:ext cx="9658668" cy="55449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46821" y="1008170"/>
            <a:ext cx="1350558" cy="55449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959744"/>
            <a:ext cx="13322300" cy="1028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364" y="3759978"/>
            <a:ext cx="9103572" cy="1605719"/>
          </a:xfrm>
        </p:spPr>
        <p:txBody>
          <a:bodyPr anchor="t">
            <a:normAutofit/>
          </a:bodyPr>
          <a:lstStyle>
            <a:lvl1pPr algn="ctr">
              <a:defRPr sz="5100" b="0" i="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9364" y="1657877"/>
            <a:ext cx="9103572" cy="1727538"/>
          </a:xfrm>
        </p:spPr>
        <p:txBody>
          <a:bodyPr anchor="b"/>
          <a:lstStyle>
            <a:lvl1pPr marL="0" indent="0" algn="ctr">
              <a:buNone/>
              <a:defRPr sz="28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25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5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76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701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27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552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978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403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959744"/>
            <a:ext cx="13322300" cy="1028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998345" y="2688449"/>
            <a:ext cx="4551786" cy="3444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772169" y="2688449"/>
            <a:ext cx="4551786" cy="3444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784458"/>
            <a:ext cx="13322300" cy="1028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784458"/>
            <a:ext cx="13322300" cy="1028332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998345" y="3108519"/>
            <a:ext cx="4551786" cy="302450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772169" y="3108519"/>
            <a:ext cx="4551786" cy="302450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8345" y="2604437"/>
            <a:ext cx="4554099" cy="497621"/>
          </a:xfrm>
        </p:spPr>
        <p:txBody>
          <a:bodyPr anchor="b"/>
          <a:lstStyle>
            <a:lvl1pPr marL="0" indent="0" algn="ctr">
              <a:buNone/>
              <a:defRPr sz="2500" b="1" baseline="0"/>
            </a:lvl1pPr>
            <a:lvl2pPr marL="642549" indent="0">
              <a:buNone/>
              <a:defRPr sz="2800" b="1"/>
            </a:lvl2pPr>
            <a:lvl3pPr marL="1285098" indent="0">
              <a:buNone/>
              <a:defRPr sz="2500" b="1"/>
            </a:lvl3pPr>
            <a:lvl4pPr marL="1927647" indent="0">
              <a:buNone/>
              <a:defRPr sz="2200" b="1"/>
            </a:lvl4pPr>
            <a:lvl5pPr marL="2570196" indent="0">
              <a:buNone/>
              <a:defRPr sz="2200" b="1"/>
            </a:lvl5pPr>
            <a:lvl6pPr marL="3212744" indent="0">
              <a:buNone/>
              <a:defRPr sz="2200" b="1"/>
            </a:lvl6pPr>
            <a:lvl7pPr marL="3855293" indent="0">
              <a:buNone/>
              <a:defRPr sz="2200" b="1"/>
            </a:lvl7pPr>
            <a:lvl8pPr marL="4497842" indent="0">
              <a:buNone/>
              <a:defRPr sz="2200" b="1"/>
            </a:lvl8pPr>
            <a:lvl9pPr marL="5140391" indent="0">
              <a:buNone/>
              <a:defRPr sz="2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5" y="2601074"/>
            <a:ext cx="4556412" cy="494003"/>
          </a:xfrm>
        </p:spPr>
        <p:txBody>
          <a:bodyPr anchor="b"/>
          <a:lstStyle>
            <a:lvl1pPr marL="0" indent="0" algn="ctr">
              <a:buNone/>
              <a:defRPr sz="2500" b="1" baseline="0"/>
            </a:lvl1pPr>
            <a:lvl2pPr marL="642549" indent="0">
              <a:buNone/>
              <a:defRPr sz="2800" b="1"/>
            </a:lvl2pPr>
            <a:lvl3pPr marL="1285098" indent="0">
              <a:buNone/>
              <a:defRPr sz="2500" b="1"/>
            </a:lvl3pPr>
            <a:lvl4pPr marL="1927647" indent="0">
              <a:buNone/>
              <a:defRPr sz="2200" b="1"/>
            </a:lvl4pPr>
            <a:lvl5pPr marL="2570196" indent="0">
              <a:buNone/>
              <a:defRPr sz="2200" b="1"/>
            </a:lvl5pPr>
            <a:lvl6pPr marL="3212744" indent="0">
              <a:buNone/>
              <a:defRPr sz="2200" b="1"/>
            </a:lvl6pPr>
            <a:lvl7pPr marL="3855293" indent="0">
              <a:buNone/>
              <a:defRPr sz="2200" b="1"/>
            </a:lvl7pPr>
            <a:lvl8pPr marL="4497842" indent="0">
              <a:buNone/>
              <a:defRPr sz="2200" b="1"/>
            </a:lvl8pPr>
            <a:lvl9pPr marL="5140391" indent="0">
              <a:buNone/>
              <a:defRPr sz="2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784458"/>
            <a:ext cx="13322300" cy="1028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249" y="1848309"/>
            <a:ext cx="4107708" cy="660910"/>
          </a:xfrm>
        </p:spPr>
        <p:txBody>
          <a:bodyPr anchor="b">
            <a:noAutofit/>
          </a:bodyPr>
          <a:lstStyle>
            <a:lvl1pPr algn="ctr">
              <a:defRPr sz="2400" b="1" cap="all" spc="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249" y="2509219"/>
            <a:ext cx="4107708" cy="3203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642549" indent="0">
              <a:buNone/>
              <a:defRPr sz="1700"/>
            </a:lvl2pPr>
            <a:lvl3pPr marL="1285098" indent="0">
              <a:buNone/>
              <a:defRPr sz="1400"/>
            </a:lvl3pPr>
            <a:lvl4pPr marL="1927647" indent="0">
              <a:buNone/>
              <a:defRPr sz="1300"/>
            </a:lvl4pPr>
            <a:lvl5pPr marL="2570196" indent="0">
              <a:buNone/>
              <a:defRPr sz="1300"/>
            </a:lvl5pPr>
            <a:lvl6pPr marL="3212744" indent="0">
              <a:buNone/>
              <a:defRPr sz="1300"/>
            </a:lvl6pPr>
            <a:lvl7pPr marL="3855293" indent="0">
              <a:buNone/>
              <a:defRPr sz="1300"/>
            </a:lvl7pPr>
            <a:lvl8pPr marL="4497842" indent="0">
              <a:buNone/>
              <a:defRPr sz="1300"/>
            </a:lvl8pPr>
            <a:lvl9pPr marL="5140391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998345" y="1848309"/>
            <a:ext cx="4773824" cy="38646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2131568" y="2036500"/>
            <a:ext cx="4502937" cy="3407609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10" tIns="64255" rIns="128510" bIns="6425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246" y="1848309"/>
            <a:ext cx="4107709" cy="660910"/>
          </a:xfrm>
        </p:spPr>
        <p:txBody>
          <a:bodyPr anchor="b">
            <a:noAutofit/>
          </a:bodyPr>
          <a:lstStyle>
            <a:lvl1pPr algn="ctr">
              <a:defRPr sz="2400" b="1" cap="all" spc="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20383" y="2100351"/>
            <a:ext cx="4329748" cy="3276547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</a:defRPr>
            </a:lvl1pPr>
            <a:lvl2pPr marL="642549" indent="0">
              <a:buNone/>
              <a:defRPr sz="3900"/>
            </a:lvl2pPr>
            <a:lvl3pPr marL="1285098" indent="0">
              <a:buNone/>
              <a:defRPr sz="3400"/>
            </a:lvl3pPr>
            <a:lvl4pPr marL="1927647" indent="0">
              <a:buNone/>
              <a:defRPr sz="2800"/>
            </a:lvl4pPr>
            <a:lvl5pPr marL="2570196" indent="0">
              <a:buNone/>
              <a:defRPr sz="2800"/>
            </a:lvl5pPr>
            <a:lvl6pPr marL="3212744" indent="0">
              <a:buNone/>
              <a:defRPr sz="2800"/>
            </a:lvl6pPr>
            <a:lvl7pPr marL="3855293" indent="0">
              <a:buNone/>
              <a:defRPr sz="2800"/>
            </a:lvl7pPr>
            <a:lvl8pPr marL="4497842" indent="0">
              <a:buNone/>
              <a:defRPr sz="2800"/>
            </a:lvl8pPr>
            <a:lvl9pPr marL="5140391" indent="0">
              <a:buNone/>
              <a:defRPr sz="28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246" y="2510340"/>
            <a:ext cx="4107709" cy="3170130"/>
          </a:xfrm>
        </p:spPr>
        <p:txBody>
          <a:bodyPr/>
          <a:lstStyle>
            <a:lvl1pPr marL="0" indent="0" algn="ctr">
              <a:buNone/>
              <a:defRPr sz="2000"/>
            </a:lvl1pPr>
            <a:lvl2pPr marL="642549" indent="0">
              <a:buNone/>
              <a:defRPr sz="1700"/>
            </a:lvl2pPr>
            <a:lvl3pPr marL="1285098" indent="0">
              <a:buNone/>
              <a:defRPr sz="1400"/>
            </a:lvl3pPr>
            <a:lvl4pPr marL="1927647" indent="0">
              <a:buNone/>
              <a:defRPr sz="1300"/>
            </a:lvl4pPr>
            <a:lvl5pPr marL="2570196" indent="0">
              <a:buNone/>
              <a:defRPr sz="1300"/>
            </a:lvl5pPr>
            <a:lvl6pPr marL="3212744" indent="0">
              <a:buNone/>
              <a:defRPr sz="1300"/>
            </a:lvl6pPr>
            <a:lvl7pPr marL="3855293" indent="0">
              <a:buNone/>
              <a:defRPr sz="1300"/>
            </a:lvl7pPr>
            <a:lvl8pPr marL="4497842" indent="0">
              <a:buNone/>
              <a:defRPr sz="1300"/>
            </a:lvl8pPr>
            <a:lvl9pPr marL="5140391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3322300" cy="75612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8345" y="1428239"/>
            <a:ext cx="9325610" cy="756126"/>
          </a:xfrm>
          <a:prstGeom prst="rect">
            <a:avLst/>
          </a:prstGeom>
        </p:spPr>
        <p:txBody>
          <a:bodyPr vert="horz" lIns="128510" tIns="64255" rIns="128510" bIns="64255" rtlCol="0" anchor="b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8345" y="2268379"/>
            <a:ext cx="9325610" cy="3780633"/>
          </a:xfrm>
          <a:prstGeom prst="rect">
            <a:avLst/>
          </a:prstGeom>
        </p:spPr>
        <p:txBody>
          <a:bodyPr vert="horz" lIns="128510" tIns="64255" rIns="128510" bIns="6425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44077" y="7008172"/>
            <a:ext cx="3108537" cy="402567"/>
          </a:xfrm>
          <a:prstGeom prst="rect">
            <a:avLst/>
          </a:prstGeom>
          <a:ln>
            <a:noFill/>
          </a:ln>
        </p:spPr>
        <p:txBody>
          <a:bodyPr vert="horz" lIns="128510" tIns="64255" rIns="128510" bIns="64255" rtlCol="0" anchor="ctr"/>
          <a:lstStyle>
            <a:lvl1pPr algn="l">
              <a:defRPr sz="15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329748" y="7008172"/>
            <a:ext cx="4662805" cy="402567"/>
          </a:xfrm>
          <a:prstGeom prst="rect">
            <a:avLst/>
          </a:prstGeom>
        </p:spPr>
        <p:txBody>
          <a:bodyPr vert="horz" lIns="128510" tIns="64255" rIns="128510" bIns="64255" rtlCol="0" anchor="ctr"/>
          <a:lstStyle>
            <a:lvl1pPr algn="ctr">
              <a:defRPr sz="15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725279" y="7016853"/>
            <a:ext cx="3108537" cy="402567"/>
          </a:xfrm>
          <a:prstGeom prst="rect">
            <a:avLst/>
          </a:prstGeom>
        </p:spPr>
        <p:txBody>
          <a:bodyPr vert="horz" lIns="128510" tIns="64255" rIns="128510" bIns="64255" rtlCol="0" anchor="ctr"/>
          <a:lstStyle>
            <a:lvl1pPr algn="r">
              <a:defRPr sz="1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85098" rtl="0" eaLnBrk="1" latinLnBrk="0" hangingPunct="1">
        <a:spcBef>
          <a:spcPct val="0"/>
        </a:spcBef>
        <a:buNone/>
        <a:defRPr sz="5100" kern="1200" cap="all" spc="422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385529" algn="l" defTabSz="1285098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25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44142" indent="-321274" algn="l" defTabSz="1285098" rtl="0" eaLnBrk="1" latinLnBrk="0" hangingPunct="1">
        <a:spcBef>
          <a:spcPct val="20000"/>
        </a:spcBef>
        <a:buClrTx/>
        <a:buFont typeface="Arial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606372" indent="-321274" algn="l" defTabSz="1285098" rtl="0" eaLnBrk="1" latinLnBrk="0" hangingPunct="1">
        <a:spcBef>
          <a:spcPct val="20000"/>
        </a:spcBef>
        <a:buClrTx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248921" indent="-321274" algn="l" defTabSz="1285098" rtl="0" eaLnBrk="1" latinLnBrk="0" hangingPunct="1">
        <a:spcBef>
          <a:spcPct val="20000"/>
        </a:spcBef>
        <a:buClrTx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891470" indent="-321274" algn="l" defTabSz="1285098" rtl="0" eaLnBrk="1" latinLnBrk="0" hangingPunct="1">
        <a:spcBef>
          <a:spcPct val="20000"/>
        </a:spcBef>
        <a:buClrTx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534019" indent="-321274" algn="l" defTabSz="1285098" rtl="0" eaLnBrk="1" latinLnBrk="0" hangingPunct="1">
        <a:spcBef>
          <a:spcPct val="20000"/>
        </a:spcBef>
        <a:buClrTx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4176568" indent="-321274" algn="l" defTabSz="1285098" rtl="0" eaLnBrk="1" latinLnBrk="0" hangingPunct="1">
        <a:spcBef>
          <a:spcPct val="20000"/>
        </a:spcBef>
        <a:buClrTx/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4819117" indent="-321274" algn="l" defTabSz="1285098" rtl="0" eaLnBrk="1" latinLnBrk="0" hangingPunct="1">
        <a:spcBef>
          <a:spcPct val="20000"/>
        </a:spcBef>
        <a:buClrTx/>
        <a:buFont typeface="Arial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461665" indent="-321274" algn="l" defTabSz="1285098" rtl="0" eaLnBrk="1" latinLnBrk="0" hangingPunct="1">
        <a:spcBef>
          <a:spcPct val="20000"/>
        </a:spcBef>
        <a:buClrTx/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50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549" algn="l" defTabSz="12850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098" algn="l" defTabSz="12850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647" algn="l" defTabSz="12850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96" algn="l" defTabSz="12850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2744" algn="l" defTabSz="12850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5293" algn="l" defTabSz="12850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7842" algn="l" defTabSz="12850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0391" algn="l" defTabSz="12850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472973"/>
            <a:ext cx="13322300" cy="6088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29" tIns="59665" rIns="119329" bIns="59665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2226373"/>
            <a:ext cx="11990070" cy="4539558"/>
          </a:xfrm>
          <a:prstGeom prst="rect">
            <a:avLst/>
          </a:prstGeom>
        </p:spPr>
        <p:txBody>
          <a:bodyPr vert="horz" lIns="119329" tIns="59665" rIns="119329" bIns="5966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3625" y="301194"/>
            <a:ext cx="4635050" cy="322054"/>
          </a:xfrm>
          <a:prstGeom prst="rect">
            <a:avLst/>
          </a:prstGeom>
        </p:spPr>
        <p:txBody>
          <a:bodyPr vert="horz" lIns="119329" tIns="59665" rIns="119329" bIns="59665" rtlCol="0" anchor="ctr">
            <a:noAutofit/>
          </a:bodyPr>
          <a:lstStyle>
            <a:lvl1pPr algn="ctr">
              <a:defRPr sz="1600" b="0" cap="all" spc="392" baseline="0">
                <a:solidFill>
                  <a:schemeClr val="tx1"/>
                </a:solidFill>
              </a:defRPr>
            </a:lvl1pPr>
          </a:lstStyle>
          <a:p>
            <a:fld id="{3E0DA536-6F4B-4EA3-9176-804F73E5F7A1}" type="datetimeFigureOut">
              <a:rPr lang="zh-CN" altLang="en-US" smtClean="0"/>
              <a:t>2013/9/4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9364" y="7151694"/>
            <a:ext cx="9103572" cy="322054"/>
          </a:xfrm>
          <a:prstGeom prst="rect">
            <a:avLst/>
          </a:prstGeom>
        </p:spPr>
        <p:txBody>
          <a:bodyPr vert="horz" lIns="119329" tIns="59665" rIns="119329" bIns="59665" rtlCol="0" anchor="ctr">
            <a:normAutofit/>
          </a:bodyPr>
          <a:lstStyle>
            <a:lvl1pPr algn="ctr">
              <a:defRPr sz="1400" b="0" cap="all" spc="392" baseline="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84016" y="6805137"/>
            <a:ext cx="1554268" cy="33605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fld id="{F6929637-FE44-4496-8ED0-0309BBE9099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467970"/>
            <a:ext cx="13322300" cy="1751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3633" y="1075380"/>
            <a:ext cx="5995035" cy="772929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119329" tIns="59665" rIns="119329" bIns="59665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193292" rtl="0" eaLnBrk="1" latinLnBrk="0" hangingPunct="1">
        <a:spcBef>
          <a:spcPts val="522"/>
        </a:spcBef>
        <a:buNone/>
        <a:defRPr sz="23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1193292" rtl="0" eaLnBrk="1" latinLnBrk="0" hangingPunct="1">
        <a:lnSpc>
          <a:spcPct val="100000"/>
        </a:lnSpc>
        <a:spcBef>
          <a:spcPts val="783"/>
        </a:spcBef>
        <a:spcAft>
          <a:spcPts val="0"/>
        </a:spcAft>
        <a:buClr>
          <a:schemeClr val="accent1"/>
        </a:buClr>
        <a:buFontTx/>
        <a:buNone/>
        <a:defRPr sz="2600" b="0" i="0" kern="1200" cap="none" spc="39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1193292" rtl="0" eaLnBrk="1" latinLnBrk="0" hangingPunct="1">
        <a:lnSpc>
          <a:spcPct val="100000"/>
        </a:lnSpc>
        <a:spcBef>
          <a:spcPts val="1566"/>
        </a:spcBef>
        <a:buClr>
          <a:schemeClr val="accent1"/>
        </a:buClr>
        <a:buFontTx/>
        <a:buNone/>
        <a:defRPr sz="23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1193292" rtl="0" eaLnBrk="1" latinLnBrk="0" hangingPunct="1">
        <a:lnSpc>
          <a:spcPct val="100000"/>
        </a:lnSpc>
        <a:spcBef>
          <a:spcPts val="1566"/>
        </a:spcBef>
        <a:buClr>
          <a:schemeClr val="accent1"/>
        </a:buClr>
        <a:buFontTx/>
        <a:buNone/>
        <a:defRPr sz="21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1193292" rtl="0" eaLnBrk="1" latinLnBrk="0" hangingPunct="1">
        <a:lnSpc>
          <a:spcPct val="100000"/>
        </a:lnSpc>
        <a:spcBef>
          <a:spcPts val="1566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1193292" rtl="0" eaLnBrk="1" latinLnBrk="0" hangingPunct="1">
        <a:lnSpc>
          <a:spcPct val="100000"/>
        </a:lnSpc>
        <a:spcBef>
          <a:spcPts val="1566"/>
        </a:spcBef>
        <a:buClr>
          <a:schemeClr val="accent1"/>
        </a:buClr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1193292" rtl="0" eaLnBrk="1" latinLnBrk="0" hangingPunct="1">
        <a:lnSpc>
          <a:spcPct val="100000"/>
        </a:lnSpc>
        <a:spcBef>
          <a:spcPts val="1566"/>
        </a:spcBef>
        <a:buFont typeface="Arial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1193292" rtl="0" eaLnBrk="1" latinLnBrk="0" hangingPunct="1">
        <a:lnSpc>
          <a:spcPct val="100000"/>
        </a:lnSpc>
        <a:spcBef>
          <a:spcPts val="1566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1193292" rtl="0" eaLnBrk="1" latinLnBrk="0" hangingPunct="1">
        <a:lnSpc>
          <a:spcPct val="100000"/>
        </a:lnSpc>
        <a:spcBef>
          <a:spcPts val="1566"/>
        </a:spcBef>
        <a:buFont typeface="Arial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1193292" rtl="0" eaLnBrk="1" latinLnBrk="0" hangingPunct="1">
        <a:lnSpc>
          <a:spcPct val="100000"/>
        </a:lnSpc>
        <a:spcBef>
          <a:spcPts val="1566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2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6646" algn="l" defTabSz="11932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292" algn="l" defTabSz="11932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938" algn="l" defTabSz="11932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584" algn="l" defTabSz="11932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230" algn="l" defTabSz="11932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79876" algn="l" defTabSz="11932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76522" algn="l" defTabSz="11932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168" algn="l" defTabSz="11932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0.xm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slide" Target="slide12.xml"/><Relationship Id="rId4" Type="http://schemas.openxmlformats.org/officeDocument/2006/relationships/slide" Target="slide14.xml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slide" Target="slide2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7.xm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slide" Target="slide19.xml"/><Relationship Id="rId4" Type="http://schemas.openxmlformats.org/officeDocument/2006/relationships/slide" Target="slide16.xml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slide" Target="slide26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3.xm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slide" Target="slide25.xml"/><Relationship Id="rId4" Type="http://schemas.openxmlformats.org/officeDocument/2006/relationships/slide" Target="slide22.xml"/><Relationship Id="rId9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openxmlformats.org/officeDocument/2006/relationships/slide" Target="slide32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9.xm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0" Type="http://schemas.openxmlformats.org/officeDocument/2006/relationships/slide" Target="slide31.xml"/><Relationship Id="rId4" Type="http://schemas.openxmlformats.org/officeDocument/2006/relationships/slide" Target="slide28.xml"/><Relationship Id="rId9" Type="http://schemas.openxmlformats.org/officeDocument/2006/relationships/image" Target="../media/image2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12" Type="http://schemas.openxmlformats.org/officeDocument/2006/relationships/slide" Target="slide38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3.xml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0" Type="http://schemas.openxmlformats.org/officeDocument/2006/relationships/slide" Target="slide37.xml"/><Relationship Id="rId4" Type="http://schemas.openxmlformats.org/officeDocument/2006/relationships/slide" Target="slide35.xml"/><Relationship Id="rId9" Type="http://schemas.openxmlformats.org/officeDocument/2006/relationships/image" Target="../media/image3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image" Target="../media/image35.jpeg"/><Relationship Id="rId7" Type="http://schemas.openxmlformats.org/officeDocument/2006/relationships/slide" Target="slide43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36.jpeg"/><Relationship Id="rId7" Type="http://schemas.openxmlformats.org/officeDocument/2006/relationships/slide" Target="slide47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10" Type="http://schemas.openxmlformats.org/officeDocument/2006/relationships/slide" Target="slide52.xml"/><Relationship Id="rId4" Type="http://schemas.openxmlformats.org/officeDocument/2006/relationships/slide" Target="slide50.xml"/><Relationship Id="rId9" Type="http://schemas.openxmlformats.org/officeDocument/2006/relationships/slide" Target="slide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可选过程 6"/>
          <p:cNvSpPr/>
          <p:nvPr/>
        </p:nvSpPr>
        <p:spPr>
          <a:xfrm>
            <a:off x="180430" y="1589408"/>
            <a:ext cx="12880332" cy="5833847"/>
          </a:xfrm>
          <a:prstGeom prst="flowChartAlternateProcess">
            <a:avLst/>
          </a:prstGeom>
          <a:effectLst>
            <a:outerShdw dir="60000" sx="1000" sy="1000" algn="ctr" rotWithShape="0">
              <a:schemeClr val="accent6">
                <a:lumMod val="75000"/>
                <a:alpha val="0"/>
              </a:schemeClr>
            </a:outerShdw>
            <a:reflection stA="99000" endPos="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 contourW="12700">
            <a:bevelB/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8510" tIns="64255" rIns="128510" bIns="64255"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 descr="F:\水果类\菠萝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14" y="2002248"/>
            <a:ext cx="4321870" cy="233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水果类\苹果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441" y="4169572"/>
            <a:ext cx="3462083" cy="265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水果类\2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45" y="1971115"/>
            <a:ext cx="2412968" cy="230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水果类\1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4" y="2002248"/>
            <a:ext cx="2937526" cy="20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水果类\草莓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2" y="4260988"/>
            <a:ext cx="3008109" cy="24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水果类\梨子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65" y="4172009"/>
            <a:ext cx="3126515" cy="276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787821" y="180231"/>
            <a:ext cx="122746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典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地扳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搬兵拜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斑敌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捶拜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泵拜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翟罢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搬比半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蹿爸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︽﹀</a:t>
            </a:r>
            <a:endParaRPr lang="zh-CN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06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25391" y="2542114"/>
            <a:ext cx="9966607" cy="2530422"/>
          </a:xfrm>
          <a:prstGeom prst="rect">
            <a:avLst/>
          </a:prstGeom>
          <a:ln>
            <a:noFill/>
          </a:ln>
        </p:spPr>
        <p:txBody>
          <a:bodyPr wrap="square" lIns="128510" tIns="64255" rIns="128510" bIns="64255">
            <a:spAutoFit/>
            <a:scene3d>
              <a:camera prst="perspectiveBelow"/>
              <a:lightRig rig="threePt" dir="t"/>
            </a:scene3d>
          </a:bodyPr>
          <a:lstStyle/>
          <a:p>
            <a:pPr>
              <a:lnSpc>
                <a:spcPct val="200000"/>
              </a:lnSpc>
            </a:pPr>
            <a:r>
              <a:rPr lang="zh-CN" altLang="en-US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败</a:t>
            </a:r>
            <a:r>
              <a:rPr lang="en-US" altLang="zh-CN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碴拜</a:t>
            </a:r>
            <a:r>
              <a:rPr lang="en-US" altLang="zh-CN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拜搬爸</a:t>
            </a:r>
            <a:r>
              <a:rPr lang="en-US" altLang="zh-CN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吵</a:t>
            </a:r>
            <a:r>
              <a:rPr lang="en-US" altLang="zh-CN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锤邦</a:t>
            </a:r>
            <a:r>
              <a:rPr lang="en-US" altLang="zh-CN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斑</a:t>
            </a:r>
            <a:r>
              <a:rPr lang="en-US" altLang="zh-CN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罢碉扳</a:t>
            </a:r>
            <a:r>
              <a:rPr lang="en-US" altLang="zh-CN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蹬邦</a:t>
            </a:r>
            <a:r>
              <a:rPr lang="en-US" altLang="zh-CN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     </a:t>
            </a:r>
            <a:r>
              <a:rPr lang="zh-CN" altLang="en-US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斑敌</a:t>
            </a:r>
            <a:r>
              <a:rPr lang="en-US" altLang="zh-CN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败</a:t>
            </a:r>
            <a:r>
              <a:rPr lang="en-US" altLang="zh-CN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碴拜</a:t>
            </a:r>
            <a:r>
              <a:rPr lang="en-US" altLang="zh-CN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办</a:t>
            </a:r>
            <a:r>
              <a:rPr lang="en-US" altLang="zh-CN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便</a:t>
            </a:r>
            <a:r>
              <a:rPr lang="en-US" altLang="zh-CN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搬</a:t>
            </a:r>
            <a:r>
              <a:rPr lang="en-US" altLang="zh-CN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灿</a:t>
            </a:r>
            <a:r>
              <a:rPr lang="en-US" altLang="zh-CN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昌半</a:t>
            </a:r>
            <a:r>
              <a:rPr lang="en-US" altLang="zh-CN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点稗</a:t>
            </a:r>
            <a:r>
              <a:rPr lang="en-US" altLang="zh-CN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拜便邦</a:t>
            </a:r>
            <a:r>
              <a:rPr lang="en-US" altLang="zh-CN" sz="39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﹀ </a:t>
            </a:r>
            <a:endParaRPr lang="zh-CN" altLang="en-US" sz="39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BZDHT" pitchFamily="2" charset="-122"/>
              <a:ea typeface="BZDHT" pitchFamily="2" charset="-122"/>
            </a:endParaRPr>
          </a:p>
        </p:txBody>
      </p:sp>
      <p:pic>
        <p:nvPicPr>
          <p:cNvPr id="3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588" y="4411799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45037" y="2542114"/>
            <a:ext cx="9966607" cy="3730751"/>
          </a:xfrm>
          <a:prstGeom prst="rect">
            <a:avLst/>
          </a:prstGeom>
          <a:ln>
            <a:noFill/>
          </a:ln>
        </p:spPr>
        <p:txBody>
          <a:bodyPr wrap="square" lIns="128510" tIns="64255" rIns="128510" bIns="64255">
            <a:spAutoFit/>
            <a:scene3d>
              <a:camera prst="isometricOffAxis2Left"/>
              <a:lightRig rig="threePt" dir="t"/>
            </a:scene3d>
          </a:bodyPr>
          <a:lstStyle/>
          <a:p>
            <a:pPr>
              <a:lnSpc>
                <a:spcPct val="200000"/>
              </a:lnSpc>
            </a:pPr>
            <a:r>
              <a:rPr lang="zh-CN" altLang="zh-CN" sz="39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搬拜罢︽伯︽瓣半︽辨半︽搬︽拜爸︽呈﹀ ﹀</a:t>
            </a:r>
            <a:r>
              <a:rPr lang="en-US" altLang="zh-CN" sz="39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      </a:t>
            </a:r>
            <a:r>
              <a:rPr lang="zh-CN" altLang="zh-CN" sz="39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柏︽办︽斑︽册拜︽蹿半︽搬︽点罢邦﹀ ﹀</a:t>
            </a:r>
            <a:r>
              <a:rPr lang="en-US" altLang="zh-CN" sz="39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    </a:t>
            </a:r>
            <a:r>
              <a:rPr lang="zh-CN" altLang="zh-CN" sz="39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蹬邦︽斑敌︽车稗︽罢爸︽翟稗︽稗扳﹀ </a:t>
            </a:r>
            <a:endParaRPr lang="zh-CN" altLang="en-US" sz="3900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BZDHT" pitchFamily="2" charset="-122"/>
              <a:ea typeface="BZDHT" pitchFamily="2" charset="-122"/>
            </a:endParaRPr>
          </a:p>
        </p:txBody>
      </p:sp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853" y="446161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89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214" y="2620097"/>
            <a:ext cx="10176431" cy="1514760"/>
          </a:xfrm>
          <a:prstGeom prst="rect">
            <a:avLst/>
          </a:prstGeom>
        </p:spPr>
        <p:txBody>
          <a:bodyPr wrap="square" lIns="128510" tIns="64255" rIns="128510" bIns="64255">
            <a:spAutoFit/>
            <a:scene3d>
              <a:camera prst="isometricOffAxis1Right"/>
              <a:lightRig rig="threePt" dir="t"/>
            </a:scene3d>
          </a:bodyPr>
          <a:lstStyle/>
          <a:p>
            <a:pPr>
              <a:lnSpc>
                <a:spcPct val="200000"/>
              </a:lnSpc>
            </a:pPr>
            <a:r>
              <a:rPr lang="zh-CN" altLang="zh-CN" sz="45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ZDHT" pitchFamily="2" charset="-122"/>
                <a:ea typeface="BZDHT" pitchFamily="2" charset="-122"/>
              </a:rPr>
              <a:t>搭拜︽春爸︽编︽拜充敌︽扳颁稗︽册拜︽呈﹀</a:t>
            </a:r>
            <a:endParaRPr lang="zh-CN" altLang="en-US" sz="45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BZDHT" pitchFamily="2" charset="-122"/>
              <a:ea typeface="BZDHT" pitchFamily="2" charset="-122"/>
            </a:endParaRPr>
          </a:p>
        </p:txBody>
      </p:sp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835214" y="2620097"/>
            <a:ext cx="10176431" cy="1514760"/>
          </a:xfrm>
          <a:prstGeom prst="rect">
            <a:avLst/>
          </a:prstGeom>
        </p:spPr>
        <p:txBody>
          <a:bodyPr wrap="square" lIns="128510" tIns="64255" rIns="128510" bIns="64255">
            <a:spAutoFit/>
            <a:scene3d>
              <a:camera prst="isometricOffAxis1Right"/>
              <a:lightRig rig="threePt" dir="t"/>
            </a:scene3d>
          </a:bodyPr>
          <a:lstStyle/>
          <a:p>
            <a:pPr>
              <a:lnSpc>
                <a:spcPct val="200000"/>
              </a:lnSpc>
            </a:pPr>
            <a:r>
              <a:rPr lang="zh-CN" altLang="zh-CN" sz="45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BZDHT" pitchFamily="2" charset="-122"/>
                <a:ea typeface="BZDHT" pitchFamily="2" charset="-122"/>
              </a:rPr>
              <a:t>靛爸︽豺罢︽梆︽撮敌︽伴唇邦︽吹︽搬得︽呈﹀</a:t>
            </a:r>
            <a:endParaRPr lang="zh-CN" altLang="en-US" sz="4500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63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835214" y="2620096"/>
            <a:ext cx="10176431" cy="2899754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128510" tIns="64255" rIns="128510" bIns="64255">
            <a:spAutoFit/>
            <a:scene3d>
              <a:camera prst="isometricOffAxis1Right"/>
              <a:lightRig rig="threePt" dir="t"/>
            </a:scene3d>
          </a:bodyPr>
          <a:lstStyle/>
          <a:p>
            <a:pPr>
              <a:lnSpc>
                <a:spcPct val="200000"/>
              </a:lnSpc>
            </a:pPr>
            <a:r>
              <a:rPr lang="zh-CN" altLang="zh-CN" sz="4500" dirty="0"/>
              <a:t> </a:t>
            </a:r>
            <a:r>
              <a:rPr lang="zh-CN" altLang="zh-CN" sz="4500" dirty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latin typeface="BZDHT" pitchFamily="2" charset="-122"/>
                <a:ea typeface="BZDHT" pitchFamily="2" charset="-122"/>
              </a:rPr>
              <a:t>脆爸︽扳败敌︽搬︽斑︽翟稗︽颁拜︽搬拜罢︽伯︽翟稗︽稗扳﹀</a:t>
            </a:r>
            <a:r>
              <a:rPr lang="en-US" altLang="zh-CN" sz="4500" dirty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latin typeface="BZDHT" pitchFamily="2" charset="-122"/>
                <a:ea typeface="BZDHT" pitchFamily="2" charset="-122"/>
              </a:rPr>
              <a:t>  </a:t>
            </a:r>
            <a:r>
              <a:rPr lang="zh-CN" altLang="zh-CN" sz="4500" dirty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latin typeface="BZDHT" pitchFamily="2" charset="-122"/>
                <a:ea typeface="BZDHT" pitchFamily="2" charset="-122"/>
              </a:rPr>
              <a:t>柄︽扳颁稗︽财﹀</a:t>
            </a:r>
            <a:endParaRPr lang="zh-CN" altLang="en-US" sz="450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934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835214" y="2620096"/>
            <a:ext cx="10298544" cy="2899754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128510" tIns="64255" rIns="128510" bIns="6425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200000"/>
              </a:lnSpc>
            </a:pPr>
            <a:r>
              <a:rPr lang="zh-CN" altLang="zh-CN" sz="4500" b="1" spc="7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扳︽呈︽驳邦︽粹拜︽泵搬邦︽拜爸︽粗半︽</a:t>
            </a:r>
            <a:r>
              <a:rPr lang="en-US" altLang="zh-CN" sz="4500" b="1" spc="7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 </a:t>
            </a:r>
            <a:r>
              <a:rPr lang="zh-CN" altLang="zh-CN" sz="4500" b="1" spc="7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蹬</a:t>
            </a:r>
            <a:r>
              <a:rPr lang="zh-CN" altLang="zh-CN" sz="4500" b="1" spc="7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邦︽斑︽呈﹀ </a:t>
            </a:r>
            <a:endParaRPr lang="zh-CN" altLang="en-US" sz="4500" b="1" spc="7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934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645563" y="2827926"/>
            <a:ext cx="10176431" cy="2899754"/>
          </a:xfrm>
          <a:prstGeom prst="rect">
            <a:avLst/>
          </a:prstGeom>
        </p:spPr>
        <p:txBody>
          <a:bodyPr wrap="square" lIns="128510" tIns="64255" rIns="128510" bIns="64255">
            <a:spAutoFit/>
            <a:scene3d>
              <a:camera prst="orthographicFront">
                <a:rot lat="0" lon="600000" rev="600000"/>
              </a:camera>
              <a:lightRig rig="threePt" dir="t"/>
            </a:scene3d>
          </a:bodyPr>
          <a:lstStyle/>
          <a:p>
            <a:pPr>
              <a:lnSpc>
                <a:spcPct val="200000"/>
              </a:lnSpc>
            </a:pPr>
            <a:r>
              <a:rPr lang="zh-CN" altLang="zh-CN" sz="4500" dirty="0"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遍罢邦︽斑︽摆扳邦︽斑半︽伴辨半︽搬敌︽柄︽掣罢︽呈﹀</a:t>
            </a:r>
            <a:endParaRPr lang="zh-CN" altLang="en-US" sz="4500" b="1" spc="7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934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625391" y="2542114"/>
            <a:ext cx="9966607" cy="1514760"/>
          </a:xfrm>
          <a:prstGeom prst="rect">
            <a:avLst/>
          </a:prstGeom>
          <a:ln>
            <a:noFill/>
          </a:ln>
        </p:spPr>
        <p:txBody>
          <a:bodyPr wrap="square" lIns="128510" tIns="64255" rIns="128510" bIns="64255">
            <a:spAutoFit/>
            <a:scene3d>
              <a:camera prst="perspectiveBelow"/>
              <a:lightRig rig="threePt" dir="t"/>
            </a:scene3d>
          </a:bodyPr>
          <a:lstStyle/>
          <a:p>
            <a:pPr>
              <a:lnSpc>
                <a:spcPct val="200000"/>
              </a:lnSpc>
            </a:pPr>
            <a:r>
              <a:rPr lang="zh-CN" altLang="zh-CN" sz="3900" dirty="0"/>
              <a:t> </a:t>
            </a:r>
            <a:r>
              <a:rPr lang="zh-CN" altLang="zh-CN" sz="45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炒︽伯︽车稗︽罢︽档拜︽办︽伴苍罢︽罢扳﹀</a:t>
            </a:r>
            <a:endParaRPr lang="zh-CN" altLang="en-US" sz="45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934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415567" y="2542114"/>
            <a:ext cx="10176431" cy="1514760"/>
          </a:xfrm>
          <a:prstGeom prst="rect">
            <a:avLst/>
          </a:prstGeom>
          <a:ln>
            <a:noFill/>
          </a:ln>
        </p:spPr>
        <p:txBody>
          <a:bodyPr wrap="square" lIns="128510" tIns="64255" rIns="128510" bIns="64255">
            <a:spAutoFit/>
            <a:scene3d>
              <a:camera prst="perspectiveBelow"/>
              <a:lightRig rig="threePt" dir="t"/>
            </a:scene3d>
          </a:bodyPr>
          <a:lstStyle/>
          <a:p>
            <a:pPr>
              <a:lnSpc>
                <a:spcPct val="200000"/>
              </a:lnSpc>
            </a:pPr>
            <a:r>
              <a:rPr lang="zh-CN" altLang="zh-CN" sz="3900" dirty="0">
                <a:ln>
                  <a:solidFill>
                    <a:srgbClr val="FFFF00"/>
                  </a:solidFill>
                </a:ln>
              </a:rPr>
              <a:t> </a:t>
            </a:r>
            <a:r>
              <a:rPr lang="zh-CN" altLang="zh-CN" sz="4500" dirty="0">
                <a:ln>
                  <a:solidFill>
                    <a:srgbClr val="FFFF00"/>
                  </a:solidFill>
                </a:ln>
              </a:rPr>
              <a:t> </a:t>
            </a:r>
            <a:r>
              <a:rPr lang="zh-CN" altLang="zh-CN" sz="45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BZDHT" pitchFamily="2" charset="-122"/>
                <a:ea typeface="BZDHT" pitchFamily="2" charset="-122"/>
              </a:rPr>
              <a:t>拜爸︽伯︽车稗︽罢︽档拜︽办︽伴苍罢︽罢扳﹀</a:t>
            </a:r>
            <a:endParaRPr lang="zh-CN" altLang="en-US" sz="45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934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415567" y="2542114"/>
            <a:ext cx="10176431" cy="3730751"/>
          </a:xfrm>
          <a:prstGeom prst="rect">
            <a:avLst/>
          </a:prstGeom>
          <a:ln>
            <a:noFill/>
          </a:ln>
        </p:spPr>
        <p:txBody>
          <a:bodyPr wrap="square" lIns="128510" tIns="64255" rIns="128510" bIns="64255">
            <a:spAutoFit/>
            <a:scene3d>
              <a:camera prst="perspectiveBelow"/>
              <a:lightRig rig="threePt" dir="t"/>
            </a:scene3d>
          </a:bodyPr>
          <a:lstStyle/>
          <a:p>
            <a:pPr>
              <a:lnSpc>
                <a:spcPct val="200000"/>
              </a:lnSpc>
            </a:pPr>
            <a:r>
              <a:rPr lang="zh-CN" altLang="zh-CN" sz="3900" dirty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拜坝半︽拌邦﹀ </a:t>
            </a:r>
            <a:r>
              <a:rPr lang="en-US" altLang="zh-CN" sz="3900" dirty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         </a:t>
            </a:r>
            <a:r>
              <a:rPr lang="zh-CN" altLang="zh-CN" sz="3900" dirty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拜锤半︽彼邦︽卜︽罢邦爸︽﹀ </a:t>
            </a:r>
            <a:endParaRPr lang="en-US" altLang="zh-CN" sz="3900" dirty="0">
              <a:ln w="2857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BZDHT" pitchFamily="2" charset="-122"/>
              <a:ea typeface="BZDHT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3900" dirty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 册稗︽淬半︽伴椿拜﹀ </a:t>
            </a:r>
            <a:r>
              <a:rPr lang="en-US" altLang="zh-CN" sz="3900" dirty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      </a:t>
            </a:r>
            <a:r>
              <a:rPr lang="zh-CN" altLang="zh-CN" sz="3900" dirty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伴春爸︽冲︽伴刀稗﹀  </a:t>
            </a:r>
            <a:r>
              <a:rPr lang="en-US" altLang="zh-CN" sz="3900" dirty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  </a:t>
            </a:r>
          </a:p>
          <a:p>
            <a:pPr>
              <a:lnSpc>
                <a:spcPct val="200000"/>
              </a:lnSpc>
            </a:pPr>
            <a:r>
              <a:rPr lang="zh-CN" altLang="zh-CN" sz="3900" dirty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罢扮稗︽罢雕邦︽吹﹀</a:t>
            </a:r>
          </a:p>
        </p:txBody>
      </p:sp>
    </p:spTree>
    <p:extLst>
      <p:ext uri="{BB962C8B-B14F-4D97-AF65-F5344CB8AC3E}">
        <p14:creationId xmlns:p14="http://schemas.microsoft.com/office/powerpoint/2010/main" val="216934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366453" y="1589408"/>
            <a:ext cx="12694309" cy="5833847"/>
          </a:xfrm>
          <a:prstGeom prst="flowChartAlternateProcess">
            <a:avLst/>
          </a:prstGeom>
          <a:effectLst>
            <a:outerShdw dir="60000" sx="1000" sy="1000" algn="ctr" rotWithShape="0">
              <a:schemeClr val="accent6">
                <a:lumMod val="75000"/>
                <a:alpha val="0"/>
              </a:schemeClr>
            </a:outerShdw>
            <a:reflection stA="99000" endPos="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 contourW="12700">
            <a:bevelB/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8510" tIns="64255" rIns="128510" bIns="64255"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F:\水果类\桃子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98" y="1779950"/>
            <a:ext cx="3844173" cy="274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水果类\西瓜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64" y="1875218"/>
            <a:ext cx="3357173" cy="273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水果类\香蕉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868" y="2065761"/>
            <a:ext cx="3252261" cy="24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水果类\百事可乐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783" y="4506332"/>
            <a:ext cx="2768576" cy="279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水果类\可口可乐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78" y="4580911"/>
            <a:ext cx="3734934" cy="256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水果类\雪碧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383" y="4643876"/>
            <a:ext cx="3776820" cy="250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87821" y="180231"/>
            <a:ext cx="122746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典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地扳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搬兵拜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斑敌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捶拜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泵拜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翟罢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搬比半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蹿爸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︽﹀</a:t>
            </a:r>
            <a:endParaRPr lang="zh-CN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389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520479" y="1494137"/>
            <a:ext cx="10176431" cy="5361967"/>
          </a:xfrm>
          <a:prstGeom prst="rect">
            <a:avLst/>
          </a:prstGeom>
          <a:ln>
            <a:noFill/>
          </a:ln>
        </p:spPr>
        <p:txBody>
          <a:bodyPr wrap="square" lIns="128510" tIns="64255" rIns="128510" bIns="64255">
            <a:spAutoFit/>
            <a:scene3d>
              <a:camera prst="perspectiveBelow"/>
              <a:lightRig rig="threePt" dir="t"/>
            </a:scene3d>
          </a:bodyPr>
          <a:lstStyle/>
          <a:p>
            <a:pPr>
              <a:lnSpc>
                <a:spcPct val="200000"/>
              </a:lnSpc>
            </a:pPr>
            <a:r>
              <a:rPr lang="zh-CN" altLang="zh-CN" sz="3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脆︽池敌︽罢等罢邦︽搬插稗︽罢邦半︽搬蹬爸邦︽锤︽柄︽尝︽搬半︽伴刀稗︽斑敌︽车稗︽搬槽拜︽半爸︽搬得稗︽卞︽惮扳︽地罢︽秤扳︽斑︽炒︽办</a:t>
            </a:r>
            <a:r>
              <a:rPr lang="zh-CN" altLang="zh-CN" sz="3400" u="sng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en-US" altLang="zh-CN" sz="3400" u="sng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                         </a:t>
            </a:r>
            <a:r>
              <a:rPr lang="zh-CN" altLang="zh-CN" sz="3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瞪半﹀</a:t>
            </a:r>
          </a:p>
          <a:p>
            <a:pPr>
              <a:lnSpc>
                <a:spcPct val="200000"/>
              </a:lnSpc>
            </a:pPr>
            <a:r>
              <a:rPr lang="zh-CN" altLang="zh-CN" sz="3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炒半︽彪搬︽柏︽罢碉扳︽底拜︽斑︽厂﹀</a:t>
            </a:r>
            <a:r>
              <a:rPr lang="en-US" altLang="zh-CN" sz="3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  </a:t>
            </a:r>
            <a:r>
              <a:rPr lang="en-US" altLang="zh-CN" sz="3400" u="sng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                 </a:t>
            </a:r>
            <a:r>
              <a:rPr lang="en-US" altLang="zh-CN" sz="3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  </a:t>
            </a:r>
            <a:r>
              <a:rPr lang="en-US" altLang="zh-CN" sz="3400" u="sng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altLang="zh-CN" sz="3400" u="sng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           </a:t>
            </a:r>
            <a:r>
              <a:rPr lang="zh-CN" altLang="zh-CN" sz="3400" u="sng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 </a:t>
            </a:r>
            <a:r>
              <a:rPr lang="en-US" altLang="zh-CN" sz="3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   </a:t>
            </a:r>
            <a:r>
              <a:rPr lang="en-US" altLang="zh-CN" sz="3400" u="sng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                                       </a:t>
            </a:r>
            <a:r>
              <a:rPr lang="zh-CN" altLang="zh-CN" sz="3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罢碉扳︽淬﹀</a:t>
            </a:r>
            <a:r>
              <a:rPr lang="en-US" altLang="zh-CN" sz="3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  </a:t>
            </a:r>
            <a:endParaRPr lang="zh-CN" altLang="zh-CN" sz="34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397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555859" y="2844527"/>
            <a:ext cx="10176431" cy="1099261"/>
          </a:xfrm>
          <a:prstGeom prst="rect">
            <a:avLst/>
          </a:prstGeom>
          <a:noFill/>
          <a:ln>
            <a:noFill/>
          </a:ln>
        </p:spPr>
        <p:txBody>
          <a:bodyPr wrap="square" lIns="128510" tIns="64255" rIns="128510" bIns="64255">
            <a:spAutoFit/>
            <a:scene3d>
              <a:camera prst="isometricOffAxis1Right"/>
              <a:lightRig rig="threePt" dir="t"/>
            </a:scene3d>
          </a:bodyPr>
          <a:lstStyle/>
          <a:p>
            <a:pPr>
              <a:lnSpc>
                <a:spcPct val="200000"/>
              </a:lnSpc>
            </a:pPr>
            <a:r>
              <a:rPr lang="zh-CN" altLang="zh-CN" sz="3600" dirty="0"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捶拜︽宝︽斑半︽霸爸︽惭︽佃邦︽搬得︽呈﹀ </a:t>
            </a:r>
            <a:endParaRPr lang="zh-CN" altLang="zh-CN" sz="34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80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水果类\u=2475812271,2750557655&amp;fm=52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50" y="2412479"/>
            <a:ext cx="105851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关于课件的素材\222222222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6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6574" y="2771870"/>
            <a:ext cx="10369152" cy="2923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3200" dirty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搬槽拜︽伴车拜︽宝︽拜充︽蹬邦︽斑︽呈︽半爸︽编︽搬槽拜︽伴车拜︽宝︽拜充︽白稗︽炒︽拜充︽罢爸︽瓣爸︽蒂爸︽搬︽得罢︽办︽伴便拜</a:t>
            </a:r>
            <a:r>
              <a:rPr lang="zh-CN" altLang="zh-CN" sz="3200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en-US" altLang="zh-CN" sz="3200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  </a:t>
            </a:r>
            <a:r>
              <a:rPr lang="zh-CN" altLang="zh-CN" sz="3200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斑</a:t>
            </a:r>
            <a:r>
              <a:rPr lang="zh-CN" altLang="zh-CN" sz="3200" dirty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︽翟稗︽稗扳﹀ 柄︽扳颁稗︽财﹀</a:t>
            </a:r>
            <a:endParaRPr lang="zh-CN" altLang="en-US" sz="3200" dirty="0">
              <a:solidFill>
                <a:srgbClr val="002060"/>
              </a:solidFill>
              <a:latin typeface="BZDHT" pitchFamily="2" charset="-122"/>
              <a:ea typeface="BZDHT" pitchFamily="2" charset="-122"/>
            </a:endParaRPr>
          </a:p>
        </p:txBody>
      </p:sp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6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196654" y="2556495"/>
            <a:ext cx="8352928" cy="175432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5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保半︽点搬︽拨半︽罢碉扳﹀ </a:t>
            </a:r>
            <a:endParaRPr lang="zh-CN" altLang="en-US" sz="54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6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548582" y="2628503"/>
            <a:ext cx="9433048" cy="352839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endParaRPr lang="en-US" altLang="zh-CN" sz="3200" kern="100" dirty="0" smtClean="0">
              <a:solidFill>
                <a:srgbClr val="000000"/>
              </a:solidFill>
              <a:effectLst/>
              <a:latin typeface="Times New Roman"/>
              <a:ea typeface="BZDBT"/>
              <a:cs typeface="Monlam Uni Dutsa1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sz="3200" kern="100" dirty="0" smtClean="0">
                <a:solidFill>
                  <a:srgbClr val="000000"/>
                </a:solidFill>
                <a:effectLst/>
                <a:latin typeface="Times New Roman"/>
                <a:ea typeface="BZDBT"/>
                <a:cs typeface="Monlam Uni Dutsa1"/>
              </a:rPr>
              <a:t>疤 </a:t>
            </a:r>
            <a:r>
              <a:rPr lang="zh-CN" sz="3200" kern="100" dirty="0">
                <a:solidFill>
                  <a:srgbClr val="000000"/>
                </a:solidFill>
                <a:effectLst/>
                <a:latin typeface="Times New Roman"/>
                <a:ea typeface="BZDBT"/>
                <a:cs typeface="Monlam Uni Dutsa1"/>
              </a:rPr>
              <a:t>罢稗扳︽彩罢邦︽昌︽吹敌﹀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/>
                <a:ea typeface="BZDBT"/>
                <a:cs typeface="Monlam Uni Dutsa1"/>
              </a:rPr>
              <a:t>      </a:t>
            </a:r>
            <a:r>
              <a:rPr lang="en-US" sz="3200" kern="100" dirty="0" smtClean="0">
                <a:solidFill>
                  <a:srgbClr val="000000"/>
                </a:solidFill>
                <a:effectLst/>
                <a:latin typeface="Times New Roman"/>
                <a:ea typeface="BZDBT"/>
                <a:cs typeface="Monlam Uni Dutsa1"/>
              </a:rPr>
              <a:t>       </a:t>
            </a:r>
            <a:r>
              <a:rPr lang="zh-CN" sz="3200" kern="100" dirty="0" smtClean="0">
                <a:solidFill>
                  <a:srgbClr val="000000"/>
                </a:solidFill>
                <a:effectLst/>
                <a:latin typeface="Times New Roman"/>
                <a:ea typeface="BZDBT"/>
                <a:cs typeface="Monlam Uni Dutsa1"/>
              </a:rPr>
              <a:t>扯</a:t>
            </a:r>
            <a:r>
              <a:rPr lang="zh-CN" sz="3200" kern="100" dirty="0">
                <a:solidFill>
                  <a:srgbClr val="000000"/>
                </a:solidFill>
                <a:effectLst/>
                <a:latin typeface="Times New Roman"/>
                <a:ea typeface="BZDBT"/>
                <a:cs typeface="Monlam Uni Dutsa1"/>
              </a:rPr>
              <a:t>罢︽垫办﹀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/>
                <a:ea typeface="BZDBT"/>
                <a:cs typeface="Monlam Uni Dutsa1"/>
              </a:rPr>
              <a:t>                </a:t>
            </a:r>
            <a:endParaRPr lang="zh-CN" sz="3200" kern="100" dirty="0">
              <a:effectLst/>
              <a:latin typeface="Times New Roman"/>
              <a:ea typeface="宋体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3200" kern="100" dirty="0">
                <a:solidFill>
                  <a:srgbClr val="000000"/>
                </a:solidFill>
                <a:effectLst/>
                <a:latin typeface="BZDBT"/>
                <a:ea typeface="宋体"/>
                <a:cs typeface="Monlam Uni Dutsa1"/>
              </a:rPr>
              <a:t>   </a:t>
            </a:r>
            <a:r>
              <a:rPr lang="zh-CN" sz="3200" kern="100" dirty="0">
                <a:solidFill>
                  <a:srgbClr val="000000"/>
                </a:solidFill>
                <a:effectLst/>
                <a:latin typeface="Times New Roman"/>
                <a:ea typeface="BZDBT"/>
                <a:cs typeface="Monlam Uni Dutsa1"/>
              </a:rPr>
              <a:t>超半︽缔爸︽昌︽吹敌﹀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/>
                <a:ea typeface="BZDBT"/>
                <a:cs typeface="Monlam Uni Dutsa1"/>
              </a:rPr>
              <a:t>       </a:t>
            </a:r>
            <a:r>
              <a:rPr lang="en-US" sz="3200" kern="100" dirty="0" smtClean="0">
                <a:solidFill>
                  <a:srgbClr val="000000"/>
                </a:solidFill>
                <a:effectLst/>
                <a:latin typeface="Times New Roman"/>
                <a:ea typeface="BZDBT"/>
                <a:cs typeface="Monlam Uni Dutsa1"/>
              </a:rPr>
              <a:t>             </a:t>
            </a:r>
            <a:r>
              <a:rPr lang="zh-CN" sz="3200" kern="100" dirty="0" smtClean="0">
                <a:solidFill>
                  <a:srgbClr val="000000"/>
                </a:solidFill>
                <a:effectLst/>
                <a:latin typeface="Times New Roman"/>
                <a:ea typeface="BZDBT"/>
                <a:cs typeface="Monlam Uni Dutsa1"/>
              </a:rPr>
              <a:t>敞</a:t>
            </a:r>
            <a:r>
              <a:rPr lang="zh-CN" sz="3200" kern="100" dirty="0">
                <a:solidFill>
                  <a:srgbClr val="000000"/>
                </a:solidFill>
                <a:effectLst/>
                <a:latin typeface="Times New Roman"/>
                <a:ea typeface="BZDBT"/>
                <a:cs typeface="Monlam Uni Dutsa1"/>
              </a:rPr>
              <a:t>搬邦︽垫罢邦﹀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/>
                <a:ea typeface="BZDBT"/>
                <a:cs typeface="Monlam Uni Dutsa1"/>
              </a:rPr>
              <a:t>                  </a:t>
            </a:r>
            <a:endParaRPr lang="zh-CN" sz="3200" kern="100" dirty="0">
              <a:effectLst/>
              <a:latin typeface="Times New Roman"/>
              <a:ea typeface="宋体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3200" kern="100" dirty="0">
                <a:solidFill>
                  <a:srgbClr val="000000"/>
                </a:solidFill>
                <a:effectLst/>
                <a:latin typeface="BZDBT"/>
                <a:ea typeface="宋体"/>
                <a:cs typeface="Monlam Uni Dutsa1"/>
              </a:rPr>
              <a:t>   </a:t>
            </a:r>
            <a:r>
              <a:rPr lang="zh-CN" sz="3200" kern="100" dirty="0">
                <a:solidFill>
                  <a:srgbClr val="000000"/>
                </a:solidFill>
                <a:effectLst/>
                <a:latin typeface="Times New Roman"/>
                <a:ea typeface="BZDBT"/>
                <a:cs typeface="Monlam Uni Dutsa1"/>
              </a:rPr>
              <a:t>辞︽弟搬邦︽昌︽吹敌﹀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/>
                <a:ea typeface="BZDBT"/>
                <a:cs typeface="Monlam Uni Dutsa1"/>
              </a:rPr>
              <a:t>         </a:t>
            </a:r>
            <a:r>
              <a:rPr lang="en-US" sz="3200" kern="100" dirty="0" smtClean="0">
                <a:solidFill>
                  <a:srgbClr val="000000"/>
                </a:solidFill>
                <a:effectLst/>
                <a:latin typeface="Times New Roman"/>
                <a:ea typeface="BZDBT"/>
                <a:cs typeface="Monlam Uni Dutsa1"/>
              </a:rPr>
              <a:t>          </a:t>
            </a:r>
            <a:r>
              <a:rPr lang="zh-CN" sz="3200" kern="100" dirty="0" smtClean="0">
                <a:solidFill>
                  <a:srgbClr val="000000"/>
                </a:solidFill>
                <a:effectLst/>
                <a:latin typeface="Times New Roman"/>
                <a:ea typeface="BZDBT"/>
                <a:cs typeface="Monlam Uni Dutsa1"/>
              </a:rPr>
              <a:t>拜</a:t>
            </a:r>
            <a:r>
              <a:rPr lang="zh-CN" sz="3200" kern="100" dirty="0">
                <a:solidFill>
                  <a:srgbClr val="000000"/>
                </a:solidFill>
                <a:effectLst/>
                <a:latin typeface="Times New Roman"/>
                <a:ea typeface="BZDBT"/>
                <a:cs typeface="Monlam Uni Dutsa1"/>
              </a:rPr>
              <a:t>斑伴︽爸半﹀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/>
                <a:ea typeface="BZDBT"/>
                <a:cs typeface="Monlam Uni Dutsa1"/>
              </a:rPr>
              <a:t>                   </a:t>
            </a:r>
            <a:endParaRPr lang="zh-CN" sz="3200" kern="100" dirty="0">
              <a:effectLst/>
              <a:latin typeface="Times New Roman"/>
              <a:ea typeface="宋体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3200" kern="100" dirty="0">
                <a:solidFill>
                  <a:srgbClr val="000000"/>
                </a:solidFill>
                <a:effectLst/>
                <a:latin typeface="BZDBT"/>
                <a:ea typeface="宋体"/>
                <a:cs typeface="Monlam Uni Dutsa1"/>
              </a:rPr>
              <a:t> </a:t>
            </a:r>
            <a:endParaRPr lang="zh-CN" sz="3200" kern="100" dirty="0">
              <a:effectLst/>
              <a:latin typeface="Times New Roman"/>
              <a:ea typeface="宋体"/>
            </a:endParaRPr>
          </a:p>
          <a:p>
            <a:pPr algn="just">
              <a:spcAft>
                <a:spcPts val="0"/>
              </a:spcAft>
            </a:pPr>
            <a:r>
              <a:rPr lang="en-US" sz="2400" kern="100" dirty="0">
                <a:effectLst/>
                <a:latin typeface="Times New Roman"/>
                <a:ea typeface="宋体"/>
              </a:rPr>
              <a:t> </a:t>
            </a:r>
            <a:endParaRPr lang="zh-CN" sz="2400" kern="100" dirty="0">
              <a:effectLst/>
              <a:latin typeface="Times New Roman"/>
              <a:ea typeface="宋体"/>
            </a:endParaRPr>
          </a:p>
        </p:txBody>
      </p:sp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6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693440" y="2700511"/>
            <a:ext cx="98523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稗扳︽稗扳︽扮半︽扮半﹀</a:t>
            </a:r>
            <a:r>
              <a:rPr lang="en-US" altLang="zh-C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    </a:t>
            </a:r>
            <a:r>
              <a:rPr lang="en-US" altLang="zh-CN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        </a:t>
            </a:r>
            <a:r>
              <a:rPr lang="zh-CN" altLang="zh-CN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地</a:t>
            </a:r>
            <a:r>
              <a:rPr lang="zh-CN" altLang="zh-C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爸︽冲半︽脆︽超罢邦﹀</a:t>
            </a:r>
            <a:r>
              <a:rPr lang="en-US" altLang="zh-C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   </a:t>
            </a:r>
            <a:r>
              <a:rPr lang="en-US" altLang="zh-CN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      </a:t>
            </a:r>
            <a:r>
              <a:rPr lang="zh-CN" altLang="zh-CN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揣罢邦︽搬邦扳︽扳捕稗︽伴辨半</a:t>
            </a:r>
            <a:r>
              <a:rPr lang="zh-CN" altLang="zh-CN" sz="3200" dirty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﹀ </a:t>
            </a:r>
            <a:endParaRPr lang="zh-CN" altLang="en-US" sz="3200" dirty="0">
              <a:solidFill>
                <a:srgbClr val="002060"/>
              </a:solid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6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260550" y="2988543"/>
            <a:ext cx="10801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u="sng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 </a:t>
            </a:r>
            <a:r>
              <a:rPr lang="en-US" altLang="zh-CN" b="1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                         </a:t>
            </a:r>
            <a:r>
              <a:rPr lang="zh-CN" altLang="zh-CN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唰</a:t>
            </a:r>
            <a:r>
              <a:rPr lang="en-US" altLang="zh-CN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  </a:t>
            </a:r>
            <a:r>
              <a:rPr lang="zh-CN" altLang="zh-CN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拜</a:t>
            </a:r>
            <a:r>
              <a:rPr lang="zh-CN" altLang="zh-CN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充半︽涤邦︽蹬邦︽搬槽拜︽搭拜︽春爸︽拜充唰</a:t>
            </a:r>
          </a:p>
          <a:p>
            <a:pPr>
              <a:lnSpc>
                <a:spcPct val="200000"/>
              </a:lnSpc>
            </a:pPr>
            <a:r>
              <a:rPr lang="en-US" altLang="zh-CN" b="1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                             </a:t>
            </a:r>
            <a:r>
              <a:rPr lang="zh-CN" altLang="zh-CN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唰</a:t>
            </a:r>
            <a:r>
              <a:rPr lang="en-US" altLang="zh-CN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   </a:t>
            </a:r>
            <a:r>
              <a:rPr lang="zh-CN" altLang="zh-CN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拜椿︽搬︽伴椿拜︽脆稗︽倡︽档扳︽拜充唰</a:t>
            </a:r>
          </a:p>
        </p:txBody>
      </p:sp>
    </p:spTree>
    <p:extLst>
      <p:ext uri="{BB962C8B-B14F-4D97-AF65-F5344CB8AC3E}">
        <p14:creationId xmlns:p14="http://schemas.microsoft.com/office/powerpoint/2010/main" val="33826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404967" y="1404367"/>
            <a:ext cx="105851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邓︽搬敌︽拜宝办︽伴闭半︽扳半︽淬半︽淳唰</a:t>
            </a:r>
            <a:r>
              <a:rPr lang="en-US" altLang="zh-CN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 </a:t>
            </a:r>
            <a:r>
              <a:rPr lang="zh-CN" altLang="zh-CN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伴</a:t>
            </a:r>
            <a:r>
              <a:rPr lang="zh-CN" altLang="zh-CN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拜搬︽扳︽搬兵︽斑︽扳颁稗︽淬︽等扳唰</a:t>
            </a:r>
          </a:p>
          <a:p>
            <a:pPr>
              <a:lnSpc>
                <a:spcPct val="200000"/>
              </a:lnSpc>
            </a:pPr>
            <a:r>
              <a:rPr lang="zh-CN" altLang="zh-CN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炒︽拜罢︽拜爸︽呈︽壁拜︽宝︽搬得稗唰</a:t>
            </a:r>
            <a:r>
              <a:rPr lang="en-US" altLang="zh-CN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   </a:t>
            </a:r>
            <a:r>
              <a:rPr lang="zh-CN" altLang="zh-CN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扳</a:t>
            </a:r>
            <a:r>
              <a:rPr lang="zh-CN" altLang="zh-CN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党爸邦︽斑︽扳︽拌拜︽敝拜︽吵︽伴班罢邦唰</a:t>
            </a:r>
            <a:endParaRPr lang="zh-CN" altLang="en-US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BZDBT" pitchFamily="2" charset="-122"/>
              <a:ea typeface="BZDBT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8542" y="3045314"/>
            <a:ext cx="103564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BZDHT" pitchFamily="2" charset="-122"/>
                <a:ea typeface="BZDHT" pitchFamily="2" charset="-122"/>
              </a:rPr>
              <a:t>伴</a:t>
            </a:r>
            <a:r>
              <a:rPr lang="zh-CN" altLang="zh-CN" dirty="0" smtClean="0">
                <a:latin typeface="BZDHT" pitchFamily="2" charset="-122"/>
                <a:ea typeface="BZDHT" pitchFamily="2" charset="-122"/>
              </a:rPr>
              <a:t>巢</a:t>
            </a:r>
            <a:r>
              <a:rPr lang="zh-CN" altLang="zh-CN" dirty="0">
                <a:latin typeface="BZDHT" pitchFamily="2" charset="-122"/>
                <a:ea typeface="BZDHT" pitchFamily="2" charset="-122"/>
              </a:rPr>
              <a:t>︽呈︽拜充︽兵稗︽卞︽稗爸︽罢叼邦</a:t>
            </a:r>
            <a:r>
              <a:rPr lang="zh-CN" altLang="zh-CN" dirty="0" smtClean="0">
                <a:latin typeface="BZDHT" pitchFamily="2" charset="-122"/>
                <a:ea typeface="BZDHT" pitchFamily="2" charset="-122"/>
              </a:rPr>
              <a:t>︽</a:t>
            </a:r>
            <a:r>
              <a:rPr lang="en-US" altLang="zh-CN" dirty="0" smtClean="0">
                <a:latin typeface="BZDHT" pitchFamily="2" charset="-122"/>
                <a:ea typeface="BZDHT" pitchFamily="2" charset="-122"/>
              </a:rPr>
              <a:t>(                            )</a:t>
            </a:r>
            <a:r>
              <a:rPr lang="zh-CN" altLang="zh-CN" dirty="0" smtClean="0">
                <a:latin typeface="BZDHT" pitchFamily="2" charset="-122"/>
                <a:ea typeface="BZDHT" pitchFamily="2" charset="-122"/>
              </a:rPr>
              <a:t>拜</a:t>
            </a:r>
            <a:r>
              <a:rPr lang="zh-CN" altLang="zh-CN" dirty="0">
                <a:latin typeface="BZDHT" pitchFamily="2" charset="-122"/>
                <a:ea typeface="BZDHT" pitchFamily="2" charset="-122"/>
              </a:rPr>
              <a:t>充半︽搬槽拜︽翟稗﹀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BZDHT" pitchFamily="2" charset="-122"/>
                <a:ea typeface="BZDHT" pitchFamily="2" charset="-122"/>
              </a:rPr>
              <a:t>2</a:t>
            </a:r>
            <a:r>
              <a:rPr lang="en-US" altLang="zh-CN" b="1" dirty="0">
                <a:latin typeface="BZDHT" pitchFamily="2" charset="-122"/>
                <a:ea typeface="BZDHT" pitchFamily="2" charset="-122"/>
              </a:rPr>
              <a:t> </a:t>
            </a:r>
            <a:r>
              <a:rPr lang="zh-CN" altLang="zh-CN" dirty="0" smtClean="0">
                <a:latin typeface="BZDHT" pitchFamily="2" charset="-122"/>
                <a:ea typeface="BZDHT" pitchFamily="2" charset="-122"/>
              </a:rPr>
              <a:t>伴</a:t>
            </a:r>
            <a:r>
              <a:rPr lang="zh-CN" altLang="zh-CN" dirty="0">
                <a:latin typeface="BZDHT" pitchFamily="2" charset="-122"/>
                <a:ea typeface="BZDHT" pitchFamily="2" charset="-122"/>
              </a:rPr>
              <a:t>巢敌︽稗爸︽编︽拜充︽呈</a:t>
            </a:r>
            <a:r>
              <a:rPr lang="zh-CN" altLang="zh-CN" b="1" dirty="0" smtClean="0">
                <a:latin typeface="BZDHT" pitchFamily="2" charset="-122"/>
                <a:ea typeface="BZDHT" pitchFamily="2" charset="-122"/>
              </a:rPr>
              <a:t>︽</a:t>
            </a:r>
            <a:r>
              <a:rPr lang="en-US" altLang="zh-CN" dirty="0" smtClean="0">
                <a:latin typeface="BZDHT" pitchFamily="2" charset="-122"/>
                <a:ea typeface="BZDHT" pitchFamily="2" charset="-122"/>
              </a:rPr>
              <a:t>(                      )</a:t>
            </a:r>
            <a:r>
              <a:rPr lang="zh-CN" altLang="zh-CN" dirty="0" smtClean="0">
                <a:latin typeface="BZDHT" pitchFamily="2" charset="-122"/>
                <a:ea typeface="BZDHT" pitchFamily="2" charset="-122"/>
              </a:rPr>
              <a:t>拜</a:t>
            </a:r>
            <a:r>
              <a:rPr lang="zh-CN" altLang="zh-CN" dirty="0">
                <a:latin typeface="BZDHT" pitchFamily="2" charset="-122"/>
                <a:ea typeface="BZDHT" pitchFamily="2" charset="-122"/>
              </a:rPr>
              <a:t>爸</a:t>
            </a:r>
            <a:r>
              <a:rPr lang="zh-CN" altLang="zh-CN" dirty="0" smtClean="0">
                <a:latin typeface="BZDHT" pitchFamily="2" charset="-122"/>
                <a:ea typeface="BZDHT" pitchFamily="2" charset="-122"/>
              </a:rPr>
              <a:t>︽</a:t>
            </a:r>
            <a:r>
              <a:rPr lang="en-US" altLang="zh-CN" dirty="0" smtClean="0">
                <a:latin typeface="BZDHT" pitchFamily="2" charset="-122"/>
                <a:ea typeface="BZDHT" pitchFamily="2" charset="-122"/>
              </a:rPr>
              <a:t>(                     )</a:t>
            </a:r>
            <a:r>
              <a:rPr lang="zh-CN" altLang="zh-CN" dirty="0" smtClean="0">
                <a:latin typeface="BZDHT" pitchFamily="2" charset="-122"/>
                <a:ea typeface="BZDHT" pitchFamily="2" charset="-122"/>
              </a:rPr>
              <a:t>罢</a:t>
            </a:r>
            <a:r>
              <a:rPr lang="zh-CN" altLang="zh-CN" dirty="0">
                <a:latin typeface="BZDHT" pitchFamily="2" charset="-122"/>
                <a:ea typeface="BZDHT" pitchFamily="2" charset="-122"/>
              </a:rPr>
              <a:t>册邦︽翟稗﹀</a:t>
            </a:r>
            <a:r>
              <a:rPr lang="en-US" altLang="zh-CN" dirty="0">
                <a:latin typeface="BZDHT" pitchFamily="2" charset="-122"/>
                <a:ea typeface="BZDHT" pitchFamily="2" charset="-122"/>
              </a:rPr>
              <a:t>  </a:t>
            </a:r>
            <a:r>
              <a:rPr lang="en-US" altLang="zh-CN" dirty="0" smtClean="0">
                <a:latin typeface="BZDHT" pitchFamily="2" charset="-122"/>
                <a:ea typeface="BZDHT" pitchFamily="2" charset="-122"/>
              </a:rPr>
              <a:t>  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BZDHT" pitchFamily="2" charset="-122"/>
                <a:ea typeface="BZDHT" pitchFamily="2" charset="-122"/>
              </a:rPr>
              <a:t> </a:t>
            </a:r>
            <a:r>
              <a:rPr lang="en-US" altLang="zh-CN" dirty="0" smtClean="0">
                <a:latin typeface="BZDHT" pitchFamily="2" charset="-122"/>
                <a:ea typeface="BZDHT" pitchFamily="2" charset="-122"/>
              </a:rPr>
              <a:t>   </a:t>
            </a:r>
            <a:r>
              <a:rPr lang="zh-CN" altLang="zh-CN" dirty="0" smtClean="0">
                <a:latin typeface="BZDHT" pitchFamily="2" charset="-122"/>
                <a:ea typeface="BZDHT" pitchFamily="2" charset="-122"/>
              </a:rPr>
              <a:t>拜</a:t>
            </a:r>
            <a:r>
              <a:rPr lang="zh-CN" altLang="zh-CN" dirty="0">
                <a:latin typeface="BZDHT" pitchFamily="2" charset="-122"/>
                <a:ea typeface="BZDHT" pitchFamily="2" charset="-122"/>
              </a:rPr>
              <a:t>充︽白稗︽呈</a:t>
            </a:r>
            <a:r>
              <a:rPr lang="zh-CN" altLang="zh-CN" dirty="0" smtClean="0">
                <a:latin typeface="BZDHT" pitchFamily="2" charset="-122"/>
                <a:ea typeface="BZDHT" pitchFamily="2" charset="-122"/>
              </a:rPr>
              <a:t>︽</a:t>
            </a:r>
            <a:r>
              <a:rPr lang="en-US" altLang="zh-CN" dirty="0" smtClean="0">
                <a:latin typeface="BZDHT" pitchFamily="2" charset="-122"/>
                <a:ea typeface="BZDHT" pitchFamily="2" charset="-122"/>
              </a:rPr>
              <a:t>(                                      )</a:t>
            </a:r>
            <a:r>
              <a:rPr lang="zh-CN" altLang="zh-CN" dirty="0" smtClean="0">
                <a:latin typeface="BZDHT" pitchFamily="2" charset="-122"/>
                <a:ea typeface="BZDHT" pitchFamily="2" charset="-122"/>
              </a:rPr>
              <a:t>翟</a:t>
            </a:r>
            <a:r>
              <a:rPr lang="zh-CN" altLang="zh-CN" dirty="0">
                <a:latin typeface="BZDHT" pitchFamily="2" charset="-122"/>
                <a:ea typeface="BZDHT" pitchFamily="2" charset="-122"/>
              </a:rPr>
              <a:t>稗﹀</a:t>
            </a:r>
          </a:p>
        </p:txBody>
      </p:sp>
      <p:sp>
        <p:nvSpPr>
          <p:cNvPr id="4" name="矩形 3"/>
          <p:cNvSpPr/>
          <p:nvPr/>
        </p:nvSpPr>
        <p:spPr>
          <a:xfrm>
            <a:off x="1188542" y="5445971"/>
            <a:ext cx="885698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BZDHT" pitchFamily="2" charset="-122"/>
                <a:ea typeface="BZDHT" pitchFamily="2" charset="-122"/>
              </a:rPr>
              <a:t>3</a:t>
            </a:r>
            <a:r>
              <a:rPr lang="zh-CN" altLang="zh-CN" dirty="0" smtClean="0">
                <a:latin typeface="BZDHT" pitchFamily="2" charset="-122"/>
                <a:ea typeface="BZDHT" pitchFamily="2" charset="-122"/>
              </a:rPr>
              <a:t>扳</a:t>
            </a:r>
            <a:r>
              <a:rPr lang="zh-CN" altLang="zh-CN" dirty="0">
                <a:latin typeface="BZDHT" pitchFamily="2" charset="-122"/>
                <a:ea typeface="BZDHT" pitchFamily="2" charset="-122"/>
              </a:rPr>
              <a:t>党爸邦︽斑︽罢邦办︽椿拜︽宝︽伯︽呈﹀</a:t>
            </a:r>
            <a:r>
              <a:rPr lang="en-US" altLang="zh-CN" dirty="0">
                <a:latin typeface="BZDHT" pitchFamily="2" charset="-122"/>
                <a:ea typeface="BZDHT" pitchFamily="2" charset="-122"/>
              </a:rPr>
              <a:t>  </a:t>
            </a:r>
            <a:r>
              <a:rPr lang="en-US" altLang="zh-CN" dirty="0" smtClean="0">
                <a:latin typeface="BZDHT" pitchFamily="2" charset="-122"/>
                <a:ea typeface="BZDHT" pitchFamily="2" charset="-122"/>
              </a:rPr>
              <a:t>(                              )</a:t>
            </a:r>
            <a:r>
              <a:rPr lang="zh-CN" altLang="zh-CN" dirty="0" smtClean="0">
                <a:latin typeface="BZDHT" pitchFamily="2" charset="-122"/>
                <a:ea typeface="BZDHT" pitchFamily="2" charset="-122"/>
              </a:rPr>
              <a:t>翟</a:t>
            </a:r>
            <a:r>
              <a:rPr lang="zh-CN" altLang="zh-CN" dirty="0">
                <a:latin typeface="BZDHT" pitchFamily="2" charset="-122"/>
                <a:ea typeface="BZDHT" pitchFamily="2" charset="-122"/>
              </a:rPr>
              <a:t>稗﹀</a:t>
            </a:r>
            <a:endParaRPr lang="zh-CN" altLang="en-US" dirty="0"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598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635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476574" y="2964230"/>
            <a:ext cx="105851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44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拜罢罢︽舶搬︽惮</a:t>
            </a:r>
            <a:r>
              <a:rPr lang="zh-CN" altLang="zh-CN" sz="44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扳</a:t>
            </a:r>
            <a:r>
              <a:rPr lang="en-US" altLang="zh-CN" sz="44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4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卞</a:t>
            </a:r>
            <a:r>
              <a:rPr lang="en-US" altLang="zh-CN" sz="44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zh-CN" sz="44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彪</a:t>
            </a:r>
            <a:r>
              <a:rPr lang="zh-CN" altLang="zh-CN" sz="44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搬︽柏︽罢碉扳︽</a:t>
            </a:r>
            <a:r>
              <a:rPr lang="zh-CN" altLang="zh-CN" sz="44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呈</a:t>
            </a:r>
            <a:r>
              <a:rPr lang="en-US" altLang="zh-CN" sz="44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﹀</a:t>
            </a:r>
            <a:r>
              <a:rPr lang="zh-CN" altLang="zh-CN" sz="44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 </a:t>
            </a:r>
            <a:endParaRPr lang="zh-CN" altLang="en-US" sz="4400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18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366453" y="1589408"/>
            <a:ext cx="12694309" cy="5833847"/>
          </a:xfrm>
          <a:prstGeom prst="flowChartAlternateProcess">
            <a:avLst/>
          </a:prstGeom>
          <a:effectLst>
            <a:outerShdw dir="60000" sx="1000" sy="1000" algn="ctr" rotWithShape="0">
              <a:schemeClr val="accent6">
                <a:lumMod val="75000"/>
                <a:alpha val="0"/>
              </a:schemeClr>
            </a:outerShdw>
            <a:reflection stA="99000" endPos="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 contourW="12700">
            <a:bevelB/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8510" tIns="64255" rIns="128510" bIns="64255"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F:\水果类\熊猫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97" y="1964691"/>
            <a:ext cx="2517880" cy="214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水果类\u=2739106775,20320580&amp;fm=51&amp;gp=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13" y="1934580"/>
            <a:ext cx="2605477" cy="214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水果类\灰太狼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766" y="2074440"/>
            <a:ext cx="2611370" cy="200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水果类\u=3814189963,2590269652&amp;fm=0&amp;gp=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44" y="4506332"/>
            <a:ext cx="2504544" cy="260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水果类\u=2084682768,2569542296&amp;fm=51&amp;gp=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47" y="4372930"/>
            <a:ext cx="2806920" cy="274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水果类\u=3818594142,4136843385&amp;fm=51&amp;gp=0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560" y="4372930"/>
            <a:ext cx="3881731" cy="274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787821" y="180231"/>
            <a:ext cx="122746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典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地扳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搬兵拜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斑敌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捶拜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泵拜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翟罢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搬比半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蹿爸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︽﹀</a:t>
            </a:r>
            <a:endParaRPr lang="zh-CN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46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476574" y="2964230"/>
            <a:ext cx="105851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扳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呈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搬半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卞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罢邦办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椿拜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办伴爸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蹬邦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斑敌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车稗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呈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﹀ </a:t>
            </a:r>
            <a:endParaRPr lang="zh-CN" altLang="en-US" sz="3600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291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548582" y="3348951"/>
            <a:ext cx="102971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3200" dirty="0">
                <a:blipFill>
                  <a:blip r:embed="rId4"/>
                  <a:tile tx="0" ty="0" sx="100000" sy="100000" flip="none" algn="tl"/>
                </a:blipFill>
                <a:latin typeface="BZDHT" pitchFamily="2" charset="-122"/>
                <a:ea typeface="BZDHT" pitchFamily="2" charset="-122"/>
              </a:rPr>
              <a:t>脆爸︽扳败敌︽搬︽斑︽翟稗︽颁拜︽搬拜罢︽伯︽翟稗︽稗扳﹀</a:t>
            </a:r>
            <a:r>
              <a:rPr lang="en-US" altLang="zh-CN" sz="3200" dirty="0">
                <a:blipFill>
                  <a:blip r:embed="rId4"/>
                  <a:tile tx="0" ty="0" sx="100000" sy="100000" flip="none" algn="tl"/>
                </a:blipFill>
                <a:latin typeface="BZDHT" pitchFamily="2" charset="-122"/>
                <a:ea typeface="BZDHT" pitchFamily="2" charset="-122"/>
              </a:rPr>
              <a:t>  </a:t>
            </a:r>
            <a:endParaRPr lang="en-US" altLang="zh-CN" sz="3200" dirty="0" smtClean="0">
              <a:blipFill>
                <a:blip r:embed="rId4"/>
                <a:tile tx="0" ty="0" sx="100000" sy="100000" flip="none" algn="tl"/>
              </a:blipFill>
              <a:latin typeface="BZDHT" pitchFamily="2" charset="-122"/>
              <a:ea typeface="BZDHT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3200" dirty="0" smtClean="0">
                <a:blipFill>
                  <a:blip r:embed="rId4"/>
                  <a:tile tx="0" ty="0" sx="100000" sy="100000" flip="none" algn="tl"/>
                </a:blipFill>
                <a:latin typeface="BZDHT" pitchFamily="2" charset="-122"/>
                <a:ea typeface="BZDHT" pitchFamily="2" charset="-122"/>
              </a:rPr>
              <a:t>柄</a:t>
            </a:r>
            <a:r>
              <a:rPr lang="zh-CN" altLang="zh-CN" sz="3200" dirty="0">
                <a:blipFill>
                  <a:blip r:embed="rId4"/>
                  <a:tile tx="0" ty="0" sx="100000" sy="100000" flip="none" algn="tl"/>
                </a:blipFill>
                <a:latin typeface="BZDHT" pitchFamily="2" charset="-122"/>
                <a:ea typeface="BZDHT" pitchFamily="2" charset="-122"/>
              </a:rPr>
              <a:t>︽扳颁稗︽财﹀ </a:t>
            </a:r>
            <a:endParaRPr lang="zh-CN" altLang="en-US" sz="3200" dirty="0">
              <a:blipFill>
                <a:blip r:embed="rId4"/>
                <a:tile tx="0" ty="0" sx="100000" sy="100000" flip="none" algn="tl"/>
              </a:blip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479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260550" y="3348951"/>
            <a:ext cx="10801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4000" dirty="0">
                <a:blipFill>
                  <a:blip r:embed="rId4"/>
                  <a:tile tx="0" ty="0" sx="100000" sy="100000" flip="none" algn="tl"/>
                </a:blipFill>
                <a:latin typeface="BZDHT" pitchFamily="2" charset="-122"/>
                <a:ea typeface="BZDHT" pitchFamily="2" charset="-122"/>
              </a:rPr>
              <a:t>扳︽呈︽驳邦︽粹拜︽泵搬邦︽拜爸︽粗半︽蹬邦︽斑︽呈﹀ </a:t>
            </a:r>
            <a:endParaRPr lang="zh-CN" altLang="en-US" sz="4000" dirty="0">
              <a:blipFill>
                <a:blip r:embed="rId4"/>
                <a:tile tx="0" ty="0" sx="100000" sy="100000" flip="none" algn="tl"/>
              </a:blip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67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水果类\u=2119288569,1493692165&amp;fm=52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94" y="2916535"/>
            <a:ext cx="6480720" cy="271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5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434295" y="2710314"/>
            <a:ext cx="1036915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44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罢爸︽伯︽车稗︽罢︽档拜︽办︽伴苍罢︽斑︽翟稗﹀ </a:t>
            </a:r>
            <a:endParaRPr lang="zh-CN" altLang="en-US" sz="4400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8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768350" y="452438"/>
            <a:ext cx="47625" cy="365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539875" y="452438"/>
            <a:ext cx="47625" cy="365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197100" y="461963"/>
            <a:ext cx="47625" cy="365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1332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比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第爸邦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绊半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搬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拜爸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扳办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办邦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忱爸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︽﹀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  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（拜爸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伯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荡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泵搬邦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办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伴苍罢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斑 ）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609600"/>
            <a:ext cx="13322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" y="609600"/>
            <a:ext cx="13322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ZDBT" pitchFamily="2" charset="-122"/>
              <a:ea typeface="BZDHT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ZDBT" pitchFamily="2" charset="-122"/>
                <a:ea typeface="BZDHT" pitchFamily="2" charset="-122"/>
                <a:cs typeface="宋体" pitchFamily="2" charset="-122"/>
              </a:rPr>
              <a:t>⒉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拜锤半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拜爸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︽﹀ 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拜贬稗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拜爸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︽﹀ 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敞稗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拜爸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︽﹀ 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拜踌拜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呈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吵邦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挡罢邦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搬得涤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﹀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68350" y="452438"/>
            <a:ext cx="47625" cy="365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539875" y="452438"/>
            <a:ext cx="47625" cy="365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197100" y="461963"/>
            <a:ext cx="47625" cy="365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2400" y="152400"/>
            <a:ext cx="1332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比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第爸邦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绊半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搬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拜爸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扳办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办邦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忱爸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︽﹀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  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（拜爸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伯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荡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泵搬邦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办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伴苍罢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斑 ）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52400" y="609600"/>
            <a:ext cx="13322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52400" y="609600"/>
            <a:ext cx="13322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ZDBT" pitchFamily="2" charset="-122"/>
              <a:ea typeface="BZDHT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ZDBT" pitchFamily="2" charset="-122"/>
                <a:ea typeface="BZDHT" pitchFamily="2" charset="-122"/>
                <a:cs typeface="宋体" pitchFamily="2" charset="-122"/>
              </a:rPr>
              <a:t>⒉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拜锤半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拜爸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︽﹀ 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拜贬稗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拜爸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︽﹀ 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敞稗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拜爸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︽﹀ 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拜踌拜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呈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吵邦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挡罢邦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搬得涤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﹀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768350" y="452438"/>
            <a:ext cx="47625" cy="365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539875" y="452438"/>
            <a:ext cx="47625" cy="365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2197100" y="461963"/>
            <a:ext cx="47625" cy="365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52400" y="152400"/>
            <a:ext cx="1332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比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第爸邦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绊半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搬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拜爸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扳办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办邦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忱爸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︽﹀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  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（拜爸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伯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荡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泵搬邦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办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伴苍罢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斑 ）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52400" y="609600"/>
            <a:ext cx="13322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52400" y="609600"/>
            <a:ext cx="13322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ZDBT" pitchFamily="2" charset="-122"/>
              <a:ea typeface="BZDHT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ZDBT" pitchFamily="2" charset="-122"/>
                <a:ea typeface="BZDHT" pitchFamily="2" charset="-122"/>
                <a:cs typeface="宋体" pitchFamily="2" charset="-122"/>
              </a:rPr>
              <a:t>⒉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拜锤半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拜爸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︽﹀ 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拜贬稗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拜爸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︽﹀ 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敞稗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拜爸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︽﹀ 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拜踌拜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呈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吵邦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挡罢邦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搬得涤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﹀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768350" y="452438"/>
            <a:ext cx="47625" cy="365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1539875" y="452438"/>
            <a:ext cx="47625" cy="365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2197100" y="461963"/>
            <a:ext cx="47625" cy="365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52400" y="152400"/>
            <a:ext cx="1332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比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第爸邦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绊半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搬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拜爸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扳办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办邦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忱爸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︽﹀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  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（拜爸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伯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荡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泵搬邦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办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伴苍罢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ZDBT" pitchFamily="2" charset="-122"/>
                <a:cs typeface="宋体" pitchFamily="2" charset="-122"/>
              </a:rPr>
              <a:t>斑 ）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152400" y="609600"/>
            <a:ext cx="13322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52400" y="609600"/>
            <a:ext cx="13322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ZDBT" pitchFamily="2" charset="-122"/>
              <a:ea typeface="BZDHT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ZDBT" pitchFamily="2" charset="-122"/>
                <a:ea typeface="BZDHT" pitchFamily="2" charset="-122"/>
                <a:cs typeface="宋体" pitchFamily="2" charset="-122"/>
              </a:rPr>
              <a:t>⒉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拜锤半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拜爸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︽﹀ 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拜贬稗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拜爸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︽﹀ 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敞稗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拜爸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︽﹀  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拜踌拜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呈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吵邦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挡罢邦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︽</a:t>
            </a:r>
            <a:r>
              <a: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搬得涤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ZDBT" pitchFamily="2" charset="-122"/>
                <a:cs typeface="宋体" pitchFamily="2" charset="-122"/>
              </a:rPr>
              <a:t>﹀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9663" y="2628503"/>
            <a:ext cx="9300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 </a:t>
            </a:r>
            <a:r>
              <a:rPr lang="zh-CN" altLang="zh-CN" sz="3200" dirty="0">
                <a:latin typeface="BZDHT" pitchFamily="2" charset="-122"/>
                <a:ea typeface="BZDHT" pitchFamily="2" charset="-122"/>
              </a:rPr>
              <a:t>比︽第爸邦︽绊半︽搬︽拜爸︽扳办︽办邦︽忱爸︽﹀ </a:t>
            </a:r>
            <a:r>
              <a:rPr lang="en-US" altLang="zh-CN" sz="3200" dirty="0" smtClean="0">
                <a:latin typeface="BZDHT" pitchFamily="2" charset="-122"/>
                <a:ea typeface="BZDHT" pitchFamily="2" charset="-122"/>
              </a:rPr>
              <a:t>(                )</a:t>
            </a:r>
            <a:endParaRPr lang="zh-CN" altLang="en-US" sz="3200" dirty="0">
              <a:latin typeface="BZDHT" pitchFamily="2" charset="-122"/>
              <a:ea typeface="BZDHT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88542" y="3213278"/>
            <a:ext cx="10801199" cy="76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dirty="0">
                <a:latin typeface="BZDHT" pitchFamily="2" charset="-122"/>
                <a:ea typeface="BZDHT" pitchFamily="2" charset="-122"/>
              </a:rPr>
              <a:t>拜锤半︽拜爸︽﹀</a:t>
            </a:r>
            <a:r>
              <a:rPr lang="en-US" altLang="zh-CN" dirty="0">
                <a:latin typeface="BZDHT" pitchFamily="2" charset="-122"/>
                <a:ea typeface="BZDHT" pitchFamily="2" charset="-122"/>
              </a:rPr>
              <a:t>  </a:t>
            </a:r>
            <a:r>
              <a:rPr lang="zh-CN" altLang="zh-CN" dirty="0">
                <a:latin typeface="BZDHT" pitchFamily="2" charset="-122"/>
                <a:ea typeface="BZDHT" pitchFamily="2" charset="-122"/>
              </a:rPr>
              <a:t>拜贬稗︽拜爸︽﹀</a:t>
            </a:r>
            <a:r>
              <a:rPr lang="en-US" altLang="zh-CN" dirty="0">
                <a:latin typeface="BZDHT" pitchFamily="2" charset="-122"/>
                <a:ea typeface="BZDHT" pitchFamily="2" charset="-122"/>
              </a:rPr>
              <a:t>  </a:t>
            </a:r>
            <a:r>
              <a:rPr lang="zh-CN" altLang="zh-CN" dirty="0">
                <a:latin typeface="BZDHT" pitchFamily="2" charset="-122"/>
                <a:ea typeface="BZDHT" pitchFamily="2" charset="-122"/>
              </a:rPr>
              <a:t>敞稗︽拜爸︽﹀</a:t>
            </a:r>
            <a:r>
              <a:rPr lang="en-US" altLang="zh-CN" dirty="0">
                <a:latin typeface="BZDHT" pitchFamily="2" charset="-122"/>
                <a:ea typeface="BZDHT" pitchFamily="2" charset="-122"/>
              </a:rPr>
              <a:t>  </a:t>
            </a:r>
            <a:r>
              <a:rPr lang="zh-CN" altLang="zh-CN" dirty="0">
                <a:latin typeface="BZDHT" pitchFamily="2" charset="-122"/>
                <a:ea typeface="BZDHT" pitchFamily="2" charset="-122"/>
              </a:rPr>
              <a:t>拜踌拜︽呈︽吵邦︽挡罢邦︽搬得涤</a:t>
            </a:r>
            <a:r>
              <a:rPr lang="zh-CN" altLang="zh-CN" dirty="0" smtClean="0">
                <a:latin typeface="BZDHT" pitchFamily="2" charset="-122"/>
                <a:ea typeface="BZDHT" pitchFamily="2" charset="-122"/>
              </a:rPr>
              <a:t>﹀</a:t>
            </a:r>
            <a:r>
              <a:rPr lang="en-US" altLang="zh-CN" dirty="0" smtClean="0">
                <a:latin typeface="BZDHT" pitchFamily="2" charset="-122"/>
                <a:ea typeface="BZDHT" pitchFamily="2" charset="-122"/>
              </a:rPr>
              <a:t>(       )</a:t>
            </a:r>
            <a:r>
              <a:rPr lang="zh-CN" altLang="zh-CN" dirty="0" smtClean="0">
                <a:latin typeface="BZDHT" pitchFamily="2" charset="-122"/>
                <a:ea typeface="BZDHT" pitchFamily="2" charset="-122"/>
              </a:rPr>
              <a:t> </a:t>
            </a:r>
            <a:endParaRPr lang="zh-CN" altLang="en-US" dirty="0">
              <a:latin typeface="BZDHT" pitchFamily="2" charset="-122"/>
              <a:ea typeface="BZDHT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21741" y="4196737"/>
            <a:ext cx="108110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3200" dirty="0">
                <a:latin typeface="BZDHT" pitchFamily="2" charset="-122"/>
                <a:ea typeface="BZDHT" pitchFamily="2" charset="-122"/>
              </a:rPr>
              <a:t>搬惮稗︽伴彪邦︽惮扳邦︽拜爸︽扳霸邦︽斑半︽伴辨半﹀ </a:t>
            </a:r>
            <a:r>
              <a:rPr lang="en-US" altLang="zh-CN" sz="3200" dirty="0" smtClean="0">
                <a:latin typeface="BZDHT" pitchFamily="2" charset="-122"/>
                <a:ea typeface="BZDHT" pitchFamily="2" charset="-122"/>
              </a:rPr>
              <a:t>(        )</a:t>
            </a:r>
            <a:endParaRPr lang="zh-CN" altLang="en-US" sz="3200" dirty="0"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598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 rot="761267">
            <a:off x="1429678" y="2844527"/>
            <a:ext cx="10140395" cy="1169551"/>
          </a:xfrm>
          <a:prstGeom prst="rect">
            <a:avLst/>
          </a:prstGeom>
          <a:scene3d>
            <a:camera prst="isometricTopUp"/>
            <a:lightRig rig="threePt" dir="t"/>
          </a:scene3d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40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拜爸︽伯︽车稗︽罢︽档拜︽办︽伴苍罢︽罢扳﹀</a:t>
            </a:r>
            <a:endParaRPr lang="zh-CN" altLang="en-US" sz="4000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18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332557" y="2340471"/>
            <a:ext cx="10729192" cy="153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《搬电邦︽</a:t>
            </a:r>
            <a:r>
              <a:rPr lang="zh-CN" altLang="en-US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斑敌</a:t>
            </a:r>
            <a:r>
              <a:rPr lang="en-US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储爸邦</a:t>
            </a:r>
            <a:r>
              <a:rPr lang="en-US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翟罢</a:t>
            </a:r>
            <a:r>
              <a:rPr lang="zh-CN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》</a:t>
            </a:r>
            <a:r>
              <a:rPr lang="en-US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         </a:t>
            </a:r>
            <a:r>
              <a:rPr lang="zh-CN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蹬</a:t>
            </a:r>
            <a:r>
              <a:rPr lang="zh-CN" altLang="zh-CN" dirty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邦︽斑敌︽蝶搬︽颁稗︽炒敌︽惮扳︽斑︽冲︽呈</a:t>
            </a:r>
            <a:r>
              <a:rPr lang="zh-CN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en-US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(</a:t>
            </a:r>
            <a:r>
              <a:rPr lang="zh-CN" altLang="en-US" dirty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 </a:t>
            </a:r>
            <a:r>
              <a:rPr lang="zh-CN" altLang="en-US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                        </a:t>
            </a:r>
            <a:r>
              <a:rPr lang="en-US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)</a:t>
            </a:r>
            <a:r>
              <a:rPr lang="zh-CN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办</a:t>
            </a:r>
            <a:r>
              <a:rPr lang="zh-CN" altLang="zh-CN" dirty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罢邦︽翟稗﹀</a:t>
            </a:r>
            <a:r>
              <a:rPr lang="en-US" altLang="zh-CN" dirty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   </a:t>
            </a:r>
            <a:r>
              <a:rPr lang="zh-CN" altLang="zh-CN" dirty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炒敌︽伴膘办︽斑︽呈</a:t>
            </a:r>
            <a:r>
              <a:rPr lang="zh-CN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en-US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(                    )</a:t>
            </a:r>
            <a:r>
              <a:rPr lang="zh-CN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宝</a:t>
            </a:r>
            <a:r>
              <a:rPr lang="zh-CN" altLang="zh-CN" dirty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邦︽扳板拜﹀</a:t>
            </a:r>
            <a:r>
              <a:rPr lang="en-US" altLang="zh-CN" dirty="0">
                <a:solidFill>
                  <a:srgbClr val="002060"/>
                </a:solidFill>
              </a:rPr>
              <a:t> 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2558" y="3920037"/>
            <a:ext cx="107291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dirty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《邦︽比︽点罢邦︽搬绊拜》宝︽超罢︽扳敌︽扳颁稗︽办︽ </a:t>
            </a:r>
            <a:r>
              <a:rPr lang="zh-CN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《</a:t>
            </a:r>
            <a:r>
              <a:rPr lang="en-US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                    </a:t>
            </a:r>
            <a:r>
              <a:rPr lang="zh-CN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》 </a:t>
            </a:r>
            <a:r>
              <a:rPr lang="zh-CN" altLang="zh-CN" dirty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蹬邦︽锤﹀</a:t>
            </a:r>
            <a:r>
              <a:rPr lang="en-US" altLang="zh-CN" dirty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 </a:t>
            </a:r>
            <a:endParaRPr lang="zh-CN" altLang="zh-CN" dirty="0">
              <a:solidFill>
                <a:srgbClr val="002060"/>
              </a:solid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291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332557" y="3060551"/>
            <a:ext cx="1072919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糙</a:t>
            </a:r>
            <a:r>
              <a:rPr lang="en-US" altLang="zh-CN" sz="2800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﹀ (                       )         </a:t>
            </a:r>
            <a:r>
              <a:rPr lang="zh-CN" altLang="en-US" sz="2800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北爸</a:t>
            </a:r>
            <a:r>
              <a:rPr lang="en-US" altLang="zh-CN" sz="2800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︽﹀ (                   )       </a:t>
            </a:r>
            <a:r>
              <a:rPr lang="zh-CN" altLang="en-US" sz="2800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补办</a:t>
            </a:r>
            <a:r>
              <a:rPr lang="en-US" altLang="zh-CN" sz="2800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﹀  (                     </a:t>
            </a:r>
            <a:r>
              <a:rPr lang="en-US" altLang="zh-CN" sz="2800" dirty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)</a:t>
            </a:r>
            <a:endParaRPr lang="en-US" altLang="zh-CN" sz="2800" dirty="0" smtClean="0">
              <a:solidFill>
                <a:srgbClr val="002060"/>
              </a:solidFill>
              <a:latin typeface="BZDHT" pitchFamily="2" charset="-122"/>
              <a:ea typeface="BZDHT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糙</a:t>
            </a:r>
            <a:r>
              <a:rPr lang="zh-CN" altLang="en-US" sz="2800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邦</a:t>
            </a:r>
            <a:r>
              <a:rPr lang="en-US" altLang="zh-CN" sz="2800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﹀ (                       )    </a:t>
            </a:r>
            <a:r>
              <a:rPr lang="zh-CN" altLang="en-US" sz="2800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缔爸</a:t>
            </a:r>
            <a:r>
              <a:rPr lang="en-US" altLang="zh-CN" sz="2800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︽﹀  (                  )       </a:t>
            </a:r>
            <a:r>
              <a:rPr lang="zh-CN" altLang="en-US" sz="2800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拜泊办</a:t>
            </a:r>
            <a:r>
              <a:rPr lang="en-US" altLang="zh-CN" sz="2800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﹀  (                      )</a:t>
            </a:r>
            <a:endParaRPr lang="zh-CN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9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水果类\u=1420361070,640437903&amp;fm=5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19517" y="-696538"/>
            <a:ext cx="3638481" cy="1021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关于课件的素材\222222222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7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366453" y="1589408"/>
            <a:ext cx="12694309" cy="5833847"/>
          </a:xfrm>
          <a:prstGeom prst="flowChartAlternateProcess">
            <a:avLst/>
          </a:prstGeom>
          <a:effectLst>
            <a:outerShdw dir="60000" sx="1000" sy="1000" algn="ctr" rotWithShape="0">
              <a:schemeClr val="accent6">
                <a:lumMod val="75000"/>
                <a:alpha val="0"/>
              </a:schemeClr>
            </a:outerShdw>
            <a:reflection stA="99000" endPos="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 contourW="12700">
            <a:bevelB/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8510" tIns="64255" rIns="128510" bIns="64255"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F:\水果类\u=2764170188,2843663445&amp;fm=0&amp;gp=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09" y="1779950"/>
            <a:ext cx="2937526" cy="263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水果类\u=3889953173,2978210219&amp;fm=51&amp;gp=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36" y="1875220"/>
            <a:ext cx="2609339" cy="212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水果类\u=1074218158,1956244568&amp;fm=52&amp;gp=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276" y="1779949"/>
            <a:ext cx="3783546" cy="236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水果类\u=249284661,423998093&amp;fm=51&amp;gp=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66" y="4854487"/>
            <a:ext cx="2541833" cy="235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水果类\u=1727844236,3260612501&amp;fm=52&amp;gp=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8585">
            <a:off x="5343185" y="4361146"/>
            <a:ext cx="2544838" cy="26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787821" y="180231"/>
            <a:ext cx="122746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典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地扳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搬兵拜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斑敌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捶拜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泵拜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翟罢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搬比半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蹿爸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︽﹀</a:t>
            </a:r>
            <a:endParaRPr lang="zh-CN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ZDHT" pitchFamily="2" charset="-122"/>
              <a:ea typeface="BZDHT" pitchFamily="2" charset="-122"/>
            </a:endParaRPr>
          </a:p>
        </p:txBody>
      </p:sp>
      <p:pic>
        <p:nvPicPr>
          <p:cNvPr id="1026" name="Picture 2" descr="F:\水果类\u=82841054,35058481&amp;fm=52&amp;gp=0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454" y="4506331"/>
            <a:ext cx="2589283" cy="251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6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764606" y="2473928"/>
            <a:ext cx="47128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32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炒︽伯敌︽胆︽挡罢</a:t>
            </a:r>
            <a:r>
              <a:rPr lang="en-US" altLang="zh-CN" sz="32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 </a:t>
            </a:r>
            <a:endParaRPr lang="zh-CN" altLang="en-US" sz="3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95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332558" y="2473928"/>
            <a:ext cx="107291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半爸</a:t>
            </a:r>
            <a:r>
              <a:rPr lang="en-US" altLang="zh-CN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编</a:t>
            </a:r>
            <a:r>
              <a:rPr lang="en-US" altLang="zh-CN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班</a:t>
            </a:r>
            <a:r>
              <a:rPr lang="en-US" altLang="zh-CN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扳半</a:t>
            </a:r>
            <a:r>
              <a:rPr lang="en-US" altLang="zh-CN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搬敞拜</a:t>
            </a:r>
            <a:r>
              <a:rPr lang="en-US" altLang="zh-CN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斑敌</a:t>
            </a:r>
            <a:r>
              <a:rPr lang="en-US" altLang="zh-CN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挡罢</a:t>
            </a:r>
            <a:r>
              <a:rPr lang="zh-CN" altLang="en-US" sz="32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邦</a:t>
            </a:r>
            <a:r>
              <a:rPr lang="en-US" altLang="zh-CN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搬白拜</a:t>
            </a:r>
            <a:r>
              <a:rPr lang="en-US" altLang="zh-CN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佃</a:t>
            </a:r>
            <a:r>
              <a:rPr lang="en-US" altLang="zh-CN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典</a:t>
            </a:r>
            <a:r>
              <a:rPr lang="en-US" altLang="zh-CN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坝</a:t>
            </a:r>
            <a:r>
              <a:rPr lang="en-US" altLang="zh-CN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罢财罢</a:t>
            </a:r>
            <a:r>
              <a:rPr lang="en-US" altLang="zh-CN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淳邦</a:t>
            </a:r>
            <a:r>
              <a:rPr lang="en-US" altLang="zh-CN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拜爸</a:t>
            </a:r>
            <a:r>
              <a:rPr lang="en-US" altLang="zh-CN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︽﹀</a:t>
            </a:r>
            <a:endParaRPr lang="zh-CN" altLang="en-US" sz="3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8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555859" y="2844527"/>
            <a:ext cx="10176431" cy="2222646"/>
          </a:xfrm>
          <a:prstGeom prst="rect">
            <a:avLst/>
          </a:prstGeom>
          <a:noFill/>
          <a:ln>
            <a:noFill/>
          </a:ln>
        </p:spPr>
        <p:txBody>
          <a:bodyPr wrap="square" lIns="128510" tIns="64255" rIns="128510" bIns="64255">
            <a:spAutoFit/>
            <a:scene3d>
              <a:camera prst="isometricOffAxis1Right"/>
              <a:lightRig rig="threePt" dir="t"/>
            </a:scene3d>
          </a:bodyPr>
          <a:lstStyle/>
          <a:p>
            <a:pPr>
              <a:lnSpc>
                <a:spcPct val="200000"/>
              </a:lnSpc>
            </a:pPr>
            <a:r>
              <a:rPr lang="zh-CN" altLang="en-US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痘</a:t>
            </a:r>
            <a:r>
              <a:rPr lang="en-US" altLang="zh-CN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败爸</a:t>
            </a:r>
            <a:r>
              <a:rPr lang="en-US" altLang="zh-CN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吵</a:t>
            </a:r>
            <a:r>
              <a:rPr lang="en-US" altLang="zh-CN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痘伴扳</a:t>
            </a:r>
            <a:r>
              <a:rPr lang="en-US" altLang="zh-CN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才</a:t>
            </a:r>
            <a:r>
              <a:rPr lang="en-US" altLang="zh-CN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彼</a:t>
            </a:r>
            <a:r>
              <a:rPr lang="en-US" altLang="zh-CN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搬半</a:t>
            </a:r>
            <a:r>
              <a:rPr lang="en-US" altLang="zh-CN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扳闭</a:t>
            </a:r>
            <a:r>
              <a:rPr lang="en-US" altLang="zh-CN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搬敌</a:t>
            </a:r>
            <a:r>
              <a:rPr lang="en-US" altLang="zh-CN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柏</a:t>
            </a:r>
            <a:r>
              <a:rPr lang="en-US" altLang="zh-CN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奔稗</a:t>
            </a:r>
            <a:r>
              <a:rPr lang="en-US" altLang="zh-CN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罢掸</a:t>
            </a:r>
            <a:r>
              <a:rPr lang="en-US" altLang="zh-CN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</a:p>
          <a:p>
            <a:pPr>
              <a:lnSpc>
                <a:spcPct val="200000"/>
              </a:lnSpc>
            </a:pPr>
            <a:r>
              <a:rPr lang="zh-CN" altLang="en-US" sz="3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遍邦</a:t>
            </a:r>
            <a:r>
              <a:rPr lang="en-US" altLang="zh-CN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罢爸</a:t>
            </a:r>
            <a:r>
              <a:rPr lang="en-US" altLang="zh-CN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拜罢</a:t>
            </a:r>
            <a:r>
              <a:rPr lang="en-US" altLang="zh-CN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伴吵邦</a:t>
            </a:r>
            <a:r>
              <a:rPr lang="en-US" altLang="zh-CN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底拜</a:t>
            </a:r>
            <a:r>
              <a:rPr lang="en-US" altLang="zh-CN" sz="34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﹀ </a:t>
            </a:r>
            <a:endParaRPr lang="zh-CN" altLang="zh-CN" sz="34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598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555859" y="2844527"/>
            <a:ext cx="10176431" cy="2207257"/>
          </a:xfrm>
          <a:prstGeom prst="rect">
            <a:avLst/>
          </a:prstGeom>
          <a:noFill/>
          <a:ln>
            <a:noFill/>
          </a:ln>
        </p:spPr>
        <p:txBody>
          <a:bodyPr wrap="square" lIns="128510" tIns="64255" rIns="128510" bIns="64255">
            <a:spAutoFit/>
            <a:scene3d>
              <a:camera prst="isometricOffAxis1Right"/>
              <a:lightRig rig="threePt" dir="t"/>
            </a:scene3d>
          </a:bodyPr>
          <a:lstStyle/>
          <a:p>
            <a:pPr>
              <a:lnSpc>
                <a:spcPct val="200000"/>
              </a:lnSpc>
            </a:pPr>
            <a:r>
              <a:rPr lang="zh-CN" altLang="zh-CN" sz="3600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扳颁扳邦︽伴撤敌︽翟︽扁半︽颁爸︽拜便邦︽斑敌︽稗爸︽车稗︽霸罢</a:t>
            </a:r>
            <a:r>
              <a:rPr lang="zh-CN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罢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档拜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底拜</a:t>
            </a:r>
            <a:r>
              <a:rPr lang="zh-CN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﹀ </a:t>
            </a:r>
            <a:r>
              <a:rPr lang="en-US" altLang="zh-CN" sz="34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 </a:t>
            </a:r>
            <a:endParaRPr lang="zh-CN" altLang="zh-CN" sz="3400" dirty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18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 rot="2283557">
            <a:off x="5086039" y="3541311"/>
            <a:ext cx="3765774" cy="707886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>
            <a:spAutoFit/>
          </a:bodyPr>
          <a:lstStyle/>
          <a:p>
            <a:r>
              <a:rPr lang="zh-CN" altLang="zh-CN" sz="4000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雏︽伯敌︽胆︽挡罢 </a:t>
            </a:r>
            <a:endParaRPr lang="zh-CN" altLang="en-US" sz="4000" dirty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291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332557" y="2628503"/>
            <a:ext cx="107291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伴蚕</a:t>
            </a:r>
            <a:r>
              <a:rPr lang="en-US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︽(              ) </a:t>
            </a:r>
            <a:r>
              <a:rPr lang="zh-CN" altLang="en-US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拜罢伴</a:t>
            </a:r>
            <a:r>
              <a:rPr lang="en-US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︽(             )           　　 </a:t>
            </a:r>
            <a:r>
              <a:rPr lang="zh-CN" altLang="en-US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舱</a:t>
            </a:r>
            <a:r>
              <a:rPr lang="en-US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︽(             )   </a:t>
            </a:r>
            <a:r>
              <a:rPr lang="zh-CN" altLang="en-US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舱</a:t>
            </a:r>
            <a:r>
              <a:rPr lang="en-US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︽(　　　　　）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拜坝半</a:t>
            </a:r>
            <a:r>
              <a:rPr lang="en-US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︽（　　　）</a:t>
            </a:r>
            <a:r>
              <a:rPr lang="zh-CN" altLang="en-US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绊稗</a:t>
            </a:r>
            <a:r>
              <a:rPr lang="en-US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︽（　　　　）　　</a:t>
            </a:r>
            <a:r>
              <a:rPr lang="zh-CN" altLang="en-US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瓣稗</a:t>
            </a:r>
            <a:r>
              <a:rPr lang="en-US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︽（　　　）</a:t>
            </a:r>
            <a:r>
              <a:rPr lang="zh-CN" altLang="en-US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搬兵拜</a:t>
            </a:r>
            <a:r>
              <a:rPr lang="en-US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︽（　　　）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撤</a:t>
            </a:r>
            <a:r>
              <a:rPr lang="en-US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︽（　　　）</a:t>
            </a:r>
            <a:r>
              <a:rPr lang="zh-CN" altLang="en-US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拜搬爸</a:t>
            </a:r>
            <a:r>
              <a:rPr lang="en-US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︽（　　　　）　　</a:t>
            </a:r>
            <a:r>
              <a:rPr lang="zh-CN" altLang="en-US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揣稗</a:t>
            </a:r>
            <a:r>
              <a:rPr lang="en-US" altLang="zh-CN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︽（　　　）</a:t>
            </a:r>
            <a:r>
              <a:rPr lang="zh-CN" altLang="en-US" dirty="0" smtClean="0"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档罢邦（　　　）</a:t>
            </a:r>
            <a:endParaRPr lang="zh-CN" altLang="en-US" dirty="0">
              <a:solidFill>
                <a:srgbClr val="002060"/>
              </a:solid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479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620590" y="2772519"/>
            <a:ext cx="96490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3600" dirty="0">
                <a:latin typeface="BZDHT" pitchFamily="2" charset="-122"/>
                <a:ea typeface="BZDHT" pitchFamily="2" charset="-122"/>
              </a:rPr>
              <a:t>搬爹︽搬﹀ </a:t>
            </a:r>
            <a:r>
              <a:rPr lang="zh-CN" altLang="en-US" sz="3600" dirty="0" smtClean="0">
                <a:latin typeface="BZDHT" pitchFamily="2" charset="-122"/>
                <a:ea typeface="BZDHT" pitchFamily="2" charset="-122"/>
              </a:rPr>
              <a:t>　　</a:t>
            </a:r>
            <a:r>
              <a:rPr lang="en-US" altLang="zh-CN" sz="3600" dirty="0" smtClean="0">
                <a:latin typeface="BZDHT" pitchFamily="2" charset="-122"/>
                <a:ea typeface="BZDHT" pitchFamily="2" charset="-122"/>
              </a:rPr>
              <a:t>  </a:t>
            </a:r>
            <a:r>
              <a:rPr lang="zh-CN" altLang="zh-CN" sz="3600" dirty="0" smtClean="0">
                <a:latin typeface="BZDHT" pitchFamily="2" charset="-122"/>
                <a:ea typeface="BZDHT" pitchFamily="2" charset="-122"/>
              </a:rPr>
              <a:t>鞭</a:t>
            </a:r>
            <a:r>
              <a:rPr lang="zh-CN" altLang="zh-CN" sz="3600" dirty="0">
                <a:latin typeface="BZDHT" pitchFamily="2" charset="-122"/>
                <a:ea typeface="BZDHT" pitchFamily="2" charset="-122"/>
              </a:rPr>
              <a:t>办︽伴拜邦﹀ </a:t>
            </a:r>
            <a:r>
              <a:rPr lang="en-US" altLang="zh-CN" sz="3600" dirty="0">
                <a:latin typeface="BZDHT" pitchFamily="2" charset="-122"/>
                <a:ea typeface="BZDHT" pitchFamily="2" charset="-122"/>
              </a:rPr>
              <a:t> </a:t>
            </a:r>
            <a:r>
              <a:rPr lang="en-US" altLang="zh-CN" sz="3600" dirty="0" smtClean="0">
                <a:latin typeface="BZDHT" pitchFamily="2" charset="-122"/>
                <a:ea typeface="BZDHT" pitchFamily="2" charset="-122"/>
              </a:rPr>
              <a:t>　　 </a:t>
            </a:r>
            <a:r>
              <a:rPr lang="zh-CN" altLang="zh-CN" sz="3600" dirty="0" smtClean="0">
                <a:latin typeface="BZDHT" pitchFamily="2" charset="-122"/>
                <a:ea typeface="BZDHT" pitchFamily="2" charset="-122"/>
              </a:rPr>
              <a:t>昌</a:t>
            </a:r>
            <a:r>
              <a:rPr lang="zh-CN" altLang="zh-CN" sz="3600" dirty="0">
                <a:latin typeface="BZDHT" pitchFamily="2" charset="-122"/>
                <a:ea typeface="BZDHT" pitchFamily="2" charset="-122"/>
              </a:rPr>
              <a:t>︽财︽戴邦﹀  </a:t>
            </a:r>
            <a:endParaRPr lang="en-US" altLang="zh-CN" sz="3600" dirty="0" smtClean="0">
              <a:latin typeface="BZDHT" pitchFamily="2" charset="-122"/>
              <a:ea typeface="BZDHT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3600" dirty="0" smtClean="0">
                <a:latin typeface="BZDHT" pitchFamily="2" charset="-122"/>
                <a:ea typeface="BZDHT" pitchFamily="2" charset="-122"/>
              </a:rPr>
              <a:t>表</a:t>
            </a:r>
            <a:r>
              <a:rPr lang="zh-CN" altLang="zh-CN" sz="3600" dirty="0">
                <a:latin typeface="BZDHT" pitchFamily="2" charset="-122"/>
                <a:ea typeface="BZDHT" pitchFamily="2" charset="-122"/>
              </a:rPr>
              <a:t>罢︽扳霸半﹀  </a:t>
            </a:r>
            <a:r>
              <a:rPr lang="zh-CN" altLang="en-US" sz="3600" dirty="0" smtClean="0">
                <a:latin typeface="BZDHT" pitchFamily="2" charset="-122"/>
                <a:ea typeface="BZDHT" pitchFamily="2" charset="-122"/>
              </a:rPr>
              <a:t>　　</a:t>
            </a:r>
            <a:r>
              <a:rPr lang="zh-CN" altLang="zh-CN" sz="3600" dirty="0" smtClean="0">
                <a:latin typeface="BZDHT" pitchFamily="2" charset="-122"/>
                <a:ea typeface="BZDHT" pitchFamily="2" charset="-122"/>
              </a:rPr>
              <a:t>地</a:t>
            </a:r>
            <a:r>
              <a:rPr lang="zh-CN" altLang="zh-CN" sz="3600" dirty="0">
                <a:latin typeface="BZDHT" pitchFamily="2" charset="-122"/>
                <a:ea typeface="BZDHT" pitchFamily="2" charset="-122"/>
              </a:rPr>
              <a:t>爸︽冲半︽脆︽超罢邦</a:t>
            </a:r>
            <a:r>
              <a:rPr lang="zh-CN" altLang="zh-CN" sz="3600" dirty="0" smtClean="0">
                <a:latin typeface="BZDHT" pitchFamily="2" charset="-122"/>
                <a:ea typeface="BZDHT" pitchFamily="2" charset="-122"/>
              </a:rPr>
              <a:t>﹀</a:t>
            </a:r>
            <a:endParaRPr lang="zh-CN" altLang="zh-CN" sz="3600" dirty="0"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67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124646" y="2964230"/>
            <a:ext cx="79572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3600" dirty="0">
                <a:latin typeface="BZDHT" pitchFamily="2" charset="-122"/>
                <a:ea typeface="BZDHT" pitchFamily="2" charset="-122"/>
              </a:rPr>
              <a:t>搬白半︽搬</a:t>
            </a:r>
            <a:r>
              <a:rPr lang="zh-CN" altLang="zh-CN" sz="3600" dirty="0" smtClean="0">
                <a:latin typeface="BZDHT" pitchFamily="2" charset="-122"/>
                <a:ea typeface="BZDHT" pitchFamily="2" charset="-122"/>
              </a:rPr>
              <a:t>﹀</a:t>
            </a:r>
            <a:r>
              <a:rPr lang="zh-CN" altLang="en-US" sz="3600" dirty="0">
                <a:latin typeface="BZDHT" pitchFamily="2" charset="-122"/>
                <a:ea typeface="BZDHT" pitchFamily="2" charset="-122"/>
              </a:rPr>
              <a:t>　</a:t>
            </a:r>
            <a:r>
              <a:rPr lang="zh-CN" altLang="en-US" sz="3600" dirty="0" smtClean="0">
                <a:latin typeface="BZDHT" pitchFamily="2" charset="-122"/>
                <a:ea typeface="BZDHT" pitchFamily="2" charset="-122"/>
              </a:rPr>
              <a:t>　　　　</a:t>
            </a:r>
            <a:r>
              <a:rPr lang="zh-CN" altLang="zh-CN" sz="3600" dirty="0" smtClean="0">
                <a:latin typeface="BZDHT" pitchFamily="2" charset="-122"/>
                <a:ea typeface="BZDHT" pitchFamily="2" charset="-122"/>
              </a:rPr>
              <a:t>翟</a:t>
            </a:r>
            <a:r>
              <a:rPr lang="zh-CN" altLang="zh-CN" sz="3600" dirty="0">
                <a:latin typeface="BZDHT" pitchFamily="2" charset="-122"/>
                <a:ea typeface="BZDHT" pitchFamily="2" charset="-122"/>
              </a:rPr>
              <a:t>拜︽颤</a:t>
            </a:r>
            <a:r>
              <a:rPr lang="zh-CN" altLang="zh-CN" sz="3600" dirty="0" smtClean="0">
                <a:latin typeface="BZDHT" pitchFamily="2" charset="-122"/>
                <a:ea typeface="BZDHT" pitchFamily="2" charset="-122"/>
              </a:rPr>
              <a:t>稗﹀ </a:t>
            </a:r>
            <a:r>
              <a:rPr lang="en-US" altLang="zh-CN" sz="3600" dirty="0" smtClean="0">
                <a:latin typeface="BZDHT" pitchFamily="2" charset="-122"/>
                <a:ea typeface="BZDHT" pitchFamily="2" charset="-122"/>
              </a:rPr>
              <a:t> </a:t>
            </a:r>
            <a:endParaRPr lang="zh-CN" altLang="zh-CN" sz="3600" dirty="0">
              <a:latin typeface="BZDHT" pitchFamily="2" charset="-122"/>
              <a:ea typeface="BZDHT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3600" dirty="0">
                <a:latin typeface="BZDHT" pitchFamily="2" charset="-122"/>
                <a:ea typeface="BZDHT" pitchFamily="2" charset="-122"/>
              </a:rPr>
              <a:t>搬池拜﹀ </a:t>
            </a:r>
            <a:r>
              <a:rPr lang="zh-CN" altLang="en-US" sz="3600" dirty="0" smtClean="0">
                <a:latin typeface="BZDHT" pitchFamily="2" charset="-122"/>
                <a:ea typeface="BZDHT" pitchFamily="2" charset="-122"/>
              </a:rPr>
              <a:t>　　　　</a:t>
            </a:r>
            <a:r>
              <a:rPr lang="zh-CN" altLang="zh-CN" sz="3600" dirty="0" smtClean="0">
                <a:latin typeface="BZDHT" pitchFamily="2" charset="-122"/>
                <a:ea typeface="BZDHT" pitchFamily="2" charset="-122"/>
              </a:rPr>
              <a:t>搬</a:t>
            </a:r>
            <a:r>
              <a:rPr lang="zh-CN" altLang="zh-CN" sz="3600" dirty="0">
                <a:latin typeface="BZDHT" pitchFamily="2" charset="-122"/>
                <a:ea typeface="BZDHT" pitchFamily="2" charset="-122"/>
              </a:rPr>
              <a:t>炒︽雕罢邦︽兵办︽冲</a:t>
            </a:r>
            <a:r>
              <a:rPr lang="zh-CN" altLang="zh-CN" sz="3600" dirty="0" smtClean="0">
                <a:latin typeface="BZDHT" pitchFamily="2" charset="-122"/>
                <a:ea typeface="BZDHT" pitchFamily="2" charset="-122"/>
              </a:rPr>
              <a:t>﹀</a:t>
            </a:r>
            <a:endParaRPr lang="zh-CN" altLang="zh-CN" sz="3600" dirty="0"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95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557536" y="2772519"/>
            <a:ext cx="74350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3600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绊︽搬拌稗﹀ </a:t>
            </a:r>
            <a:r>
              <a:rPr lang="en-US" altLang="zh-CN" sz="3600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   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　　　　　</a:t>
            </a:r>
            <a:r>
              <a:rPr lang="zh-CN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瓣</a:t>
            </a:r>
            <a:r>
              <a:rPr lang="zh-CN" altLang="zh-CN" sz="3600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︽粹拜﹀ </a:t>
            </a:r>
            <a:r>
              <a:rPr lang="en-US" altLang="zh-CN" sz="3600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   </a:t>
            </a:r>
            <a:endParaRPr lang="en-US" altLang="zh-CN" sz="3600" dirty="0" smtClean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BZDHT" pitchFamily="2" charset="-122"/>
              <a:ea typeface="BZDHT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罢</a:t>
            </a:r>
            <a:r>
              <a:rPr lang="zh-CN" altLang="zh-CN" sz="3600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稗︽档﹀ </a:t>
            </a:r>
            <a:r>
              <a:rPr lang="en-US" altLang="zh-CN" sz="3600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  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　　　　　　 </a:t>
            </a:r>
            <a:r>
              <a:rPr lang="zh-CN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翟</a:t>
            </a:r>
            <a:r>
              <a:rPr lang="zh-CN" altLang="zh-CN" sz="3600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︽瘁罢︽斑</a:t>
            </a:r>
            <a:r>
              <a:rPr lang="zh-CN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﹀</a:t>
            </a:r>
            <a:endParaRPr lang="zh-CN" altLang="zh-CN" sz="3600" dirty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8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548582" y="2556495"/>
            <a:ext cx="101403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3600" dirty="0">
                <a:latin typeface="BZDHT" pitchFamily="2" charset="-122"/>
                <a:ea typeface="BZDHT" pitchFamily="2" charset="-122"/>
              </a:rPr>
              <a:t>鳖罢邦︽扳︽茶拜</a:t>
            </a:r>
            <a:r>
              <a:rPr lang="zh-CN" altLang="zh-CN" sz="3600" dirty="0" smtClean="0">
                <a:latin typeface="BZDHT" pitchFamily="2" charset="-122"/>
                <a:ea typeface="BZDHT" pitchFamily="2" charset="-122"/>
              </a:rPr>
              <a:t>﹀</a:t>
            </a:r>
            <a:r>
              <a:rPr lang="zh-CN" altLang="en-US" sz="3600" dirty="0">
                <a:latin typeface="BZDHT" pitchFamily="2" charset="-122"/>
                <a:ea typeface="BZDHT" pitchFamily="2" charset="-122"/>
              </a:rPr>
              <a:t>　</a:t>
            </a:r>
            <a:r>
              <a:rPr lang="zh-CN" altLang="en-US" sz="3600" dirty="0" smtClean="0">
                <a:latin typeface="BZDHT" pitchFamily="2" charset="-122"/>
                <a:ea typeface="BZDHT" pitchFamily="2" charset="-122"/>
              </a:rPr>
              <a:t>　　　</a:t>
            </a:r>
            <a:r>
              <a:rPr lang="zh-CN" altLang="zh-CN" sz="3600" dirty="0" smtClean="0">
                <a:latin typeface="BZDHT" pitchFamily="2" charset="-122"/>
                <a:ea typeface="BZDHT" pitchFamily="2" charset="-122"/>
              </a:rPr>
              <a:t>伴</a:t>
            </a:r>
            <a:r>
              <a:rPr lang="zh-CN" altLang="zh-CN" sz="3600" dirty="0">
                <a:latin typeface="BZDHT" pitchFamily="2" charset="-122"/>
                <a:ea typeface="BZDHT" pitchFamily="2" charset="-122"/>
              </a:rPr>
              <a:t>椽邦︽罢拜罢邦︽斑﹀ </a:t>
            </a:r>
            <a:endParaRPr lang="en-US" altLang="zh-CN" sz="3600" dirty="0" smtClean="0">
              <a:latin typeface="BZDHT" pitchFamily="2" charset="-122"/>
              <a:ea typeface="BZDHT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3600" dirty="0" smtClean="0">
                <a:latin typeface="BZDHT" pitchFamily="2" charset="-122"/>
                <a:ea typeface="BZDHT" pitchFamily="2" charset="-122"/>
              </a:rPr>
              <a:t> 罢</a:t>
            </a:r>
            <a:r>
              <a:rPr lang="zh-CN" altLang="zh-CN" sz="3600" dirty="0">
                <a:latin typeface="BZDHT" pitchFamily="2" charset="-122"/>
                <a:ea typeface="BZDHT" pitchFamily="2" charset="-122"/>
              </a:rPr>
              <a:t>拌搬︽罢绊</a:t>
            </a:r>
            <a:r>
              <a:rPr lang="zh-CN" altLang="zh-CN" sz="3600" dirty="0" smtClean="0">
                <a:latin typeface="BZDHT" pitchFamily="2" charset="-122"/>
                <a:ea typeface="BZDHT" pitchFamily="2" charset="-122"/>
              </a:rPr>
              <a:t>半</a:t>
            </a:r>
            <a:r>
              <a:rPr lang="en-US" altLang="zh-CN" sz="3600" dirty="0" smtClean="0">
                <a:latin typeface="BZDHT" pitchFamily="2" charset="-122"/>
                <a:ea typeface="BZDHT" pitchFamily="2" charset="-122"/>
              </a:rPr>
              <a:t>﹀　　　　　</a:t>
            </a:r>
            <a:r>
              <a:rPr lang="zh-CN" altLang="zh-CN" sz="3600" dirty="0" smtClean="0">
                <a:latin typeface="BZDHT" pitchFamily="2" charset="-122"/>
                <a:ea typeface="BZDHT" pitchFamily="2" charset="-122"/>
              </a:rPr>
              <a:t>翟</a:t>
            </a:r>
            <a:r>
              <a:rPr lang="zh-CN" altLang="zh-CN" sz="3600" dirty="0">
                <a:latin typeface="BZDHT" pitchFamily="2" charset="-122"/>
                <a:ea typeface="BZDHT" pitchFamily="2" charset="-122"/>
              </a:rPr>
              <a:t>罢︽典爸</a:t>
            </a:r>
            <a:r>
              <a:rPr lang="zh-CN" altLang="zh-CN" sz="3600" dirty="0" smtClean="0">
                <a:latin typeface="BZDHT" pitchFamily="2" charset="-122"/>
                <a:ea typeface="BZDHT" pitchFamily="2" charset="-122"/>
              </a:rPr>
              <a:t>︽﹀</a:t>
            </a:r>
            <a:endParaRPr lang="zh-CN" altLang="zh-CN" sz="3600" dirty="0"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598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366453" y="1589408"/>
            <a:ext cx="12694309" cy="5833847"/>
          </a:xfrm>
          <a:prstGeom prst="flowChartAlternateProcess">
            <a:avLst/>
          </a:prstGeom>
          <a:effectLst>
            <a:outerShdw dir="60000" sx="1000" sy="1000" algn="ctr" rotWithShape="0">
              <a:schemeClr val="accent6">
                <a:lumMod val="75000"/>
                <a:alpha val="0"/>
              </a:schemeClr>
            </a:outerShdw>
            <a:reflection stA="99000" endPos="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 contourW="12700">
            <a:bevelB/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8510" tIns="64255" rIns="128510" bIns="64255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87821" y="180231"/>
            <a:ext cx="122746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典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地扳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搬兵拜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斑敌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捶拜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泵拜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翟罢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搬比半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蹿爸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︽﹀</a:t>
            </a:r>
            <a:endParaRPr lang="zh-CN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ZDHT" pitchFamily="2" charset="-122"/>
              <a:ea typeface="BZDHT" pitchFamily="2" charset="-122"/>
            </a:endParaRPr>
          </a:p>
        </p:txBody>
      </p:sp>
      <p:pic>
        <p:nvPicPr>
          <p:cNvPr id="2052" name="Picture 4" descr="F:\水果类\u=827425913,2836218364&amp;fm=51&amp;gp=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50" y="1980431"/>
            <a:ext cx="3168352" cy="213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水果类\u=896243716,2687107841&amp;fm=51&amp;gp=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513" y="2051459"/>
            <a:ext cx="2411213" cy="199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水果类\u=3609808411,1901909358&amp;fm=51&amp;gp=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10" y="1980431"/>
            <a:ext cx="3024336" cy="213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水果类\u=2094827913,3391775467&amp;fm=0&amp;gp=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42" y="4716735"/>
            <a:ext cx="2232247" cy="237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水果类\u=3439592135,3347116238&amp;fm=51&amp;gp=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67" y="4822961"/>
            <a:ext cx="3024335" cy="215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水果类\u=4237082540,2723191078&amp;fm=51&amp;gp=0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514" y="4818062"/>
            <a:ext cx="2771252" cy="2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6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880019" y="2196455"/>
            <a:ext cx="9361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3200" dirty="0">
                <a:latin typeface="BZDHT" pitchFamily="2" charset="-122"/>
                <a:ea typeface="BZDHT" pitchFamily="2" charset="-122"/>
              </a:rPr>
              <a:t>弊︽档罢邦︽稗爸︽拜瘁</a:t>
            </a:r>
            <a:r>
              <a:rPr lang="zh-CN" altLang="zh-CN" sz="3200" dirty="0" smtClean="0">
                <a:latin typeface="BZDHT" pitchFamily="2" charset="-122"/>
                <a:ea typeface="BZDHT" pitchFamily="2" charset="-122"/>
              </a:rPr>
              <a:t>半</a:t>
            </a:r>
            <a:r>
              <a:rPr lang="zh-CN" altLang="en-US" sz="3200" dirty="0">
                <a:latin typeface="BZDHT" pitchFamily="2" charset="-122"/>
                <a:ea typeface="BZDHT" pitchFamily="2" charset="-122"/>
              </a:rPr>
              <a:t>　</a:t>
            </a:r>
            <a:r>
              <a:rPr lang="zh-CN" altLang="en-US" sz="3200" dirty="0" smtClean="0">
                <a:latin typeface="BZDHT" pitchFamily="2" charset="-122"/>
                <a:ea typeface="BZDHT" pitchFamily="2" charset="-122"/>
              </a:rPr>
              <a:t>　　　</a:t>
            </a:r>
            <a:r>
              <a:rPr lang="zh-CN" altLang="zh-CN" sz="3200" dirty="0" smtClean="0">
                <a:latin typeface="BZDHT" pitchFamily="2" charset="-122"/>
                <a:ea typeface="BZDHT" pitchFamily="2" charset="-122"/>
              </a:rPr>
              <a:t>脆</a:t>
            </a:r>
            <a:r>
              <a:rPr lang="zh-CN" altLang="zh-CN" sz="3200" dirty="0">
                <a:latin typeface="BZDHT" pitchFamily="2" charset="-122"/>
                <a:ea typeface="BZDHT" pitchFamily="2" charset="-122"/>
              </a:rPr>
              <a:t>罢︽伴档</a:t>
            </a:r>
            <a:r>
              <a:rPr lang="zh-CN" altLang="zh-CN" sz="3200" dirty="0" smtClean="0">
                <a:latin typeface="BZDHT" pitchFamily="2" charset="-122"/>
                <a:ea typeface="BZDHT" pitchFamily="2" charset="-122"/>
              </a:rPr>
              <a:t>﹀</a:t>
            </a:r>
            <a:endParaRPr lang="zh-CN" altLang="zh-CN" sz="3200" dirty="0">
              <a:latin typeface="BZDHT" pitchFamily="2" charset="-122"/>
              <a:ea typeface="BZDHT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3200" dirty="0">
                <a:latin typeface="BZDHT" pitchFamily="2" charset="-122"/>
                <a:ea typeface="BZDHT" pitchFamily="2" charset="-122"/>
              </a:rPr>
              <a:t>颁半︽吵︽拜爸半︽搬</a:t>
            </a:r>
            <a:r>
              <a:rPr lang="zh-CN" altLang="zh-CN" sz="3200" dirty="0" smtClean="0">
                <a:latin typeface="BZDHT" pitchFamily="2" charset="-122"/>
                <a:ea typeface="BZDHT" pitchFamily="2" charset="-122"/>
              </a:rPr>
              <a:t>﹀</a:t>
            </a:r>
            <a:r>
              <a:rPr lang="zh-CN" altLang="en-US" sz="3200" dirty="0">
                <a:latin typeface="BZDHT" pitchFamily="2" charset="-122"/>
                <a:ea typeface="BZDHT" pitchFamily="2" charset="-122"/>
              </a:rPr>
              <a:t>　</a:t>
            </a:r>
            <a:r>
              <a:rPr lang="zh-CN" altLang="en-US" sz="3200" dirty="0" smtClean="0">
                <a:latin typeface="BZDHT" pitchFamily="2" charset="-122"/>
                <a:ea typeface="BZDHT" pitchFamily="2" charset="-122"/>
              </a:rPr>
              <a:t>　　　</a:t>
            </a:r>
            <a:r>
              <a:rPr lang="zh-CN" altLang="zh-CN" sz="3200" dirty="0" smtClean="0">
                <a:latin typeface="BZDHT" pitchFamily="2" charset="-122"/>
                <a:ea typeface="BZDHT" pitchFamily="2" charset="-122"/>
              </a:rPr>
              <a:t>罢</a:t>
            </a:r>
            <a:r>
              <a:rPr lang="zh-CN" altLang="zh-CN" sz="3200" dirty="0">
                <a:latin typeface="BZDHT" pitchFamily="2" charset="-122"/>
                <a:ea typeface="BZDHT" pitchFamily="2" charset="-122"/>
              </a:rPr>
              <a:t>采爸︽帝爸︽﹀ </a:t>
            </a:r>
            <a:r>
              <a:rPr lang="en-US" altLang="zh-CN" sz="3200" dirty="0">
                <a:latin typeface="BZDHT" pitchFamily="2" charset="-122"/>
                <a:ea typeface="BZDHT" pitchFamily="2" charset="-122"/>
              </a:rPr>
              <a:t>  </a:t>
            </a:r>
            <a:endParaRPr lang="en-US" altLang="zh-CN" sz="3200" dirty="0" smtClean="0">
              <a:latin typeface="BZDHT" pitchFamily="2" charset="-122"/>
              <a:ea typeface="BZDHT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3200" dirty="0" smtClean="0">
                <a:latin typeface="BZDHT" pitchFamily="2" charset="-122"/>
                <a:ea typeface="BZDHT" pitchFamily="2" charset="-122"/>
              </a:rPr>
              <a:t>财</a:t>
            </a:r>
            <a:r>
              <a:rPr lang="zh-CN" altLang="zh-CN" sz="3200" dirty="0">
                <a:latin typeface="BZDHT" pitchFamily="2" charset="-122"/>
                <a:ea typeface="BZDHT" pitchFamily="2" charset="-122"/>
              </a:rPr>
              <a:t>罢︽白</a:t>
            </a:r>
            <a:r>
              <a:rPr lang="zh-CN" altLang="zh-CN" sz="3200" dirty="0" smtClean="0">
                <a:latin typeface="BZDHT" pitchFamily="2" charset="-122"/>
                <a:ea typeface="BZDHT" pitchFamily="2" charset="-122"/>
              </a:rPr>
              <a:t>半</a:t>
            </a:r>
            <a:endParaRPr lang="zh-CN" altLang="zh-CN" sz="3200" dirty="0"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18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476574" y="2556495"/>
            <a:ext cx="10297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辟拜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半爸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编邦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拜踌拜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宝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嫡办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侧爸邦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办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搬敞拜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斑敌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挡罢邦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搬白拜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佃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典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坝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罢财罢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淳邦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拜爸</a:t>
            </a:r>
            <a:r>
              <a:rPr lang="en-US" altLang="zh-CN" sz="3600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BZDHT" pitchFamily="2" charset="-122"/>
                <a:ea typeface="BZDHT" pitchFamily="2" charset="-122"/>
              </a:rPr>
              <a:t>︽﹀</a:t>
            </a:r>
            <a:endParaRPr lang="zh-CN" altLang="zh-CN" sz="3600" dirty="0">
              <a:ln>
                <a:solidFill>
                  <a:srgbClr val="FFC000"/>
                </a:solidFill>
              </a:ln>
              <a:solidFill>
                <a:srgbClr val="002060"/>
              </a:solidFill>
              <a:latin typeface="BZDHT" pitchFamily="2" charset="-122"/>
              <a:ea typeface="BZDH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291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9" y="4447525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:\水果类\u=2119288569,1493692165&amp;fm=52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92688"/>
            <a:ext cx="4694014" cy="22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79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366453" y="1589408"/>
            <a:ext cx="12694309" cy="5833847"/>
          </a:xfrm>
          <a:prstGeom prst="flowChartAlternateProcess">
            <a:avLst/>
          </a:prstGeom>
          <a:effectLst>
            <a:outerShdw dir="60000" sx="1000" sy="1000" algn="ctr" rotWithShape="0">
              <a:schemeClr val="accent6">
                <a:lumMod val="75000"/>
                <a:alpha val="0"/>
              </a:schemeClr>
            </a:outerShdw>
            <a:reflection stA="99000" endPos="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 contourW="12700">
            <a:bevelB/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8510" tIns="64255" rIns="128510" bIns="64255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7821" y="180231"/>
            <a:ext cx="122746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典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地扳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搬兵拜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斑敌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捶拜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泵拜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翟罢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搬比半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蹿爸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︽﹀</a:t>
            </a:r>
            <a:endParaRPr lang="zh-CN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ZDHT" pitchFamily="2" charset="-122"/>
              <a:ea typeface="BZDHT" pitchFamily="2" charset="-122"/>
            </a:endParaRPr>
          </a:p>
        </p:txBody>
      </p:sp>
      <p:pic>
        <p:nvPicPr>
          <p:cNvPr id="3074" name="Picture 2" descr="F:\水果类\u=3355861823,1732419683&amp;fm=51&amp;gp=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42" y="1589408"/>
            <a:ext cx="2592288" cy="28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水果类\u=3355861823,1732419683&amp;fm=51&amp;gp=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50" y="1589408"/>
            <a:ext cx="2592288" cy="28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水果类\u=3355861823,1732419683&amp;fm=51&amp;gp=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74" y="1605173"/>
            <a:ext cx="2592288" cy="28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水果类\u=3355861823,1732419683&amp;fm=51&amp;gp=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42" y="4521795"/>
            <a:ext cx="2592288" cy="28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水果类\u=3355861823,1732419683&amp;fm=51&amp;gp=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50" y="4521795"/>
            <a:ext cx="2592288" cy="28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水果类\u=3355861823,1732419683&amp;fm=51&amp;gp=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74" y="4537560"/>
            <a:ext cx="2592288" cy="28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6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366453" y="1589408"/>
            <a:ext cx="12694309" cy="5833847"/>
          </a:xfrm>
          <a:prstGeom prst="flowChartAlternateProcess">
            <a:avLst/>
          </a:prstGeom>
          <a:effectLst>
            <a:outerShdw dir="60000" sx="1000" sy="1000" algn="ctr" rotWithShape="0">
              <a:schemeClr val="accent6">
                <a:lumMod val="75000"/>
                <a:alpha val="0"/>
              </a:schemeClr>
            </a:outerShdw>
            <a:reflection stA="99000" endPos="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 contourW="12700">
            <a:bevelB/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8510" tIns="64255" rIns="128510" bIns="64255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7821" y="180231"/>
            <a:ext cx="122746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典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地扳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搬兵拜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斑敌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捶拜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泵拜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翟罢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搬比半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蹿爸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︽﹀</a:t>
            </a:r>
            <a:endParaRPr lang="zh-CN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ZDHT" pitchFamily="2" charset="-122"/>
              <a:ea typeface="BZDHT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668768" y="2053506"/>
            <a:ext cx="2168846" cy="2303189"/>
            <a:chOff x="5334636" y="4014423"/>
            <a:chExt cx="2554957" cy="2544898"/>
          </a:xfrm>
        </p:grpSpPr>
        <p:pic>
          <p:nvPicPr>
            <p:cNvPr id="20" name="Picture 2" descr="F:\水果类\u=3755395831,2761197725&amp;fm=51&amp;gp=0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636" y="4140671"/>
              <a:ext cx="2554957" cy="241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矩形 20"/>
            <p:cNvSpPr/>
            <p:nvPr/>
          </p:nvSpPr>
          <p:spPr>
            <a:xfrm rot="19972248">
              <a:off x="5461656" y="4014423"/>
              <a:ext cx="2300917" cy="1569660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684992" y="2053506"/>
            <a:ext cx="2168846" cy="2303189"/>
            <a:chOff x="5334636" y="4014423"/>
            <a:chExt cx="2554957" cy="2544898"/>
          </a:xfrm>
        </p:grpSpPr>
        <p:pic>
          <p:nvPicPr>
            <p:cNvPr id="23" name="Picture 2" descr="F:\水果类\u=3755395831,2761197725&amp;fm=51&amp;gp=0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636" y="4140671"/>
              <a:ext cx="2554957" cy="2418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矩形 23"/>
            <p:cNvSpPr/>
            <p:nvPr/>
          </p:nvSpPr>
          <p:spPr>
            <a:xfrm rot="19972248">
              <a:off x="5461656" y="4014423"/>
              <a:ext cx="2300917" cy="1569660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6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31321" y="1956053"/>
            <a:ext cx="2191974" cy="2400642"/>
            <a:chOff x="5461656" y="4014423"/>
            <a:chExt cx="2582203" cy="2652577"/>
          </a:xfrm>
        </p:grpSpPr>
        <p:pic>
          <p:nvPicPr>
            <p:cNvPr id="62" name="Picture 2" descr="F:\水果类\u=3755395831,2761197725&amp;fm=51&amp;gp=0.jp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902" y="4248350"/>
              <a:ext cx="2554957" cy="2418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矩形 62"/>
            <p:cNvSpPr/>
            <p:nvPr/>
          </p:nvSpPr>
          <p:spPr>
            <a:xfrm rot="19972248">
              <a:off x="5461656" y="4014423"/>
              <a:ext cx="2300917" cy="1569660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570673" y="1997700"/>
            <a:ext cx="2168846" cy="2337871"/>
            <a:chOff x="5372142" y="4014423"/>
            <a:chExt cx="2554957" cy="2583219"/>
          </a:xfrm>
        </p:grpSpPr>
        <p:pic>
          <p:nvPicPr>
            <p:cNvPr id="65" name="Picture 2" descr="F:\水果类\u=3755395831,2761197725&amp;fm=51&amp;gp=0.jp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142" y="4178992"/>
              <a:ext cx="2554957" cy="2418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矩形 65"/>
            <p:cNvSpPr/>
            <p:nvPr/>
          </p:nvSpPr>
          <p:spPr>
            <a:xfrm rot="19972248">
              <a:off x="5461656" y="4014423"/>
              <a:ext cx="2300917" cy="1569660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586897" y="2044941"/>
            <a:ext cx="2168846" cy="2311754"/>
            <a:chOff x="1681302" y="3950718"/>
            <a:chExt cx="2554957" cy="2554363"/>
          </a:xfrm>
        </p:grpSpPr>
        <p:pic>
          <p:nvPicPr>
            <p:cNvPr id="68" name="Picture 2" descr="F:\水果类\u=3755395831,2761197725&amp;fm=51&amp;gp=0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302" y="4086431"/>
              <a:ext cx="2554957" cy="2418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矩形 68"/>
            <p:cNvSpPr/>
            <p:nvPr/>
          </p:nvSpPr>
          <p:spPr>
            <a:xfrm rot="19972248">
              <a:off x="1696587" y="3950718"/>
              <a:ext cx="2300917" cy="1569660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675129" y="2053506"/>
            <a:ext cx="2168846" cy="2303189"/>
            <a:chOff x="5334636" y="4014423"/>
            <a:chExt cx="2554957" cy="2544898"/>
          </a:xfrm>
        </p:grpSpPr>
        <p:pic>
          <p:nvPicPr>
            <p:cNvPr id="71" name="Picture 2" descr="F:\水果类\u=3755395831,2761197725&amp;fm=51&amp;gp=0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636" y="4140671"/>
              <a:ext cx="2554957" cy="2418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矩形 71"/>
            <p:cNvSpPr/>
            <p:nvPr/>
          </p:nvSpPr>
          <p:spPr>
            <a:xfrm rot="19972248">
              <a:off x="5461656" y="4014423"/>
              <a:ext cx="2300917" cy="1569660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684533" y="4438385"/>
            <a:ext cx="2168846" cy="2377730"/>
            <a:chOff x="5334636" y="3932059"/>
            <a:chExt cx="2554957" cy="2627262"/>
          </a:xfrm>
        </p:grpSpPr>
        <p:pic>
          <p:nvPicPr>
            <p:cNvPr id="74" name="Picture 2" descr="F:\水果类\u=3755395831,2761197725&amp;fm=51&amp;gp=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636" y="4140671"/>
              <a:ext cx="2554957" cy="241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矩形 74"/>
            <p:cNvSpPr/>
            <p:nvPr/>
          </p:nvSpPr>
          <p:spPr>
            <a:xfrm rot="19972248">
              <a:off x="5461655" y="3932059"/>
              <a:ext cx="2300917" cy="1734389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11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0700757" y="4438385"/>
            <a:ext cx="2168846" cy="2377730"/>
            <a:chOff x="5334636" y="3932059"/>
            <a:chExt cx="2554957" cy="2627262"/>
          </a:xfrm>
        </p:grpSpPr>
        <p:pic>
          <p:nvPicPr>
            <p:cNvPr id="77" name="Picture 2" descr="F:\水果类\u=3755395831,2761197725&amp;fm=51&amp;gp=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636" y="4140671"/>
              <a:ext cx="2554957" cy="2418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矩形 77"/>
            <p:cNvSpPr/>
            <p:nvPr/>
          </p:nvSpPr>
          <p:spPr>
            <a:xfrm rot="19972248">
              <a:off x="5461655" y="3932059"/>
              <a:ext cx="2300917" cy="1734389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12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570215" y="4356695"/>
            <a:ext cx="2191974" cy="2475183"/>
            <a:chOff x="5461656" y="3932059"/>
            <a:chExt cx="2582203" cy="2734941"/>
          </a:xfrm>
        </p:grpSpPr>
        <p:pic>
          <p:nvPicPr>
            <p:cNvPr id="80" name="Picture 2" descr="F:\水果类\u=3755395831,2761197725&amp;fm=51&amp;gp=0.jp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902" y="4248350"/>
              <a:ext cx="2554957" cy="2418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矩形 80"/>
            <p:cNvSpPr/>
            <p:nvPr/>
          </p:nvSpPr>
          <p:spPr>
            <a:xfrm rot="19972248">
              <a:off x="5461656" y="3932059"/>
              <a:ext cx="2300917" cy="1734388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7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586438" y="4382579"/>
            <a:ext cx="2168846" cy="2412412"/>
            <a:chOff x="5372142" y="3932059"/>
            <a:chExt cx="2554957" cy="2665583"/>
          </a:xfrm>
        </p:grpSpPr>
        <p:pic>
          <p:nvPicPr>
            <p:cNvPr id="83" name="Picture 2" descr="F:\水果类\u=3755395831,2761197725&amp;fm=51&amp;gp=0.jp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142" y="4178992"/>
              <a:ext cx="2554957" cy="2418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矩形 83"/>
            <p:cNvSpPr/>
            <p:nvPr/>
          </p:nvSpPr>
          <p:spPr>
            <a:xfrm rot="19972248">
              <a:off x="5461655" y="3932059"/>
              <a:ext cx="2300917" cy="1734388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8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602662" y="4429820"/>
            <a:ext cx="2168846" cy="2386296"/>
            <a:chOff x="1681302" y="3868353"/>
            <a:chExt cx="2554957" cy="2636728"/>
          </a:xfrm>
        </p:grpSpPr>
        <p:pic>
          <p:nvPicPr>
            <p:cNvPr id="86" name="Picture 2" descr="F:\水果类\u=3755395831,2761197725&amp;fm=51&amp;gp=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302" y="4086431"/>
              <a:ext cx="2554957" cy="2418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矩形 86"/>
            <p:cNvSpPr/>
            <p:nvPr/>
          </p:nvSpPr>
          <p:spPr>
            <a:xfrm rot="19972248">
              <a:off x="1696587" y="3868353"/>
              <a:ext cx="2300917" cy="1734389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9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690894" y="4438385"/>
            <a:ext cx="2168846" cy="2377730"/>
            <a:chOff x="5334636" y="3932059"/>
            <a:chExt cx="2554957" cy="2627262"/>
          </a:xfrm>
        </p:grpSpPr>
        <p:pic>
          <p:nvPicPr>
            <p:cNvPr id="89" name="Picture 2" descr="F:\水果类\u=3755395831,2761197725&amp;fm=51&amp;gp=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636" y="4140671"/>
              <a:ext cx="2554957" cy="2418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矩形 89"/>
            <p:cNvSpPr/>
            <p:nvPr/>
          </p:nvSpPr>
          <p:spPr>
            <a:xfrm rot="19972248">
              <a:off x="5461655" y="3932059"/>
              <a:ext cx="2300917" cy="1734389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10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6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366453" y="1589408"/>
            <a:ext cx="12694309" cy="5833847"/>
          </a:xfrm>
          <a:prstGeom prst="flowChartAlternateProcess">
            <a:avLst/>
          </a:prstGeom>
          <a:effectLst>
            <a:outerShdw dir="60000" sx="1000" sy="1000" algn="ctr" rotWithShape="0">
              <a:schemeClr val="accent6">
                <a:lumMod val="75000"/>
                <a:alpha val="0"/>
              </a:schemeClr>
            </a:outerShdw>
            <a:reflection stA="99000" endPos="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 contourW="12700">
            <a:bevelB/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8510" tIns="64255" rIns="128510" bIns="64255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87821" y="180231"/>
            <a:ext cx="122746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典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地扳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搬兵拜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斑敌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捶拜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泵拜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翟罢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搬比半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</a:t>
            </a:r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蹿爸</a:t>
            </a:r>
            <a:r>
              <a:rPr lang="en-US" altLang="zh-C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ZDHT" pitchFamily="2" charset="-122"/>
                <a:ea typeface="BZDHT" pitchFamily="2" charset="-122"/>
              </a:rPr>
              <a:t>︽﹀</a:t>
            </a:r>
            <a:endParaRPr lang="zh-CN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ZDHT" pitchFamily="2" charset="-122"/>
              <a:ea typeface="BZDHT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668768" y="2053506"/>
            <a:ext cx="2168846" cy="2303189"/>
            <a:chOff x="5334636" y="4014423"/>
            <a:chExt cx="2554957" cy="2544898"/>
          </a:xfrm>
        </p:grpSpPr>
        <p:pic>
          <p:nvPicPr>
            <p:cNvPr id="25" name="Picture 2" descr="F:\水果类\u=3755395831,2761197725&amp;fm=51&amp;gp=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636" y="4140671"/>
              <a:ext cx="2554957" cy="241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矩形 25"/>
            <p:cNvSpPr/>
            <p:nvPr/>
          </p:nvSpPr>
          <p:spPr>
            <a:xfrm rot="19972248">
              <a:off x="5461656" y="4014423"/>
              <a:ext cx="2300917" cy="1569660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684992" y="2053506"/>
            <a:ext cx="2168846" cy="2303189"/>
            <a:chOff x="5334636" y="4014423"/>
            <a:chExt cx="2554957" cy="2544898"/>
          </a:xfrm>
        </p:grpSpPr>
        <p:pic>
          <p:nvPicPr>
            <p:cNvPr id="28" name="Picture 2" descr="F:\水果类\u=3755395831,2761197725&amp;fm=51&amp;gp=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636" y="4140671"/>
              <a:ext cx="2554957" cy="2418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矩形 28"/>
            <p:cNvSpPr/>
            <p:nvPr/>
          </p:nvSpPr>
          <p:spPr>
            <a:xfrm rot="19972248">
              <a:off x="5461656" y="4014423"/>
              <a:ext cx="2300917" cy="1569660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6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1321" y="2028061"/>
            <a:ext cx="2191974" cy="2400642"/>
            <a:chOff x="5461656" y="4014423"/>
            <a:chExt cx="2582203" cy="2652577"/>
          </a:xfrm>
        </p:grpSpPr>
        <p:pic>
          <p:nvPicPr>
            <p:cNvPr id="31" name="Picture 2" descr="F:\水果类\u=3755395831,2761197725&amp;fm=51&amp;gp=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902" y="4248350"/>
              <a:ext cx="2554957" cy="2418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矩形 31"/>
            <p:cNvSpPr/>
            <p:nvPr/>
          </p:nvSpPr>
          <p:spPr>
            <a:xfrm rot="19972248">
              <a:off x="5461656" y="4014423"/>
              <a:ext cx="2300917" cy="1569660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570673" y="2018824"/>
            <a:ext cx="2168846" cy="2337871"/>
            <a:chOff x="5372142" y="4014423"/>
            <a:chExt cx="2554957" cy="2583219"/>
          </a:xfrm>
        </p:grpSpPr>
        <p:pic>
          <p:nvPicPr>
            <p:cNvPr id="34" name="Picture 2" descr="F:\水果类\u=3755395831,2761197725&amp;fm=51&amp;gp=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142" y="4178992"/>
              <a:ext cx="2554957" cy="2418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矩形 34"/>
            <p:cNvSpPr/>
            <p:nvPr/>
          </p:nvSpPr>
          <p:spPr>
            <a:xfrm rot="19972248">
              <a:off x="5461656" y="4014423"/>
              <a:ext cx="2300917" cy="1569660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86897" y="2044941"/>
            <a:ext cx="2168846" cy="2311754"/>
            <a:chOff x="1681302" y="3950718"/>
            <a:chExt cx="2554957" cy="2554363"/>
          </a:xfrm>
        </p:grpSpPr>
        <p:pic>
          <p:nvPicPr>
            <p:cNvPr id="37" name="Picture 2" descr="F:\水果类\u=3755395831,2761197725&amp;fm=51&amp;gp=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302" y="4086431"/>
              <a:ext cx="2554957" cy="2418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矩形 37"/>
            <p:cNvSpPr/>
            <p:nvPr/>
          </p:nvSpPr>
          <p:spPr>
            <a:xfrm rot="19972248">
              <a:off x="1696587" y="3950718"/>
              <a:ext cx="2300917" cy="1569660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675129" y="2053506"/>
            <a:ext cx="2168846" cy="2303189"/>
            <a:chOff x="5334636" y="4014423"/>
            <a:chExt cx="2554957" cy="2544898"/>
          </a:xfrm>
        </p:grpSpPr>
        <p:pic>
          <p:nvPicPr>
            <p:cNvPr id="40" name="Picture 2" descr="F:\水果类\u=3755395831,2761197725&amp;fm=51&amp;gp=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636" y="4140671"/>
              <a:ext cx="2554957" cy="2418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矩形 40"/>
            <p:cNvSpPr/>
            <p:nvPr/>
          </p:nvSpPr>
          <p:spPr>
            <a:xfrm rot="19972248">
              <a:off x="5461656" y="4014423"/>
              <a:ext cx="2300917" cy="1569660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684533" y="4438385"/>
            <a:ext cx="2168846" cy="2377730"/>
            <a:chOff x="5334636" y="3932059"/>
            <a:chExt cx="2554957" cy="2627262"/>
          </a:xfrm>
        </p:grpSpPr>
        <p:pic>
          <p:nvPicPr>
            <p:cNvPr id="43" name="Picture 2" descr="F:\水果类\u=3755395831,2761197725&amp;fm=51&amp;gp=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636" y="4140671"/>
              <a:ext cx="2554957" cy="241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矩形 43"/>
            <p:cNvSpPr/>
            <p:nvPr/>
          </p:nvSpPr>
          <p:spPr>
            <a:xfrm rot="19972248">
              <a:off x="5461655" y="3932059"/>
              <a:ext cx="2300917" cy="1734389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11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700757" y="4438385"/>
            <a:ext cx="2168846" cy="2377730"/>
            <a:chOff x="5334636" y="3932059"/>
            <a:chExt cx="2554957" cy="2627262"/>
          </a:xfrm>
        </p:grpSpPr>
        <p:pic>
          <p:nvPicPr>
            <p:cNvPr id="46" name="Picture 2" descr="F:\水果类\u=3755395831,2761197725&amp;fm=51&amp;gp=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636" y="4140671"/>
              <a:ext cx="2554957" cy="2418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矩形 46"/>
            <p:cNvSpPr/>
            <p:nvPr/>
          </p:nvSpPr>
          <p:spPr>
            <a:xfrm rot="19972248">
              <a:off x="5461655" y="3932059"/>
              <a:ext cx="2300917" cy="1734389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12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47086" y="4401792"/>
            <a:ext cx="2191974" cy="2475183"/>
            <a:chOff x="5461656" y="3932059"/>
            <a:chExt cx="2582203" cy="2734941"/>
          </a:xfrm>
        </p:grpSpPr>
        <p:pic>
          <p:nvPicPr>
            <p:cNvPr id="49" name="Picture 2" descr="F:\水果类\u=3755395831,2761197725&amp;fm=51&amp;gp=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902" y="4248350"/>
              <a:ext cx="2554957" cy="2418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矩形 49"/>
            <p:cNvSpPr/>
            <p:nvPr/>
          </p:nvSpPr>
          <p:spPr>
            <a:xfrm rot="19972248">
              <a:off x="5461656" y="3932059"/>
              <a:ext cx="2300917" cy="1734388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7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586438" y="4464563"/>
            <a:ext cx="2168846" cy="2412412"/>
            <a:chOff x="5372142" y="3932059"/>
            <a:chExt cx="2554957" cy="2665583"/>
          </a:xfrm>
        </p:grpSpPr>
        <p:pic>
          <p:nvPicPr>
            <p:cNvPr id="52" name="Picture 2" descr="F:\水果类\u=3755395831,2761197725&amp;fm=51&amp;gp=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142" y="4178992"/>
              <a:ext cx="2554957" cy="2418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矩形 52"/>
            <p:cNvSpPr/>
            <p:nvPr/>
          </p:nvSpPr>
          <p:spPr>
            <a:xfrm rot="19972248">
              <a:off x="5461655" y="3932059"/>
              <a:ext cx="2300917" cy="1734388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8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602662" y="4429820"/>
            <a:ext cx="2168846" cy="2386296"/>
            <a:chOff x="1681302" y="3868353"/>
            <a:chExt cx="2554957" cy="2636728"/>
          </a:xfrm>
        </p:grpSpPr>
        <p:pic>
          <p:nvPicPr>
            <p:cNvPr id="55" name="Picture 2" descr="F:\水果类\u=3755395831,2761197725&amp;fm=51&amp;gp=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302" y="4086431"/>
              <a:ext cx="2554957" cy="2418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矩形 55"/>
            <p:cNvSpPr/>
            <p:nvPr/>
          </p:nvSpPr>
          <p:spPr>
            <a:xfrm rot="19972248">
              <a:off x="1696587" y="3868353"/>
              <a:ext cx="2300917" cy="1734389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9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690894" y="4438385"/>
            <a:ext cx="2168846" cy="2377730"/>
            <a:chOff x="5334636" y="3932059"/>
            <a:chExt cx="2554957" cy="2627262"/>
          </a:xfrm>
        </p:grpSpPr>
        <p:pic>
          <p:nvPicPr>
            <p:cNvPr id="58" name="Picture 2" descr="F:\水果类\u=3755395831,2761197725&amp;fm=51&amp;gp=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636" y="4140671"/>
              <a:ext cx="2554957" cy="2418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矩形 58"/>
            <p:cNvSpPr/>
            <p:nvPr/>
          </p:nvSpPr>
          <p:spPr>
            <a:xfrm rot="19972248">
              <a:off x="5461655" y="3932059"/>
              <a:ext cx="2300917" cy="1734389"/>
            </a:xfrm>
            <a:prstGeom prst="rect">
              <a:avLst/>
            </a:prstGeom>
            <a:noFill/>
            <a:ln>
              <a:noFill/>
            </a:ln>
            <a:scene3d>
              <a:camera prst="isometricOffAxis2Top">
                <a:rot lat="18075715" lon="3207254" rev="17841449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9600" b="1" cap="none" spc="0" dirty="0" smtClean="0">
                  <a:ln w="31550" cmpd="sng">
                    <a:solidFill>
                      <a:schemeClr val="tx1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10</a:t>
              </a:r>
              <a:endParaRPr lang="zh-CN" altLang="en-US" sz="96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6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40125" y="3780632"/>
            <a:ext cx="10700989" cy="15147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128510" tIns="64255" rIns="128510" bIns="64255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5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         </a:t>
            </a:r>
            <a:r>
              <a:rPr lang="zh-CN" altLang="zh-CN" sz="45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 </a:t>
            </a:r>
            <a:endParaRPr lang="zh-CN" altLang="en-US" sz="45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BZDHT" pitchFamily="2" charset="-122"/>
              <a:ea typeface="BZDHT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5744" y="2637385"/>
            <a:ext cx="10386254" cy="2899754"/>
          </a:xfrm>
          <a:prstGeom prst="rect">
            <a:avLst/>
          </a:prstGeom>
        </p:spPr>
        <p:txBody>
          <a:bodyPr wrap="square" lIns="128510" tIns="64255" rIns="128510" bIns="64255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5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      </a:t>
            </a:r>
            <a:r>
              <a:rPr lang="zh-CN" altLang="zh-CN" sz="45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雏︽伯敌︽疮拜︽财︽拜爸︽灿︽罢册邦︽宝︽</a:t>
            </a:r>
            <a:r>
              <a:rPr lang="en-US" altLang="zh-CN" sz="45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      </a:t>
            </a:r>
            <a:r>
              <a:rPr lang="zh-CN" altLang="zh-CN" sz="45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ZDHT" pitchFamily="2" charset="-122"/>
                <a:ea typeface="BZDHT" pitchFamily="2" charset="-122"/>
              </a:rPr>
              <a:t>伴苍罢︽党办︽办︽敝拜︽斑半︽财︽底拜﹀</a:t>
            </a:r>
            <a:endParaRPr lang="zh-CN" altLang="en-US" sz="45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BZDHT" pitchFamily="2" charset="-122"/>
              <a:ea typeface="BZDHT" pitchFamily="2" charset="-122"/>
            </a:endParaRPr>
          </a:p>
        </p:txBody>
      </p:sp>
      <p:pic>
        <p:nvPicPr>
          <p:cNvPr id="1026" name="Picture 2" descr="F:\关于课件的素材\222222222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588" y="4411799"/>
            <a:ext cx="3456665" cy="23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39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时装设计">
  <a:themeElements>
    <a:clrScheme name="时装设计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领结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时装设计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317</TotalTime>
  <Words>2111</Words>
  <Application>Microsoft Office PowerPoint</Application>
  <PresentationFormat>自定义</PresentationFormat>
  <Paragraphs>114</Paragraphs>
  <Slides>52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52</vt:i4>
      </vt:variant>
    </vt:vector>
  </HeadingPairs>
  <TitlesOfParts>
    <vt:vector size="54" baseType="lpstr">
      <vt:lpstr>时装设计</vt:lpstr>
      <vt:lpstr>BlackTie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得到</dc:creator>
  <cp:lastModifiedBy>得到</cp:lastModifiedBy>
  <cp:revision>76</cp:revision>
  <dcterms:created xsi:type="dcterms:W3CDTF">2012-07-10T06:52:40Z</dcterms:created>
  <dcterms:modified xsi:type="dcterms:W3CDTF">2013-09-03T23:59:34Z</dcterms:modified>
</cp:coreProperties>
</file>