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9" r:id="rId4"/>
    <p:sldId id="258" r:id="rId5"/>
    <p:sldId id="271" r:id="rId6"/>
    <p:sldId id="260" r:id="rId7"/>
    <p:sldId id="262" r:id="rId8"/>
    <p:sldId id="280" r:id="rId9"/>
    <p:sldId id="281" r:id="rId10"/>
    <p:sldId id="265" r:id="rId11"/>
    <p:sldId id="272" r:id="rId12"/>
    <p:sldId id="274" r:id="rId13"/>
    <p:sldId id="282" r:id="rId14"/>
    <p:sldId id="273" r:id="rId15"/>
    <p:sldId id="266" r:id="rId16"/>
    <p:sldId id="283" r:id="rId17"/>
    <p:sldId id="26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24E7A-ABDA-4C6C-8F1B-A7BB4452E4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3144F2A-3BFF-4E7F-9691-45D2CA60DBC6}">
      <dgm:prSet phldrT="[文本]"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སློབ་ཚན་གསར་འདྲེན།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729960D2-A24F-491D-B9EA-99E91DAE28E3}" type="parTrans" cxnId="{EF02B9EE-B19D-49A8-9C60-9C9C41756CB0}">
      <dgm:prSet/>
      <dgm:spPr/>
      <dgm:t>
        <a:bodyPr/>
        <a:lstStyle/>
        <a:p>
          <a:endParaRPr lang="zh-CN" altLang="en-US"/>
        </a:p>
      </dgm:t>
    </dgm:pt>
    <dgm:pt modelId="{E0930F15-4FE6-41B4-8C8C-272702D2FCA3}" type="sibTrans" cxnId="{EF02B9EE-B19D-49A8-9C60-9C9C41756CB0}">
      <dgm:prSet/>
      <dgm:spPr/>
      <dgm:t>
        <a:bodyPr/>
        <a:lstStyle/>
        <a:p>
          <a:endParaRPr lang="zh-CN" altLang="en-US"/>
        </a:p>
      </dgm:t>
    </dgm:pt>
    <dgm:pt modelId="{6B0FFE4F-E607-4148-99E0-442DB391D0CF}">
      <dgm:prSet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ཐ་སྙད་གསལ་འགྲེལ།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C928454B-3749-4015-BDB7-9AEE9F05F1C3}" type="parTrans" cxnId="{23C88ECC-C1EB-40E3-8748-A8E29B9E2B71}">
      <dgm:prSet/>
      <dgm:spPr/>
      <dgm:t>
        <a:bodyPr/>
        <a:lstStyle/>
        <a:p>
          <a:endParaRPr lang="zh-CN" altLang="en-US"/>
        </a:p>
      </dgm:t>
    </dgm:pt>
    <dgm:pt modelId="{EF62A993-CB79-4882-8EE6-108D3E824878}" type="sibTrans" cxnId="{23C88ECC-C1EB-40E3-8748-A8E29B9E2B71}">
      <dgm:prSet/>
      <dgm:spPr/>
      <dgm:t>
        <a:bodyPr/>
        <a:lstStyle/>
        <a:p>
          <a:endParaRPr lang="zh-CN" altLang="en-US"/>
        </a:p>
      </dgm:t>
    </dgm:pt>
    <dgm:pt modelId="{2E4AAC5B-44FF-4B65-8526-E2AE40462A8B}">
      <dgm:prSet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སློབ་ཚན་ཀློག་སྦྱོང།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071F27A2-0177-45EB-A14D-3F864516C2FD}" type="parTrans" cxnId="{501B8D8C-6296-4D26-82A3-2515B5625416}">
      <dgm:prSet/>
      <dgm:spPr/>
      <dgm:t>
        <a:bodyPr/>
        <a:lstStyle/>
        <a:p>
          <a:endParaRPr lang="zh-CN" altLang="en-US"/>
        </a:p>
      </dgm:t>
    </dgm:pt>
    <dgm:pt modelId="{80788BD7-66E4-4CF9-8946-C4A2FED46800}" type="sibTrans" cxnId="{501B8D8C-6296-4D26-82A3-2515B5625416}">
      <dgm:prSet/>
      <dgm:spPr/>
      <dgm:t>
        <a:bodyPr/>
        <a:lstStyle/>
        <a:p>
          <a:endParaRPr lang="zh-CN" altLang="en-US"/>
        </a:p>
      </dgm:t>
    </dgm:pt>
    <dgm:pt modelId="{F180F0E2-F57B-40B4-B0C9-DC34D4E2EA87}">
      <dgm:prSet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སློབ་ཚན་དབྱེ་ཞིབ།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6288C961-6F85-47CC-8E45-E9786C513D73}" type="parTrans" cxnId="{F15107F9-7EAE-4A02-A37A-5C0755461998}">
      <dgm:prSet/>
      <dgm:spPr/>
      <dgm:t>
        <a:bodyPr/>
        <a:lstStyle/>
        <a:p>
          <a:endParaRPr lang="zh-CN" altLang="en-US"/>
        </a:p>
      </dgm:t>
    </dgm:pt>
    <dgm:pt modelId="{F2A6A917-0CC8-4869-93F2-A4D043B57586}" type="sibTrans" cxnId="{F15107F9-7EAE-4A02-A37A-5C0755461998}">
      <dgm:prSet/>
      <dgm:spPr/>
      <dgm:t>
        <a:bodyPr/>
        <a:lstStyle/>
        <a:p>
          <a:endParaRPr lang="zh-CN" altLang="en-US"/>
        </a:p>
      </dgm:t>
    </dgm:pt>
    <dgm:pt modelId="{36FA8A45-CD07-4D6C-9E60-187D64C283F2}">
      <dgm:prSet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ནག་པང་འཆར་འགོད།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46D1B543-F619-4639-B27F-EF2EFED39ABD}" type="parTrans" cxnId="{CDCC9297-4542-467B-8985-F82E0D0F9E82}">
      <dgm:prSet/>
      <dgm:spPr/>
      <dgm:t>
        <a:bodyPr/>
        <a:lstStyle/>
        <a:p>
          <a:endParaRPr lang="zh-CN" altLang="en-US"/>
        </a:p>
      </dgm:t>
    </dgm:pt>
    <dgm:pt modelId="{A1452BB3-A800-49D2-9109-37924B67C4FE}" type="sibTrans" cxnId="{CDCC9297-4542-467B-8985-F82E0D0F9E82}">
      <dgm:prSet/>
      <dgm:spPr/>
      <dgm:t>
        <a:bodyPr/>
        <a:lstStyle/>
        <a:p>
          <a:endParaRPr lang="zh-CN" altLang="en-US"/>
        </a:p>
      </dgm:t>
    </dgm:pt>
    <dgm:pt modelId="{1C7B8084-D97E-40D5-B3DA-7E492FE465CE}">
      <dgm:prSet/>
      <dgm:spPr/>
      <dgm:t>
        <a:bodyPr/>
        <a:lstStyle/>
        <a:p>
          <a:r>
            <a:rPr lang="bo-CN" altLang="en-US" dirty="0" smtClean="0"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སློབ་ཕྱིའི་སྦྱོང་གཞི།</a:t>
          </a:r>
          <a:endParaRPr lang="zh-CN" altLang="en-US" dirty="0">
            <a:latin typeface="珠穆朗玛—乌金萨钦体" panose="01010100010101010101" pitchFamily="2" charset="0"/>
            <a:cs typeface="珠穆朗玛—乌金萨钦体" panose="01010100010101010101" pitchFamily="2" charset="0"/>
          </a:endParaRPr>
        </a:p>
      </dgm:t>
    </dgm:pt>
    <dgm:pt modelId="{5DDE8472-9358-421F-A4B5-59C742E37F27}" type="parTrans" cxnId="{674390A7-336B-4525-B77C-A3E1BEA1CFE0}">
      <dgm:prSet/>
      <dgm:spPr/>
      <dgm:t>
        <a:bodyPr/>
        <a:lstStyle/>
        <a:p>
          <a:endParaRPr lang="zh-CN" altLang="en-US"/>
        </a:p>
      </dgm:t>
    </dgm:pt>
    <dgm:pt modelId="{8E25A11E-B324-4FEC-9F85-76B05AC65324}" type="sibTrans" cxnId="{674390A7-336B-4525-B77C-A3E1BEA1CFE0}">
      <dgm:prSet/>
      <dgm:spPr/>
      <dgm:t>
        <a:bodyPr/>
        <a:lstStyle/>
        <a:p>
          <a:endParaRPr lang="zh-CN" altLang="en-US"/>
        </a:p>
      </dgm:t>
    </dgm:pt>
    <dgm:pt modelId="{645C7A59-F8A9-41AB-81F7-65B91A8947A8}" type="pres">
      <dgm:prSet presAssocID="{9BC24E7A-ABDA-4C6C-8F1B-A7BB4452E4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7C134A-8D52-4BDD-BA3F-C32BF9700020}" type="pres">
      <dgm:prSet presAssocID="{83144F2A-3BFF-4E7F-9691-45D2CA60DBC6}" presName="node" presStyleLbl="node1" presStyleIdx="0" presStyleCnt="6" custScaleX="1647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5E0C9D-ABB7-4355-89EE-C58ABDAFA28C}" type="pres">
      <dgm:prSet presAssocID="{83144F2A-3BFF-4E7F-9691-45D2CA60DBC6}" presName="spNode" presStyleCnt="0"/>
      <dgm:spPr/>
      <dgm:t>
        <a:bodyPr/>
        <a:lstStyle/>
        <a:p>
          <a:endParaRPr lang="zh-CN" altLang="en-US"/>
        </a:p>
      </dgm:t>
    </dgm:pt>
    <dgm:pt modelId="{FBD92F3D-139E-4E5D-BD1F-7E34DFA7B984}" type="pres">
      <dgm:prSet presAssocID="{E0930F15-4FE6-41B4-8C8C-272702D2FCA3}" presName="sibTrans" presStyleLbl="sibTrans1D1" presStyleIdx="0" presStyleCnt="6"/>
      <dgm:spPr/>
      <dgm:t>
        <a:bodyPr/>
        <a:lstStyle/>
        <a:p>
          <a:endParaRPr lang="zh-CN" altLang="en-US"/>
        </a:p>
      </dgm:t>
    </dgm:pt>
    <dgm:pt modelId="{5D134C5A-A204-4552-BA01-F97905FE9057}" type="pres">
      <dgm:prSet presAssocID="{6B0FFE4F-E607-4148-99E0-442DB391D0CF}" presName="node" presStyleLbl="node1" presStyleIdx="1" presStyleCnt="6" custScaleX="165149" custRadScaleRad="95891" custRadScaleInc="405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FFCEAC-8547-4F89-94BF-D575530E8AE4}" type="pres">
      <dgm:prSet presAssocID="{6B0FFE4F-E607-4148-99E0-442DB391D0CF}" presName="spNode" presStyleCnt="0"/>
      <dgm:spPr/>
      <dgm:t>
        <a:bodyPr/>
        <a:lstStyle/>
        <a:p>
          <a:endParaRPr lang="zh-CN" altLang="en-US"/>
        </a:p>
      </dgm:t>
    </dgm:pt>
    <dgm:pt modelId="{C82B1C21-EB0A-48F0-BB50-6D2C66487DAC}" type="pres">
      <dgm:prSet presAssocID="{EF62A993-CB79-4882-8EE6-108D3E824878}" presName="sibTrans" presStyleLbl="sibTrans1D1" presStyleIdx="1" presStyleCnt="6"/>
      <dgm:spPr/>
      <dgm:t>
        <a:bodyPr/>
        <a:lstStyle/>
        <a:p>
          <a:endParaRPr lang="zh-CN" altLang="en-US"/>
        </a:p>
      </dgm:t>
    </dgm:pt>
    <dgm:pt modelId="{C2A875C3-F36C-452C-A25D-156B6E47C595}" type="pres">
      <dgm:prSet presAssocID="{2E4AAC5B-44FF-4B65-8526-E2AE40462A8B}" presName="node" presStyleLbl="node1" presStyleIdx="2" presStyleCnt="6" custScaleX="161364" custRadScaleRad="96666" custRadScaleInc="-246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134845-FC5A-4277-8CDC-6D56509AEE6F}" type="pres">
      <dgm:prSet presAssocID="{2E4AAC5B-44FF-4B65-8526-E2AE40462A8B}" presName="spNode" presStyleCnt="0"/>
      <dgm:spPr/>
      <dgm:t>
        <a:bodyPr/>
        <a:lstStyle/>
        <a:p>
          <a:endParaRPr lang="zh-CN" altLang="en-US"/>
        </a:p>
      </dgm:t>
    </dgm:pt>
    <dgm:pt modelId="{5DDBA7FF-A260-4F36-ABA5-2C4FA5B1DA36}" type="pres">
      <dgm:prSet presAssocID="{80788BD7-66E4-4CF9-8946-C4A2FED46800}" presName="sibTrans" presStyleLbl="sibTrans1D1" presStyleIdx="2" presStyleCnt="6"/>
      <dgm:spPr/>
      <dgm:t>
        <a:bodyPr/>
        <a:lstStyle/>
        <a:p>
          <a:endParaRPr lang="zh-CN" altLang="en-US"/>
        </a:p>
      </dgm:t>
    </dgm:pt>
    <dgm:pt modelId="{09A3E0C3-8D2B-41A2-94FC-EBAC4996470D}" type="pres">
      <dgm:prSet presAssocID="{F180F0E2-F57B-40B4-B0C9-DC34D4E2EA87}" presName="node" presStyleLbl="node1" presStyleIdx="3" presStyleCnt="6" custScaleX="1603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4AB6A1-6DD7-40B4-9486-B30CC6290792}" type="pres">
      <dgm:prSet presAssocID="{F180F0E2-F57B-40B4-B0C9-DC34D4E2EA87}" presName="spNode" presStyleCnt="0"/>
      <dgm:spPr/>
      <dgm:t>
        <a:bodyPr/>
        <a:lstStyle/>
        <a:p>
          <a:endParaRPr lang="zh-CN" altLang="en-US"/>
        </a:p>
      </dgm:t>
    </dgm:pt>
    <dgm:pt modelId="{31AF461C-9C67-403E-A5A9-D7930132958D}" type="pres">
      <dgm:prSet presAssocID="{F2A6A917-0CC8-4869-93F2-A4D043B57586}" presName="sibTrans" presStyleLbl="sibTrans1D1" presStyleIdx="3" presStyleCnt="6"/>
      <dgm:spPr/>
      <dgm:t>
        <a:bodyPr/>
        <a:lstStyle/>
        <a:p>
          <a:endParaRPr lang="zh-CN" altLang="en-US"/>
        </a:p>
      </dgm:t>
    </dgm:pt>
    <dgm:pt modelId="{B1C70A05-08D8-4D8C-90A3-59C5508AA881}" type="pres">
      <dgm:prSet presAssocID="{36FA8A45-CD07-4D6C-9E60-187D64C283F2}" presName="node" presStyleLbl="node1" presStyleIdx="4" presStyleCnt="6" custScaleX="166332" custRadScaleRad="93712" custRadScaleInc="267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F92EF-F7B8-4A29-9816-C1ADEC568C12}" type="pres">
      <dgm:prSet presAssocID="{36FA8A45-CD07-4D6C-9E60-187D64C283F2}" presName="spNode" presStyleCnt="0"/>
      <dgm:spPr/>
      <dgm:t>
        <a:bodyPr/>
        <a:lstStyle/>
        <a:p>
          <a:endParaRPr lang="zh-CN" altLang="en-US"/>
        </a:p>
      </dgm:t>
    </dgm:pt>
    <dgm:pt modelId="{F7E81152-B331-4FB5-BE10-A21E56A4430B}" type="pres">
      <dgm:prSet presAssocID="{A1452BB3-A800-49D2-9109-37924B67C4FE}" presName="sibTrans" presStyleLbl="sibTrans1D1" presStyleIdx="4" presStyleCnt="6"/>
      <dgm:spPr/>
      <dgm:t>
        <a:bodyPr/>
        <a:lstStyle/>
        <a:p>
          <a:endParaRPr lang="zh-CN" altLang="en-US"/>
        </a:p>
      </dgm:t>
    </dgm:pt>
    <dgm:pt modelId="{918D8868-60BA-4A15-8122-BFA32C1A00AF}" type="pres">
      <dgm:prSet presAssocID="{1C7B8084-D97E-40D5-B3DA-7E492FE465CE}" presName="node" presStyleLbl="node1" presStyleIdx="5" presStyleCnt="6" custScaleX="157037" custRadScaleRad="98368" custRadScaleInc="-374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3D442D-48E8-4143-80B2-10F68688C1A8}" type="pres">
      <dgm:prSet presAssocID="{1C7B8084-D97E-40D5-B3DA-7E492FE465CE}" presName="spNode" presStyleCnt="0"/>
      <dgm:spPr/>
      <dgm:t>
        <a:bodyPr/>
        <a:lstStyle/>
        <a:p>
          <a:endParaRPr lang="zh-CN" altLang="en-US"/>
        </a:p>
      </dgm:t>
    </dgm:pt>
    <dgm:pt modelId="{CF22233C-2C4A-4799-BB34-5C9525AAA6AB}" type="pres">
      <dgm:prSet presAssocID="{8E25A11E-B324-4FEC-9F85-76B05AC65324}" presName="sibTrans" presStyleLbl="sibTrans1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23C88ECC-C1EB-40E3-8748-A8E29B9E2B71}" srcId="{9BC24E7A-ABDA-4C6C-8F1B-A7BB4452E471}" destId="{6B0FFE4F-E607-4148-99E0-442DB391D0CF}" srcOrd="1" destOrd="0" parTransId="{C928454B-3749-4015-BDB7-9AEE9F05F1C3}" sibTransId="{EF62A993-CB79-4882-8EE6-108D3E824878}"/>
    <dgm:cxn modelId="{EF02B9EE-B19D-49A8-9C60-9C9C41756CB0}" srcId="{9BC24E7A-ABDA-4C6C-8F1B-A7BB4452E471}" destId="{83144F2A-3BFF-4E7F-9691-45D2CA60DBC6}" srcOrd="0" destOrd="0" parTransId="{729960D2-A24F-491D-B9EA-99E91DAE28E3}" sibTransId="{E0930F15-4FE6-41B4-8C8C-272702D2FCA3}"/>
    <dgm:cxn modelId="{090352DE-A5A4-4125-BD18-789CEE568065}" type="presOf" srcId="{F2A6A917-0CC8-4869-93F2-A4D043B57586}" destId="{31AF461C-9C67-403E-A5A9-D7930132958D}" srcOrd="0" destOrd="0" presId="urn:microsoft.com/office/officeart/2005/8/layout/cycle5"/>
    <dgm:cxn modelId="{219BB0E1-6900-486F-B688-917F2F3AD735}" type="presOf" srcId="{8E25A11E-B324-4FEC-9F85-76B05AC65324}" destId="{CF22233C-2C4A-4799-BB34-5C9525AAA6AB}" srcOrd="0" destOrd="0" presId="urn:microsoft.com/office/officeart/2005/8/layout/cycle5"/>
    <dgm:cxn modelId="{1F730A0E-7A8C-4E8E-B690-8EE8A2CEE853}" type="presOf" srcId="{E0930F15-4FE6-41B4-8C8C-272702D2FCA3}" destId="{FBD92F3D-139E-4E5D-BD1F-7E34DFA7B984}" srcOrd="0" destOrd="0" presId="urn:microsoft.com/office/officeart/2005/8/layout/cycle5"/>
    <dgm:cxn modelId="{62809FAB-CDBB-4843-A8B5-3C601060065D}" type="presOf" srcId="{83144F2A-3BFF-4E7F-9691-45D2CA60DBC6}" destId="{C77C134A-8D52-4BDD-BA3F-C32BF9700020}" srcOrd="0" destOrd="0" presId="urn:microsoft.com/office/officeart/2005/8/layout/cycle5"/>
    <dgm:cxn modelId="{F15107F9-7EAE-4A02-A37A-5C0755461998}" srcId="{9BC24E7A-ABDA-4C6C-8F1B-A7BB4452E471}" destId="{F180F0E2-F57B-40B4-B0C9-DC34D4E2EA87}" srcOrd="3" destOrd="0" parTransId="{6288C961-6F85-47CC-8E45-E9786C513D73}" sibTransId="{F2A6A917-0CC8-4869-93F2-A4D043B57586}"/>
    <dgm:cxn modelId="{0F520AA8-6B45-4FEE-A136-BB06D474A507}" type="presOf" srcId="{36FA8A45-CD07-4D6C-9E60-187D64C283F2}" destId="{B1C70A05-08D8-4D8C-90A3-59C5508AA881}" srcOrd="0" destOrd="0" presId="urn:microsoft.com/office/officeart/2005/8/layout/cycle5"/>
    <dgm:cxn modelId="{219D4267-E520-492A-B14A-47DE560C2EBB}" type="presOf" srcId="{A1452BB3-A800-49D2-9109-37924B67C4FE}" destId="{F7E81152-B331-4FB5-BE10-A21E56A4430B}" srcOrd="0" destOrd="0" presId="urn:microsoft.com/office/officeart/2005/8/layout/cycle5"/>
    <dgm:cxn modelId="{14DBB3A2-54EA-4B64-AE5B-95283D9926A4}" type="presOf" srcId="{9BC24E7A-ABDA-4C6C-8F1B-A7BB4452E471}" destId="{645C7A59-F8A9-41AB-81F7-65B91A8947A8}" srcOrd="0" destOrd="0" presId="urn:microsoft.com/office/officeart/2005/8/layout/cycle5"/>
    <dgm:cxn modelId="{29B01984-EDE9-443D-AEA3-4C26B0989B3F}" type="presOf" srcId="{EF62A993-CB79-4882-8EE6-108D3E824878}" destId="{C82B1C21-EB0A-48F0-BB50-6D2C66487DAC}" srcOrd="0" destOrd="0" presId="urn:microsoft.com/office/officeart/2005/8/layout/cycle5"/>
    <dgm:cxn modelId="{89B7D405-1C92-46F6-831E-DEC7C9103BA9}" type="presOf" srcId="{80788BD7-66E4-4CF9-8946-C4A2FED46800}" destId="{5DDBA7FF-A260-4F36-ABA5-2C4FA5B1DA36}" srcOrd="0" destOrd="0" presId="urn:microsoft.com/office/officeart/2005/8/layout/cycle5"/>
    <dgm:cxn modelId="{90651F6E-1FD6-46EC-B6E7-93BFA544AA18}" type="presOf" srcId="{6B0FFE4F-E607-4148-99E0-442DB391D0CF}" destId="{5D134C5A-A204-4552-BA01-F97905FE9057}" srcOrd="0" destOrd="0" presId="urn:microsoft.com/office/officeart/2005/8/layout/cycle5"/>
    <dgm:cxn modelId="{674390A7-336B-4525-B77C-A3E1BEA1CFE0}" srcId="{9BC24E7A-ABDA-4C6C-8F1B-A7BB4452E471}" destId="{1C7B8084-D97E-40D5-B3DA-7E492FE465CE}" srcOrd="5" destOrd="0" parTransId="{5DDE8472-9358-421F-A4B5-59C742E37F27}" sibTransId="{8E25A11E-B324-4FEC-9F85-76B05AC65324}"/>
    <dgm:cxn modelId="{CDCC9297-4542-467B-8985-F82E0D0F9E82}" srcId="{9BC24E7A-ABDA-4C6C-8F1B-A7BB4452E471}" destId="{36FA8A45-CD07-4D6C-9E60-187D64C283F2}" srcOrd="4" destOrd="0" parTransId="{46D1B543-F619-4639-B27F-EF2EFED39ABD}" sibTransId="{A1452BB3-A800-49D2-9109-37924B67C4FE}"/>
    <dgm:cxn modelId="{FF191749-425A-4217-B53F-188631A0C506}" type="presOf" srcId="{2E4AAC5B-44FF-4B65-8526-E2AE40462A8B}" destId="{C2A875C3-F36C-452C-A25D-156B6E47C595}" srcOrd="0" destOrd="0" presId="urn:microsoft.com/office/officeart/2005/8/layout/cycle5"/>
    <dgm:cxn modelId="{501B8D8C-6296-4D26-82A3-2515B5625416}" srcId="{9BC24E7A-ABDA-4C6C-8F1B-A7BB4452E471}" destId="{2E4AAC5B-44FF-4B65-8526-E2AE40462A8B}" srcOrd="2" destOrd="0" parTransId="{071F27A2-0177-45EB-A14D-3F864516C2FD}" sibTransId="{80788BD7-66E4-4CF9-8946-C4A2FED46800}"/>
    <dgm:cxn modelId="{808120B8-DC67-4AF4-BC7A-3A967C881900}" type="presOf" srcId="{F180F0E2-F57B-40B4-B0C9-DC34D4E2EA87}" destId="{09A3E0C3-8D2B-41A2-94FC-EBAC4996470D}" srcOrd="0" destOrd="0" presId="urn:microsoft.com/office/officeart/2005/8/layout/cycle5"/>
    <dgm:cxn modelId="{829BE188-166D-4D59-AA87-DB477DD82A3F}" type="presOf" srcId="{1C7B8084-D97E-40D5-B3DA-7E492FE465CE}" destId="{918D8868-60BA-4A15-8122-BFA32C1A00AF}" srcOrd="0" destOrd="0" presId="urn:microsoft.com/office/officeart/2005/8/layout/cycle5"/>
    <dgm:cxn modelId="{C2526BE6-4E56-46C3-9DA3-D903A73A18FA}" type="presParOf" srcId="{645C7A59-F8A9-41AB-81F7-65B91A8947A8}" destId="{C77C134A-8D52-4BDD-BA3F-C32BF9700020}" srcOrd="0" destOrd="0" presId="urn:microsoft.com/office/officeart/2005/8/layout/cycle5"/>
    <dgm:cxn modelId="{D34C45A3-BEBF-468B-AE66-B814F90D58D1}" type="presParOf" srcId="{645C7A59-F8A9-41AB-81F7-65B91A8947A8}" destId="{0F5E0C9D-ABB7-4355-89EE-C58ABDAFA28C}" srcOrd="1" destOrd="0" presId="urn:microsoft.com/office/officeart/2005/8/layout/cycle5"/>
    <dgm:cxn modelId="{B3C3BDAA-7E23-42C1-B0EE-7C572E441897}" type="presParOf" srcId="{645C7A59-F8A9-41AB-81F7-65B91A8947A8}" destId="{FBD92F3D-139E-4E5D-BD1F-7E34DFA7B984}" srcOrd="2" destOrd="0" presId="urn:microsoft.com/office/officeart/2005/8/layout/cycle5"/>
    <dgm:cxn modelId="{6652D892-1E7E-4A22-A0D5-6189034EDB8F}" type="presParOf" srcId="{645C7A59-F8A9-41AB-81F7-65B91A8947A8}" destId="{5D134C5A-A204-4552-BA01-F97905FE9057}" srcOrd="3" destOrd="0" presId="urn:microsoft.com/office/officeart/2005/8/layout/cycle5"/>
    <dgm:cxn modelId="{DFC08F02-BD2D-4913-9FE1-0D5BAF324E10}" type="presParOf" srcId="{645C7A59-F8A9-41AB-81F7-65B91A8947A8}" destId="{DAFFCEAC-8547-4F89-94BF-D575530E8AE4}" srcOrd="4" destOrd="0" presId="urn:microsoft.com/office/officeart/2005/8/layout/cycle5"/>
    <dgm:cxn modelId="{5328E8EE-1108-4749-AA69-9EE1C90D788D}" type="presParOf" srcId="{645C7A59-F8A9-41AB-81F7-65B91A8947A8}" destId="{C82B1C21-EB0A-48F0-BB50-6D2C66487DAC}" srcOrd="5" destOrd="0" presId="urn:microsoft.com/office/officeart/2005/8/layout/cycle5"/>
    <dgm:cxn modelId="{E7B3896D-9365-459B-A819-14FB65577DDF}" type="presParOf" srcId="{645C7A59-F8A9-41AB-81F7-65B91A8947A8}" destId="{C2A875C3-F36C-452C-A25D-156B6E47C595}" srcOrd="6" destOrd="0" presId="urn:microsoft.com/office/officeart/2005/8/layout/cycle5"/>
    <dgm:cxn modelId="{D357649E-01DD-4470-BD28-D7DB9DCA59FB}" type="presParOf" srcId="{645C7A59-F8A9-41AB-81F7-65B91A8947A8}" destId="{A8134845-FC5A-4277-8CDC-6D56509AEE6F}" srcOrd="7" destOrd="0" presId="urn:microsoft.com/office/officeart/2005/8/layout/cycle5"/>
    <dgm:cxn modelId="{7DFA79B9-FC7F-4DDA-8A89-24C21A3EE83F}" type="presParOf" srcId="{645C7A59-F8A9-41AB-81F7-65B91A8947A8}" destId="{5DDBA7FF-A260-4F36-ABA5-2C4FA5B1DA36}" srcOrd="8" destOrd="0" presId="urn:microsoft.com/office/officeart/2005/8/layout/cycle5"/>
    <dgm:cxn modelId="{6EFAEF80-08FB-408A-B3A7-313003EC5CF2}" type="presParOf" srcId="{645C7A59-F8A9-41AB-81F7-65B91A8947A8}" destId="{09A3E0C3-8D2B-41A2-94FC-EBAC4996470D}" srcOrd="9" destOrd="0" presId="urn:microsoft.com/office/officeart/2005/8/layout/cycle5"/>
    <dgm:cxn modelId="{78B655CB-D576-4307-8456-1714E1F0D0AB}" type="presParOf" srcId="{645C7A59-F8A9-41AB-81F7-65B91A8947A8}" destId="{3B4AB6A1-6DD7-40B4-9486-B30CC6290792}" srcOrd="10" destOrd="0" presId="urn:microsoft.com/office/officeart/2005/8/layout/cycle5"/>
    <dgm:cxn modelId="{3CB56B55-181E-4644-A41A-456D66D4BC86}" type="presParOf" srcId="{645C7A59-F8A9-41AB-81F7-65B91A8947A8}" destId="{31AF461C-9C67-403E-A5A9-D7930132958D}" srcOrd="11" destOrd="0" presId="urn:microsoft.com/office/officeart/2005/8/layout/cycle5"/>
    <dgm:cxn modelId="{3456417D-B3B8-4FB9-89B4-93CBB4899203}" type="presParOf" srcId="{645C7A59-F8A9-41AB-81F7-65B91A8947A8}" destId="{B1C70A05-08D8-4D8C-90A3-59C5508AA881}" srcOrd="12" destOrd="0" presId="urn:microsoft.com/office/officeart/2005/8/layout/cycle5"/>
    <dgm:cxn modelId="{A54A5F73-0139-4737-ABB8-12D14C8281F1}" type="presParOf" srcId="{645C7A59-F8A9-41AB-81F7-65B91A8947A8}" destId="{212F92EF-F7B8-4A29-9816-C1ADEC568C12}" srcOrd="13" destOrd="0" presId="urn:microsoft.com/office/officeart/2005/8/layout/cycle5"/>
    <dgm:cxn modelId="{C33579A5-9883-41F9-964F-01BB2B42F7D6}" type="presParOf" srcId="{645C7A59-F8A9-41AB-81F7-65B91A8947A8}" destId="{F7E81152-B331-4FB5-BE10-A21E56A4430B}" srcOrd="14" destOrd="0" presId="urn:microsoft.com/office/officeart/2005/8/layout/cycle5"/>
    <dgm:cxn modelId="{C8B35364-4CBC-4EF2-8C44-BF5FA44ED1CC}" type="presParOf" srcId="{645C7A59-F8A9-41AB-81F7-65B91A8947A8}" destId="{918D8868-60BA-4A15-8122-BFA32C1A00AF}" srcOrd="15" destOrd="0" presId="urn:microsoft.com/office/officeart/2005/8/layout/cycle5"/>
    <dgm:cxn modelId="{8C305591-67A2-4D63-8C8B-35E8127DBEE8}" type="presParOf" srcId="{645C7A59-F8A9-41AB-81F7-65B91A8947A8}" destId="{0E3D442D-48E8-4143-80B2-10F68688C1A8}" srcOrd="16" destOrd="0" presId="urn:microsoft.com/office/officeart/2005/8/layout/cycle5"/>
    <dgm:cxn modelId="{EBF12B92-D1AD-4848-9517-21E2A0826333}" type="presParOf" srcId="{645C7A59-F8A9-41AB-81F7-65B91A8947A8}" destId="{CF22233C-2C4A-4799-BB34-5C9525AAA6AB}" srcOrd="17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EF926-72AE-4879-8154-B640A5EE2C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B30740E-9062-4B22-8701-C2479D1A9450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བྱ་བའི་འབྱུང་རྐྱེན།  </a:t>
          </a:r>
          <a:r>
            <a:rPr lang="bo-CN" altLang="zh-CN" sz="2000" dirty="0" smtClean="0"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 </a:t>
          </a:r>
          <a:r>
            <a:rPr lang="bo-CN" altLang="zh-CN" sz="2000" dirty="0" smtClean="0">
              <a:solidFill>
                <a:schemeClr val="tx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མདུང་དང་ཕུབ་འཚོང་བ།</a:t>
          </a:r>
          <a:endParaRPr lang="zh-CN" altLang="en-US" sz="2000" dirty="0">
            <a:solidFill>
              <a:schemeClr val="tx1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196B1AB3-B21F-4545-BD81-5D430C7E94F1}" type="parTrans" cxnId="{CA411B9A-CEA0-44BF-A2E6-B962B3BDE616}">
      <dgm:prSet/>
      <dgm:spPr/>
      <dgm:t>
        <a:bodyPr/>
        <a:lstStyle/>
        <a:p>
          <a:endParaRPr lang="zh-CN" altLang="en-US"/>
        </a:p>
      </dgm:t>
    </dgm:pt>
    <dgm:pt modelId="{B05ABD13-0F72-4241-92D3-0549089F30A9}" type="sibTrans" cxnId="{CA411B9A-CEA0-44BF-A2E6-B962B3BDE616}">
      <dgm:prSet/>
      <dgm:spPr/>
      <dgm:t>
        <a:bodyPr/>
        <a:lstStyle/>
        <a:p>
          <a:endParaRPr lang="zh-CN" altLang="en-US"/>
        </a:p>
      </dgm:t>
    </dgm:pt>
    <dgm:pt modelId="{1D398875-7F20-45E7-98F3-C23B98AB3467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བྱ་བའི་འཕེལ་རིམ།     </a:t>
          </a:r>
          <a:r>
            <a:rPr lang="bo-CN" altLang="zh-CN" sz="2000" dirty="0" smtClean="0">
              <a:solidFill>
                <a:schemeClr val="tx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ང་ཡི་མདུང་འདི་ཧ་ཅང་རྣོ་བས།   ཕུབ་གང་འདྲ་ཞིག་ཡོད་ཀྱང་འབིགས་མི་ཐུབ་པ་མེད་ང་ཡི་ཕུབ་དེ་ཤིན་ཏུ་མཁྲེགས་པས།  མདུང་རྣོ་པོ་གང་འདྲ་ཞིག་ཡོད་ཀྱང་འབིགས་མི་ཐུབ་པ་ཅེས་འུད་ཤོབ་བཤད།   </a:t>
          </a:r>
          <a:endParaRPr lang="zh-CN" altLang="en-US" sz="2000" dirty="0">
            <a:solidFill>
              <a:schemeClr val="tx1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6A85F0B5-6AAA-4A81-9246-DFD3E49E65F7}" type="parTrans" cxnId="{648EC671-6065-41B8-A16C-0F39D2D565E7}">
      <dgm:prSet/>
      <dgm:spPr/>
      <dgm:t>
        <a:bodyPr/>
        <a:lstStyle/>
        <a:p>
          <a:endParaRPr lang="zh-CN" altLang="en-US"/>
        </a:p>
      </dgm:t>
    </dgm:pt>
    <dgm:pt modelId="{E2FC8A5C-2918-404C-85D3-F9E38C36FF3A}" type="sibTrans" cxnId="{648EC671-6065-41B8-A16C-0F39D2D565E7}">
      <dgm:prSet/>
      <dgm:spPr/>
      <dgm:t>
        <a:bodyPr/>
        <a:lstStyle/>
        <a:p>
          <a:endParaRPr lang="zh-CN" altLang="en-US"/>
        </a:p>
      </dgm:t>
    </dgm:pt>
    <dgm:pt modelId="{7E84B9BC-BCE3-4081-A8E8-C05160BCC3B2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བྱ་བའི་མཇུག་འབྲས།    </a:t>
          </a:r>
          <a:r>
            <a:rPr lang="bo-CN" altLang="zh-CN" sz="2000" dirty="0" smtClean="0">
              <a:solidFill>
                <a:schemeClr val="tx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ཕན་ཚུན་འགལ་ཟླར་གྱུར་བ།</a:t>
          </a:r>
          <a:endParaRPr lang="zh-CN" altLang="en-US" sz="2000" dirty="0">
            <a:solidFill>
              <a:schemeClr val="tx1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DE072FF2-4754-45EC-BEC7-B312731E0880}" type="parTrans" cxnId="{67AE20E0-776B-4881-9405-F3E6659ABF19}">
      <dgm:prSet/>
      <dgm:spPr/>
      <dgm:t>
        <a:bodyPr/>
        <a:lstStyle/>
        <a:p>
          <a:endParaRPr lang="zh-CN" altLang="en-US"/>
        </a:p>
      </dgm:t>
    </dgm:pt>
    <dgm:pt modelId="{85FA7BE9-1969-4B44-A11F-572FA120AA89}" type="sibTrans" cxnId="{67AE20E0-776B-4881-9405-F3E6659ABF19}">
      <dgm:prSet/>
      <dgm:spPr/>
      <dgm:t>
        <a:bodyPr/>
        <a:lstStyle/>
        <a:p>
          <a:endParaRPr lang="zh-CN" altLang="en-US"/>
        </a:p>
      </dgm:t>
    </dgm:pt>
    <dgm:pt modelId="{E2BD07D0-3219-4C3D-A85A-D2CA2A6CAF06}" type="pres">
      <dgm:prSet presAssocID="{26CEF926-72AE-4879-8154-B640A5EE2C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D27AFC0-71C6-47A0-82A7-EDF90336E568}" type="pres">
      <dgm:prSet presAssocID="{AB30740E-9062-4B22-8701-C2479D1A9450}" presName="parentLin" presStyleCnt="0"/>
      <dgm:spPr/>
    </dgm:pt>
    <dgm:pt modelId="{E7ECE330-5761-496F-9EEE-2940105C3DBB}" type="pres">
      <dgm:prSet presAssocID="{AB30740E-9062-4B22-8701-C2479D1A945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A447133-ECC1-40AA-A2C6-BB5E40D173D5}" type="pres">
      <dgm:prSet presAssocID="{AB30740E-9062-4B22-8701-C2479D1A9450}" presName="parentText" presStyleLbl="node1" presStyleIdx="0" presStyleCnt="3" custScaleY="12053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841C2-8802-4900-AE1B-E2DE7EDB91ED}" type="pres">
      <dgm:prSet presAssocID="{AB30740E-9062-4B22-8701-C2479D1A9450}" presName="negativeSpace" presStyleCnt="0"/>
      <dgm:spPr/>
    </dgm:pt>
    <dgm:pt modelId="{3790C04E-5B08-4F80-9444-E3EE56A08216}" type="pres">
      <dgm:prSet presAssocID="{AB30740E-9062-4B22-8701-C2479D1A9450}" presName="childText" presStyleLbl="conFgAcc1" presStyleIdx="0" presStyleCnt="3" custScaleX="68056">
        <dgm:presLayoutVars>
          <dgm:bulletEnabled val="1"/>
        </dgm:presLayoutVars>
      </dgm:prSet>
      <dgm:spPr/>
    </dgm:pt>
    <dgm:pt modelId="{BF8CE472-A269-4CCC-A6E3-61791E118B98}" type="pres">
      <dgm:prSet presAssocID="{B05ABD13-0F72-4241-92D3-0549089F30A9}" presName="spaceBetweenRectangles" presStyleCnt="0"/>
      <dgm:spPr/>
    </dgm:pt>
    <dgm:pt modelId="{D5CEBC2C-5374-4AFC-88CD-0669424632EE}" type="pres">
      <dgm:prSet presAssocID="{1D398875-7F20-45E7-98F3-C23B98AB3467}" presName="parentLin" presStyleCnt="0"/>
      <dgm:spPr/>
    </dgm:pt>
    <dgm:pt modelId="{36925E74-BA7A-4F4B-87FB-960B9C9F4B84}" type="pres">
      <dgm:prSet presAssocID="{1D398875-7F20-45E7-98F3-C23B98AB346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FED8B03-8A21-4FDA-9D12-F0610DBCA32E}" type="pres">
      <dgm:prSet presAssocID="{1D398875-7F20-45E7-98F3-C23B98AB3467}" presName="parentText" presStyleLbl="node1" presStyleIdx="1" presStyleCnt="3" custScaleY="158548" custLinFactNeighborX="-6294" custLinFactNeighborY="-50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E3F88-BEA9-4111-B8B4-887EFA5025CB}" type="pres">
      <dgm:prSet presAssocID="{1D398875-7F20-45E7-98F3-C23B98AB3467}" presName="negativeSpace" presStyleCnt="0"/>
      <dgm:spPr/>
    </dgm:pt>
    <dgm:pt modelId="{19E96B1D-D10E-457D-8F64-B10F665B59C4}" type="pres">
      <dgm:prSet presAssocID="{1D398875-7F20-45E7-98F3-C23B98AB3467}" presName="childText" presStyleLbl="conFgAcc1" presStyleIdx="1" presStyleCnt="3" custScaleX="11686" custScaleY="83114">
        <dgm:presLayoutVars>
          <dgm:bulletEnabled val="1"/>
        </dgm:presLayoutVars>
      </dgm:prSet>
      <dgm:spPr/>
    </dgm:pt>
    <dgm:pt modelId="{210AD75F-2515-431A-96FE-ECE40522A3CF}" type="pres">
      <dgm:prSet presAssocID="{E2FC8A5C-2918-404C-85D3-F9E38C36FF3A}" presName="spaceBetweenRectangles" presStyleCnt="0"/>
      <dgm:spPr/>
    </dgm:pt>
    <dgm:pt modelId="{C3779D5C-07A1-4431-A1E5-F970961FA765}" type="pres">
      <dgm:prSet presAssocID="{7E84B9BC-BCE3-4081-A8E8-C05160BCC3B2}" presName="parentLin" presStyleCnt="0"/>
      <dgm:spPr/>
    </dgm:pt>
    <dgm:pt modelId="{B3F88A3D-48EB-4ED5-8510-B0778069B9D5}" type="pres">
      <dgm:prSet presAssocID="{7E84B9BC-BCE3-4081-A8E8-C05160BCC3B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00E59850-B54C-4A67-9846-E805B24C6D3D}" type="pres">
      <dgm:prSet presAssocID="{7E84B9BC-BCE3-4081-A8E8-C05160BCC3B2}" presName="parentText" presStyleLbl="node1" presStyleIdx="2" presStyleCnt="3" custScaleY="1261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702E97-1266-4B2C-95E7-AF35CAEEF987}" type="pres">
      <dgm:prSet presAssocID="{7E84B9BC-BCE3-4081-A8E8-C05160BCC3B2}" presName="negativeSpace" presStyleCnt="0"/>
      <dgm:spPr/>
    </dgm:pt>
    <dgm:pt modelId="{F454E256-156A-4815-A8F0-82491715667D}" type="pres">
      <dgm:prSet presAssocID="{7E84B9BC-BCE3-4081-A8E8-C05160BCC3B2}" presName="childText" presStyleLbl="conFgAcc1" presStyleIdx="2" presStyleCnt="3" custScaleX="12437">
        <dgm:presLayoutVars>
          <dgm:bulletEnabled val="1"/>
        </dgm:presLayoutVars>
      </dgm:prSet>
      <dgm:spPr/>
    </dgm:pt>
  </dgm:ptLst>
  <dgm:cxnLst>
    <dgm:cxn modelId="{0C37609B-F70E-463F-A1EA-11C16AFB6916}" type="presOf" srcId="{1D398875-7F20-45E7-98F3-C23B98AB3467}" destId="{36925E74-BA7A-4F4B-87FB-960B9C9F4B84}" srcOrd="0" destOrd="0" presId="urn:microsoft.com/office/officeart/2005/8/layout/list1"/>
    <dgm:cxn modelId="{5AE9EC62-B5C3-4CB7-8BA9-434ED7DE192E}" type="presOf" srcId="{1D398875-7F20-45E7-98F3-C23B98AB3467}" destId="{1FED8B03-8A21-4FDA-9D12-F0610DBCA32E}" srcOrd="1" destOrd="0" presId="urn:microsoft.com/office/officeart/2005/8/layout/list1"/>
    <dgm:cxn modelId="{A7233CD6-C1BD-488A-9B9B-7E0BB87D70B2}" type="presOf" srcId="{7E84B9BC-BCE3-4081-A8E8-C05160BCC3B2}" destId="{B3F88A3D-48EB-4ED5-8510-B0778069B9D5}" srcOrd="0" destOrd="0" presId="urn:microsoft.com/office/officeart/2005/8/layout/list1"/>
    <dgm:cxn modelId="{648EC671-6065-41B8-A16C-0F39D2D565E7}" srcId="{26CEF926-72AE-4879-8154-B640A5EE2CDD}" destId="{1D398875-7F20-45E7-98F3-C23B98AB3467}" srcOrd="1" destOrd="0" parTransId="{6A85F0B5-6AAA-4A81-9246-DFD3E49E65F7}" sibTransId="{E2FC8A5C-2918-404C-85D3-F9E38C36FF3A}"/>
    <dgm:cxn modelId="{52AF8A2F-1E40-4BBA-A9E9-EBAC35BC67CF}" type="presOf" srcId="{26CEF926-72AE-4879-8154-B640A5EE2CDD}" destId="{E2BD07D0-3219-4C3D-A85A-D2CA2A6CAF06}" srcOrd="0" destOrd="0" presId="urn:microsoft.com/office/officeart/2005/8/layout/list1"/>
    <dgm:cxn modelId="{D26BF714-2537-4BA5-9019-972050E42EE3}" type="presOf" srcId="{7E84B9BC-BCE3-4081-A8E8-C05160BCC3B2}" destId="{00E59850-B54C-4A67-9846-E805B24C6D3D}" srcOrd="1" destOrd="0" presId="urn:microsoft.com/office/officeart/2005/8/layout/list1"/>
    <dgm:cxn modelId="{CA411B9A-CEA0-44BF-A2E6-B962B3BDE616}" srcId="{26CEF926-72AE-4879-8154-B640A5EE2CDD}" destId="{AB30740E-9062-4B22-8701-C2479D1A9450}" srcOrd="0" destOrd="0" parTransId="{196B1AB3-B21F-4545-BD81-5D430C7E94F1}" sibTransId="{B05ABD13-0F72-4241-92D3-0549089F30A9}"/>
    <dgm:cxn modelId="{C569A7F7-A766-4E63-A07F-8B2A380EE5DA}" type="presOf" srcId="{AB30740E-9062-4B22-8701-C2479D1A9450}" destId="{E7ECE330-5761-496F-9EEE-2940105C3DBB}" srcOrd="0" destOrd="0" presId="urn:microsoft.com/office/officeart/2005/8/layout/list1"/>
    <dgm:cxn modelId="{67AE20E0-776B-4881-9405-F3E6659ABF19}" srcId="{26CEF926-72AE-4879-8154-B640A5EE2CDD}" destId="{7E84B9BC-BCE3-4081-A8E8-C05160BCC3B2}" srcOrd="2" destOrd="0" parTransId="{DE072FF2-4754-45EC-BEC7-B312731E0880}" sibTransId="{85FA7BE9-1969-4B44-A11F-572FA120AA89}"/>
    <dgm:cxn modelId="{2A789C70-372F-443E-9553-1B4523C75F3C}" type="presOf" srcId="{AB30740E-9062-4B22-8701-C2479D1A9450}" destId="{DA447133-ECC1-40AA-A2C6-BB5E40D173D5}" srcOrd="1" destOrd="0" presId="urn:microsoft.com/office/officeart/2005/8/layout/list1"/>
    <dgm:cxn modelId="{11F69489-D0A8-45D8-B234-B6399380E43E}" type="presParOf" srcId="{E2BD07D0-3219-4C3D-A85A-D2CA2A6CAF06}" destId="{ED27AFC0-71C6-47A0-82A7-EDF90336E568}" srcOrd="0" destOrd="0" presId="urn:microsoft.com/office/officeart/2005/8/layout/list1"/>
    <dgm:cxn modelId="{F78694B4-E40B-4CC4-98B3-9B1AA5E15165}" type="presParOf" srcId="{ED27AFC0-71C6-47A0-82A7-EDF90336E568}" destId="{E7ECE330-5761-496F-9EEE-2940105C3DBB}" srcOrd="0" destOrd="0" presId="urn:microsoft.com/office/officeart/2005/8/layout/list1"/>
    <dgm:cxn modelId="{C04EF015-0377-460E-AAB7-5499B0287153}" type="presParOf" srcId="{ED27AFC0-71C6-47A0-82A7-EDF90336E568}" destId="{DA447133-ECC1-40AA-A2C6-BB5E40D173D5}" srcOrd="1" destOrd="0" presId="urn:microsoft.com/office/officeart/2005/8/layout/list1"/>
    <dgm:cxn modelId="{6FCABEF4-EAD6-4365-8DAD-05243CB47303}" type="presParOf" srcId="{E2BD07D0-3219-4C3D-A85A-D2CA2A6CAF06}" destId="{78B841C2-8802-4900-AE1B-E2DE7EDB91ED}" srcOrd="1" destOrd="0" presId="urn:microsoft.com/office/officeart/2005/8/layout/list1"/>
    <dgm:cxn modelId="{9F66D482-BDBD-49F1-8EE3-9A86779A046D}" type="presParOf" srcId="{E2BD07D0-3219-4C3D-A85A-D2CA2A6CAF06}" destId="{3790C04E-5B08-4F80-9444-E3EE56A08216}" srcOrd="2" destOrd="0" presId="urn:microsoft.com/office/officeart/2005/8/layout/list1"/>
    <dgm:cxn modelId="{D6B48552-270A-4F83-B1FD-A9E7A0BDA28F}" type="presParOf" srcId="{E2BD07D0-3219-4C3D-A85A-D2CA2A6CAF06}" destId="{BF8CE472-A269-4CCC-A6E3-61791E118B98}" srcOrd="3" destOrd="0" presId="urn:microsoft.com/office/officeart/2005/8/layout/list1"/>
    <dgm:cxn modelId="{E155CCF0-7D44-4B5E-9F9D-E4C118CA53B3}" type="presParOf" srcId="{E2BD07D0-3219-4C3D-A85A-D2CA2A6CAF06}" destId="{D5CEBC2C-5374-4AFC-88CD-0669424632EE}" srcOrd="4" destOrd="0" presId="urn:microsoft.com/office/officeart/2005/8/layout/list1"/>
    <dgm:cxn modelId="{C6492CCE-EF0A-46D0-881F-FEF888499C44}" type="presParOf" srcId="{D5CEBC2C-5374-4AFC-88CD-0669424632EE}" destId="{36925E74-BA7A-4F4B-87FB-960B9C9F4B84}" srcOrd="0" destOrd="0" presId="urn:microsoft.com/office/officeart/2005/8/layout/list1"/>
    <dgm:cxn modelId="{CDAD36F3-B9B2-402C-A486-DE14B959E853}" type="presParOf" srcId="{D5CEBC2C-5374-4AFC-88CD-0669424632EE}" destId="{1FED8B03-8A21-4FDA-9D12-F0610DBCA32E}" srcOrd="1" destOrd="0" presId="urn:microsoft.com/office/officeart/2005/8/layout/list1"/>
    <dgm:cxn modelId="{65673C87-54F3-41F5-8C6B-19B81503E727}" type="presParOf" srcId="{E2BD07D0-3219-4C3D-A85A-D2CA2A6CAF06}" destId="{A08E3F88-BEA9-4111-B8B4-887EFA5025CB}" srcOrd="5" destOrd="0" presId="urn:microsoft.com/office/officeart/2005/8/layout/list1"/>
    <dgm:cxn modelId="{0B2698C1-BCE9-4328-BF81-618B88692963}" type="presParOf" srcId="{E2BD07D0-3219-4C3D-A85A-D2CA2A6CAF06}" destId="{19E96B1D-D10E-457D-8F64-B10F665B59C4}" srcOrd="6" destOrd="0" presId="urn:microsoft.com/office/officeart/2005/8/layout/list1"/>
    <dgm:cxn modelId="{BFBA0846-808C-4C7B-855B-F8D2C2D401E2}" type="presParOf" srcId="{E2BD07D0-3219-4C3D-A85A-D2CA2A6CAF06}" destId="{210AD75F-2515-431A-96FE-ECE40522A3CF}" srcOrd="7" destOrd="0" presId="urn:microsoft.com/office/officeart/2005/8/layout/list1"/>
    <dgm:cxn modelId="{0EF93E5E-94C0-4EA7-A9CC-CB7C01B30720}" type="presParOf" srcId="{E2BD07D0-3219-4C3D-A85A-D2CA2A6CAF06}" destId="{C3779D5C-07A1-4431-A1E5-F970961FA765}" srcOrd="8" destOrd="0" presId="urn:microsoft.com/office/officeart/2005/8/layout/list1"/>
    <dgm:cxn modelId="{E5E08997-35C3-4B5F-93C7-2260664FAE79}" type="presParOf" srcId="{C3779D5C-07A1-4431-A1E5-F970961FA765}" destId="{B3F88A3D-48EB-4ED5-8510-B0778069B9D5}" srcOrd="0" destOrd="0" presId="urn:microsoft.com/office/officeart/2005/8/layout/list1"/>
    <dgm:cxn modelId="{277928B0-40DC-403A-96C7-1B575B0055CA}" type="presParOf" srcId="{C3779D5C-07A1-4431-A1E5-F970961FA765}" destId="{00E59850-B54C-4A67-9846-E805B24C6D3D}" srcOrd="1" destOrd="0" presId="urn:microsoft.com/office/officeart/2005/8/layout/list1"/>
    <dgm:cxn modelId="{6F6E91BB-1B3E-4CF0-ADCD-B7434E74302B}" type="presParOf" srcId="{E2BD07D0-3219-4C3D-A85A-D2CA2A6CAF06}" destId="{87702E97-1266-4B2C-95E7-AF35CAEEF987}" srcOrd="9" destOrd="0" presId="urn:microsoft.com/office/officeart/2005/8/layout/list1"/>
    <dgm:cxn modelId="{EC46F9C1-E1BD-48FA-8209-D448020A68DD}" type="presParOf" srcId="{E2BD07D0-3219-4C3D-A85A-D2CA2A6CAF06}" destId="{F454E256-156A-4815-A8F0-82491715667D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EF926-72AE-4879-8154-B640A5EE2C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B30740E-9062-4B22-8701-C2479D1A9450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བྱ་བའི་འབྱུང་རྐྱེན</a:t>
          </a:r>
          <a:r>
            <a:rPr lang="bo-CN" altLang="zh-CN" sz="2000" dirty="0" smtClean="0">
              <a:solidFill>
                <a:schemeClr val="tx1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།   མི་གཞན་གྱི་སྒོ་ལ་བཏགས་པའི་དྲིལ་བུ་བརྐུ་དགོས་སྙམ་པ།</a:t>
          </a:r>
          <a:endParaRPr lang="zh-CN" altLang="en-US" sz="2000" dirty="0">
            <a:solidFill>
              <a:schemeClr val="tx1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196B1AB3-B21F-4545-BD81-5D430C7E94F1}" type="parTrans" cxnId="{CA411B9A-CEA0-44BF-A2E6-B962B3BDE616}">
      <dgm:prSet/>
      <dgm:spPr/>
      <dgm:t>
        <a:bodyPr/>
        <a:lstStyle/>
        <a:p>
          <a:endParaRPr lang="zh-CN" altLang="en-US"/>
        </a:p>
      </dgm:t>
    </dgm:pt>
    <dgm:pt modelId="{B05ABD13-0F72-4241-92D3-0549089F30A9}" type="sibTrans" cxnId="{CA411B9A-CEA0-44BF-A2E6-B962B3BDE616}">
      <dgm:prSet/>
      <dgm:spPr/>
      <dgm:t>
        <a:bodyPr/>
        <a:lstStyle/>
        <a:p>
          <a:endParaRPr lang="zh-CN" altLang="en-US"/>
        </a:p>
      </dgm:t>
    </dgm:pt>
    <dgm:pt modelId="{1D398875-7F20-45E7-98F3-C23B98AB3467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བྱ་བའི་འཕེལ་རིམ།    </a:t>
          </a:r>
          <a:r>
            <a:rPr lang="bo-CN" altLang="zh-CN" sz="2000" dirty="0" smtClean="0">
              <a:solidFill>
                <a:schemeClr val="tx1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ཁོས་ལག་པ་དྲིལ་བུར་ཐུག་ན་སྒྲ་གྲགས་པ་ཤེས་ཀྱི་ཡོད།   ཁོའི་བསམ་པར་སྒྲ་ནི་རྣ་བས་ཐོས་ཀྱི་ཡོད་པས།   གལ་ཏེ་རྣ་བ་བཀབ་ན་སྒྲ་ཐོས་མི་ཐུབ་སྙམ་།</a:t>
          </a:r>
          <a:endParaRPr lang="zh-CN" altLang="en-US" sz="2000" dirty="0">
            <a:solidFill>
              <a:schemeClr val="tx1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6A85F0B5-6AAA-4A81-9246-DFD3E49E65F7}" type="parTrans" cxnId="{648EC671-6065-41B8-A16C-0F39D2D565E7}">
      <dgm:prSet/>
      <dgm:spPr/>
      <dgm:t>
        <a:bodyPr/>
        <a:lstStyle/>
        <a:p>
          <a:endParaRPr lang="zh-CN" altLang="en-US"/>
        </a:p>
      </dgm:t>
    </dgm:pt>
    <dgm:pt modelId="{E2FC8A5C-2918-404C-85D3-F9E38C36FF3A}" type="sibTrans" cxnId="{648EC671-6065-41B8-A16C-0F39D2D565E7}">
      <dgm:prSet/>
      <dgm:spPr/>
      <dgm:t>
        <a:bodyPr/>
        <a:lstStyle/>
        <a:p>
          <a:endParaRPr lang="zh-CN" altLang="en-US"/>
        </a:p>
      </dgm:t>
    </dgm:pt>
    <dgm:pt modelId="{7E84B9BC-BCE3-4081-A8E8-C05160BCC3B2}">
      <dgm:prSet phldrT="[文本]" custT="1"/>
      <dgm:spPr/>
      <dgm:t>
        <a:bodyPr/>
        <a:lstStyle/>
        <a:p>
          <a:r>
            <a:rPr lang="bo-CN" altLang="zh-CN" sz="2000" dirty="0" smtClean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བྱ་བའི་མཇུག་འབྲས།        </a:t>
          </a:r>
          <a:r>
            <a:rPr lang="bo-CN" altLang="zh-CN" sz="2000" dirty="0" smtClean="0">
              <a:solidFill>
                <a:schemeClr val="tx1">
                  <a:lumMod val="50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rPr>
            <a:t>དྲིལ་བུའི་སྒྲ་མི་གཞན་གྱིས་གསལ་ལྷང་ངེར་ཐོས་སོ།</a:t>
          </a:r>
          <a:r>
            <a:rPr lang="bo-CN" altLang="zh-CN" sz="2000" dirty="0" smtClean="0"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rPr>
            <a:t>    </a:t>
          </a:r>
          <a:endParaRPr lang="zh-CN" altLang="en-US" sz="2000" dirty="0">
            <a:solidFill>
              <a:srgbClr val="FF0000"/>
            </a:solidFill>
            <a:latin typeface="珠穆朗玛—乌金萨钦体" pitchFamily="2" charset="0"/>
            <a:cs typeface="珠穆朗玛—乌金萨钦体" pitchFamily="2" charset="0"/>
          </a:endParaRPr>
        </a:p>
      </dgm:t>
    </dgm:pt>
    <dgm:pt modelId="{DE072FF2-4754-45EC-BEC7-B312731E0880}" type="parTrans" cxnId="{67AE20E0-776B-4881-9405-F3E6659ABF19}">
      <dgm:prSet/>
      <dgm:spPr/>
      <dgm:t>
        <a:bodyPr/>
        <a:lstStyle/>
        <a:p>
          <a:endParaRPr lang="zh-CN" altLang="en-US"/>
        </a:p>
      </dgm:t>
    </dgm:pt>
    <dgm:pt modelId="{85FA7BE9-1969-4B44-A11F-572FA120AA89}" type="sibTrans" cxnId="{67AE20E0-776B-4881-9405-F3E6659ABF19}">
      <dgm:prSet/>
      <dgm:spPr/>
      <dgm:t>
        <a:bodyPr/>
        <a:lstStyle/>
        <a:p>
          <a:endParaRPr lang="zh-CN" altLang="en-US"/>
        </a:p>
      </dgm:t>
    </dgm:pt>
    <dgm:pt modelId="{E2BD07D0-3219-4C3D-A85A-D2CA2A6CAF06}" type="pres">
      <dgm:prSet presAssocID="{26CEF926-72AE-4879-8154-B640A5EE2C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D27AFC0-71C6-47A0-82A7-EDF90336E568}" type="pres">
      <dgm:prSet presAssocID="{AB30740E-9062-4B22-8701-C2479D1A9450}" presName="parentLin" presStyleCnt="0"/>
      <dgm:spPr/>
    </dgm:pt>
    <dgm:pt modelId="{E7ECE330-5761-496F-9EEE-2940105C3DBB}" type="pres">
      <dgm:prSet presAssocID="{AB30740E-9062-4B22-8701-C2479D1A945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A447133-ECC1-40AA-A2C6-BB5E40D173D5}" type="pres">
      <dgm:prSet presAssocID="{AB30740E-9062-4B22-8701-C2479D1A9450}" presName="parentText" presStyleLbl="node1" presStyleIdx="0" presStyleCnt="3" custScaleY="12053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841C2-8802-4900-AE1B-E2DE7EDB91ED}" type="pres">
      <dgm:prSet presAssocID="{AB30740E-9062-4B22-8701-C2479D1A9450}" presName="negativeSpace" presStyleCnt="0"/>
      <dgm:spPr/>
    </dgm:pt>
    <dgm:pt modelId="{3790C04E-5B08-4F80-9444-E3EE56A08216}" type="pres">
      <dgm:prSet presAssocID="{AB30740E-9062-4B22-8701-C2479D1A9450}" presName="childText" presStyleLbl="conFgAcc1" presStyleIdx="0" presStyleCnt="3" custScaleX="53618">
        <dgm:presLayoutVars>
          <dgm:bulletEnabled val="1"/>
        </dgm:presLayoutVars>
      </dgm:prSet>
      <dgm:spPr/>
    </dgm:pt>
    <dgm:pt modelId="{BF8CE472-A269-4CCC-A6E3-61791E118B98}" type="pres">
      <dgm:prSet presAssocID="{B05ABD13-0F72-4241-92D3-0549089F30A9}" presName="spaceBetweenRectangles" presStyleCnt="0"/>
      <dgm:spPr/>
    </dgm:pt>
    <dgm:pt modelId="{D5CEBC2C-5374-4AFC-88CD-0669424632EE}" type="pres">
      <dgm:prSet presAssocID="{1D398875-7F20-45E7-98F3-C23B98AB3467}" presName="parentLin" presStyleCnt="0"/>
      <dgm:spPr/>
    </dgm:pt>
    <dgm:pt modelId="{36925E74-BA7A-4F4B-87FB-960B9C9F4B84}" type="pres">
      <dgm:prSet presAssocID="{1D398875-7F20-45E7-98F3-C23B98AB346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FED8B03-8A21-4FDA-9D12-F0610DBCA32E}" type="pres">
      <dgm:prSet presAssocID="{1D398875-7F20-45E7-98F3-C23B98AB3467}" presName="parentText" presStyleLbl="node1" presStyleIdx="1" presStyleCnt="3" custScaleY="158548" custLinFactNeighborX="-6294" custLinFactNeighborY="-50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E3F88-BEA9-4111-B8B4-887EFA5025CB}" type="pres">
      <dgm:prSet presAssocID="{1D398875-7F20-45E7-98F3-C23B98AB3467}" presName="negativeSpace" presStyleCnt="0"/>
      <dgm:spPr/>
    </dgm:pt>
    <dgm:pt modelId="{19E96B1D-D10E-457D-8F64-B10F665B59C4}" type="pres">
      <dgm:prSet presAssocID="{1D398875-7F20-45E7-98F3-C23B98AB3467}" presName="childText" presStyleLbl="conFgAcc1" presStyleIdx="1" presStyleCnt="3" custScaleX="8035">
        <dgm:presLayoutVars>
          <dgm:bulletEnabled val="1"/>
        </dgm:presLayoutVars>
      </dgm:prSet>
      <dgm:spPr/>
    </dgm:pt>
    <dgm:pt modelId="{210AD75F-2515-431A-96FE-ECE40522A3CF}" type="pres">
      <dgm:prSet presAssocID="{E2FC8A5C-2918-404C-85D3-F9E38C36FF3A}" presName="spaceBetweenRectangles" presStyleCnt="0"/>
      <dgm:spPr/>
    </dgm:pt>
    <dgm:pt modelId="{C3779D5C-07A1-4431-A1E5-F970961FA765}" type="pres">
      <dgm:prSet presAssocID="{7E84B9BC-BCE3-4081-A8E8-C05160BCC3B2}" presName="parentLin" presStyleCnt="0"/>
      <dgm:spPr/>
    </dgm:pt>
    <dgm:pt modelId="{B3F88A3D-48EB-4ED5-8510-B0778069B9D5}" type="pres">
      <dgm:prSet presAssocID="{7E84B9BC-BCE3-4081-A8E8-C05160BCC3B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00E59850-B54C-4A67-9846-E805B24C6D3D}" type="pres">
      <dgm:prSet presAssocID="{7E84B9BC-BCE3-4081-A8E8-C05160BCC3B2}" presName="parentText" presStyleLbl="node1" presStyleIdx="2" presStyleCnt="3" custScaleY="1261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702E97-1266-4B2C-95E7-AF35CAEEF987}" type="pres">
      <dgm:prSet presAssocID="{7E84B9BC-BCE3-4081-A8E8-C05160BCC3B2}" presName="negativeSpace" presStyleCnt="0"/>
      <dgm:spPr/>
    </dgm:pt>
    <dgm:pt modelId="{F454E256-156A-4815-A8F0-82491715667D}" type="pres">
      <dgm:prSet presAssocID="{7E84B9BC-BCE3-4081-A8E8-C05160BCC3B2}" presName="childText" presStyleLbl="conFgAcc1" presStyleIdx="2" presStyleCnt="3" custScaleX="6835">
        <dgm:presLayoutVars>
          <dgm:bulletEnabled val="1"/>
        </dgm:presLayoutVars>
      </dgm:prSet>
      <dgm:spPr/>
    </dgm:pt>
  </dgm:ptLst>
  <dgm:cxnLst>
    <dgm:cxn modelId="{14AC6DFF-26CA-4608-B6BC-1286B824B198}" type="presOf" srcId="{7E84B9BC-BCE3-4081-A8E8-C05160BCC3B2}" destId="{B3F88A3D-48EB-4ED5-8510-B0778069B9D5}" srcOrd="0" destOrd="0" presId="urn:microsoft.com/office/officeart/2005/8/layout/list1"/>
    <dgm:cxn modelId="{EAFEFAE1-D521-4449-8605-EB34A627F9BD}" type="presOf" srcId="{7E84B9BC-BCE3-4081-A8E8-C05160BCC3B2}" destId="{00E59850-B54C-4A67-9846-E805B24C6D3D}" srcOrd="1" destOrd="0" presId="urn:microsoft.com/office/officeart/2005/8/layout/list1"/>
    <dgm:cxn modelId="{74A077C4-950E-4377-B5E3-3B09F3B132DD}" type="presOf" srcId="{1D398875-7F20-45E7-98F3-C23B98AB3467}" destId="{1FED8B03-8A21-4FDA-9D12-F0610DBCA32E}" srcOrd="1" destOrd="0" presId="urn:microsoft.com/office/officeart/2005/8/layout/list1"/>
    <dgm:cxn modelId="{648EC671-6065-41B8-A16C-0F39D2D565E7}" srcId="{26CEF926-72AE-4879-8154-B640A5EE2CDD}" destId="{1D398875-7F20-45E7-98F3-C23B98AB3467}" srcOrd="1" destOrd="0" parTransId="{6A85F0B5-6AAA-4A81-9246-DFD3E49E65F7}" sibTransId="{E2FC8A5C-2918-404C-85D3-F9E38C36FF3A}"/>
    <dgm:cxn modelId="{FF63FB89-3891-45B5-A985-F9384E118E85}" type="presOf" srcId="{26CEF926-72AE-4879-8154-B640A5EE2CDD}" destId="{E2BD07D0-3219-4C3D-A85A-D2CA2A6CAF06}" srcOrd="0" destOrd="0" presId="urn:microsoft.com/office/officeart/2005/8/layout/list1"/>
    <dgm:cxn modelId="{CA411B9A-CEA0-44BF-A2E6-B962B3BDE616}" srcId="{26CEF926-72AE-4879-8154-B640A5EE2CDD}" destId="{AB30740E-9062-4B22-8701-C2479D1A9450}" srcOrd="0" destOrd="0" parTransId="{196B1AB3-B21F-4545-BD81-5D430C7E94F1}" sibTransId="{B05ABD13-0F72-4241-92D3-0549089F30A9}"/>
    <dgm:cxn modelId="{DCE0344C-02F5-4CB4-961E-9103036F501A}" type="presOf" srcId="{AB30740E-9062-4B22-8701-C2479D1A9450}" destId="{E7ECE330-5761-496F-9EEE-2940105C3DBB}" srcOrd="0" destOrd="0" presId="urn:microsoft.com/office/officeart/2005/8/layout/list1"/>
    <dgm:cxn modelId="{C068EC44-56D8-463F-916C-1005888309D3}" type="presOf" srcId="{1D398875-7F20-45E7-98F3-C23B98AB3467}" destId="{36925E74-BA7A-4F4B-87FB-960B9C9F4B84}" srcOrd="0" destOrd="0" presId="urn:microsoft.com/office/officeart/2005/8/layout/list1"/>
    <dgm:cxn modelId="{67AE20E0-776B-4881-9405-F3E6659ABF19}" srcId="{26CEF926-72AE-4879-8154-B640A5EE2CDD}" destId="{7E84B9BC-BCE3-4081-A8E8-C05160BCC3B2}" srcOrd="2" destOrd="0" parTransId="{DE072FF2-4754-45EC-BEC7-B312731E0880}" sibTransId="{85FA7BE9-1969-4B44-A11F-572FA120AA89}"/>
    <dgm:cxn modelId="{A31B6762-C26C-4C0B-845C-5ED1974AB254}" type="presOf" srcId="{AB30740E-9062-4B22-8701-C2479D1A9450}" destId="{DA447133-ECC1-40AA-A2C6-BB5E40D173D5}" srcOrd="1" destOrd="0" presId="urn:microsoft.com/office/officeart/2005/8/layout/list1"/>
    <dgm:cxn modelId="{FDCF27B5-7BE3-44E5-AFC2-5EF0DC7AA8DF}" type="presParOf" srcId="{E2BD07D0-3219-4C3D-A85A-D2CA2A6CAF06}" destId="{ED27AFC0-71C6-47A0-82A7-EDF90336E568}" srcOrd="0" destOrd="0" presId="urn:microsoft.com/office/officeart/2005/8/layout/list1"/>
    <dgm:cxn modelId="{9AE34028-CA2F-47B7-AA7A-DA294CF66A8D}" type="presParOf" srcId="{ED27AFC0-71C6-47A0-82A7-EDF90336E568}" destId="{E7ECE330-5761-496F-9EEE-2940105C3DBB}" srcOrd="0" destOrd="0" presId="urn:microsoft.com/office/officeart/2005/8/layout/list1"/>
    <dgm:cxn modelId="{E8725752-010A-41D6-944E-9FC4DD3A24F6}" type="presParOf" srcId="{ED27AFC0-71C6-47A0-82A7-EDF90336E568}" destId="{DA447133-ECC1-40AA-A2C6-BB5E40D173D5}" srcOrd="1" destOrd="0" presId="urn:microsoft.com/office/officeart/2005/8/layout/list1"/>
    <dgm:cxn modelId="{0304B5A2-F36C-4CF1-9830-2045E5799534}" type="presParOf" srcId="{E2BD07D0-3219-4C3D-A85A-D2CA2A6CAF06}" destId="{78B841C2-8802-4900-AE1B-E2DE7EDB91ED}" srcOrd="1" destOrd="0" presId="urn:microsoft.com/office/officeart/2005/8/layout/list1"/>
    <dgm:cxn modelId="{E890B9F8-2228-4125-9935-B6519F7F39CF}" type="presParOf" srcId="{E2BD07D0-3219-4C3D-A85A-D2CA2A6CAF06}" destId="{3790C04E-5B08-4F80-9444-E3EE56A08216}" srcOrd="2" destOrd="0" presId="urn:microsoft.com/office/officeart/2005/8/layout/list1"/>
    <dgm:cxn modelId="{15E38F8E-A649-4B97-AD03-2E74D787633E}" type="presParOf" srcId="{E2BD07D0-3219-4C3D-A85A-D2CA2A6CAF06}" destId="{BF8CE472-A269-4CCC-A6E3-61791E118B98}" srcOrd="3" destOrd="0" presId="urn:microsoft.com/office/officeart/2005/8/layout/list1"/>
    <dgm:cxn modelId="{2BC52975-9C97-4AD7-AD76-624793B43F30}" type="presParOf" srcId="{E2BD07D0-3219-4C3D-A85A-D2CA2A6CAF06}" destId="{D5CEBC2C-5374-4AFC-88CD-0669424632EE}" srcOrd="4" destOrd="0" presId="urn:microsoft.com/office/officeart/2005/8/layout/list1"/>
    <dgm:cxn modelId="{DFE8258F-9990-44EA-898C-93132B319B88}" type="presParOf" srcId="{D5CEBC2C-5374-4AFC-88CD-0669424632EE}" destId="{36925E74-BA7A-4F4B-87FB-960B9C9F4B84}" srcOrd="0" destOrd="0" presId="urn:microsoft.com/office/officeart/2005/8/layout/list1"/>
    <dgm:cxn modelId="{4A249AAD-150E-4CBB-907C-228236F26E11}" type="presParOf" srcId="{D5CEBC2C-5374-4AFC-88CD-0669424632EE}" destId="{1FED8B03-8A21-4FDA-9D12-F0610DBCA32E}" srcOrd="1" destOrd="0" presId="urn:microsoft.com/office/officeart/2005/8/layout/list1"/>
    <dgm:cxn modelId="{D6C2F3B6-066F-4541-BAEA-C3E6F331C80C}" type="presParOf" srcId="{E2BD07D0-3219-4C3D-A85A-D2CA2A6CAF06}" destId="{A08E3F88-BEA9-4111-B8B4-887EFA5025CB}" srcOrd="5" destOrd="0" presId="urn:microsoft.com/office/officeart/2005/8/layout/list1"/>
    <dgm:cxn modelId="{A920531D-68C1-424A-B3E2-F138AE8FC475}" type="presParOf" srcId="{E2BD07D0-3219-4C3D-A85A-D2CA2A6CAF06}" destId="{19E96B1D-D10E-457D-8F64-B10F665B59C4}" srcOrd="6" destOrd="0" presId="urn:microsoft.com/office/officeart/2005/8/layout/list1"/>
    <dgm:cxn modelId="{A6C7215D-CAD4-4461-AAB1-7F4E38EFBB44}" type="presParOf" srcId="{E2BD07D0-3219-4C3D-A85A-D2CA2A6CAF06}" destId="{210AD75F-2515-431A-96FE-ECE40522A3CF}" srcOrd="7" destOrd="0" presId="urn:microsoft.com/office/officeart/2005/8/layout/list1"/>
    <dgm:cxn modelId="{7351389D-2535-46C6-8655-6D1527F249DD}" type="presParOf" srcId="{E2BD07D0-3219-4C3D-A85A-D2CA2A6CAF06}" destId="{C3779D5C-07A1-4431-A1E5-F970961FA765}" srcOrd="8" destOrd="0" presId="urn:microsoft.com/office/officeart/2005/8/layout/list1"/>
    <dgm:cxn modelId="{57E9499A-CCEB-4260-979B-E9F4DF687D17}" type="presParOf" srcId="{C3779D5C-07A1-4431-A1E5-F970961FA765}" destId="{B3F88A3D-48EB-4ED5-8510-B0778069B9D5}" srcOrd="0" destOrd="0" presId="urn:microsoft.com/office/officeart/2005/8/layout/list1"/>
    <dgm:cxn modelId="{09E4C4C0-E2FE-4BED-A3E6-CE2BCCC25768}" type="presParOf" srcId="{C3779D5C-07A1-4431-A1E5-F970961FA765}" destId="{00E59850-B54C-4A67-9846-E805B24C6D3D}" srcOrd="1" destOrd="0" presId="urn:microsoft.com/office/officeart/2005/8/layout/list1"/>
    <dgm:cxn modelId="{193D1856-0DDA-4DC0-9884-760BA2E4C546}" type="presParOf" srcId="{E2BD07D0-3219-4C3D-A85A-D2CA2A6CAF06}" destId="{87702E97-1266-4B2C-95E7-AF35CAEEF987}" srcOrd="9" destOrd="0" presId="urn:microsoft.com/office/officeart/2005/8/layout/list1"/>
    <dgm:cxn modelId="{77463E04-BF85-4D64-86F9-F31558975B2F}" type="presParOf" srcId="{E2BD07D0-3219-4C3D-A85A-D2CA2A6CAF06}" destId="{F454E256-156A-4815-A8F0-82491715667D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03A45BA1-980A-4507-BE5A-5C1E7C2FFD8F}" type="datetimeFigureOut">
              <a:rPr lang="en-US" altLang="zh-CN"/>
              <a:pPr/>
              <a:t>5/3/2014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7E03411-58E2-43FD-AE1D-AD77DFF8CB20}" type="slidenum">
              <a:rPr 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85A3416D-7FED-43BC-AA7C-D92DBA01ED64}" type="datetimeFigureOut">
              <a:rPr/>
              <a:pPr/>
              <a:t>2014-04-16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CN"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CN"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84" name="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97" name="图片占位符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grpSp>
        <p:nvGrpSpPr>
          <p:cNvPr id="98" name="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4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6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8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11" name="图片占位符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grpSp>
        <p:nvGrpSpPr>
          <p:cNvPr id="112" name="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25" name="图片占位符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CN" sz="3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CN"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atinLnBrk="0"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latinLnBrk="0"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latinLnBrk="0"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latinLnBrk="0"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任意多边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任意多边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" name="任意多边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CN" sz="3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CN"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slow">
    <p:dissolv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CN" sz="4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CN"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CN" sz="2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9" name="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6" name="图片占位符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37" name="图片占位符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dirty="0" smtClean="0"/>
              <a:t>2012/11/8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35" name="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52" name="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5" name="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8" name="图片占位符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79" name="图片占位符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80" name="图片占位符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81" name="文本占位符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2" name="文本占位符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3" name="文本占位符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/>
              <a:pPr/>
              <a:t>2014-04-16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CN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0000FF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8800" dirty="0" smtClean="0">
                <a:solidFill>
                  <a:srgbClr val="0000FF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གཏམ་རྒྱུད་ཁག་གཉིས།</a:t>
            </a:r>
            <a:endParaRPr lang="zh-CN" sz="88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 </a:t>
            </a:r>
            <a:r>
              <a:rPr lang="bo-CN" altLang="zh-CN" dirty="0">
                <a:latin typeface="珠穆朗玛—乌金苏通体" pitchFamily="2" charset="0"/>
                <a:ea typeface="珠穆朗玛—乌金苏通体" pitchFamily="2" charset="0"/>
                <a:cs typeface="珠穆朗玛—乌金苏通体" pitchFamily="2" charset="0"/>
              </a:rPr>
              <a:t>འགན་བབས་སློབ་གསོའི་བསླབ་ཚན་གྱི་ཚོད་ལྟའི་སློབ་དེབ་། 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22492" y="4706951"/>
            <a:ext cx="2472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2000" dirty="0"/>
              <a:t>ལོ་རིམ་གསུམ་པའི</a:t>
            </a:r>
            <a:r>
              <a:rPr lang="bo-CN" altLang="zh-CN" sz="2000" dirty="0" smtClean="0"/>
              <a:t>་སྨད་ཆ</a:t>
            </a:r>
            <a:r>
              <a:rPr lang="en-US" altLang="zh-CN" sz="2000" dirty="0" smtClean="0"/>
              <a:t>།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6258" y="767178"/>
            <a:ext cx="4893935" cy="510003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o-CN" altLang="zh-CN" dirty="0" smtClean="0">
                <a:solidFill>
                  <a:schemeClr val="tx1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སྔར་མི་ཞིག་གི་ཡོད་པ་དེས་གཞན་གྱི་སྒོ་ལ་དྲིལ་བུ་བཏགས་ཡོད་པ་མཐོང་ནས་བརྐུ་དགོས་སྙམ།  </a:t>
            </a:r>
            <a:endParaRPr lang="zh-CN" altLang="en-US" dirty="0">
              <a:solidFill>
                <a:schemeClr val="tx1"/>
              </a:solidFill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pic>
        <p:nvPicPr>
          <p:cNvPr id="6" name="图片占位符 5" descr="mzl.eesruoz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38" b="1153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779896" y="494676"/>
            <a:ext cx="32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དྲིལ་བུ་བརྐུ་བ།</a:t>
            </a:r>
            <a:endParaRPr lang="zh-CN" altLang="en-US" sz="4000" dirty="0">
              <a:latin typeface="珠穆朗玛—珠擦体" pitchFamily="2" charset="0"/>
              <a:cs typeface="珠穆朗玛—珠擦体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105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2321" y="206062"/>
            <a:ext cx="4778062" cy="628489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o-CN" altLang="zh-CN" sz="28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      འོན་ཀྱང་ཁོས་ལག་པ་དྲིལ་བུར་ཐུག་ན་སྒྲ་གྲགས་པ་ཤེས་ཀྱི་ཡོད།        </a:t>
            </a:r>
            <a:br>
              <a:rPr lang="bo-CN" altLang="zh-CN" sz="28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</a:br>
            <a:r>
              <a:rPr lang="bo-CN" altLang="zh-CN" sz="28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       ཁོའི་བསམ་པར་སྒྲ་ནི་རྣ་བས་ཐོས་ཀྱི་ཡོད་པས།   གལ་ཏེ་རྣ་བ་བཀབ་ན་སྒྲ་ཐོས་མི་ཐུབ་སྙམ་།</a:t>
            </a:r>
            <a:br>
              <a:rPr lang="bo-CN" altLang="zh-CN" sz="2800" dirty="0" smtClean="0"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</a:br>
            <a:endParaRPr lang="zh-CN" altLang="en-US" sz="2800" dirty="0"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pic>
        <p:nvPicPr>
          <p:cNvPr id="10" name="图片占位符 9" descr="964497_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3" r="51024" b="18710"/>
          <a:stretch>
            <a:fillRect/>
          </a:stretch>
        </p:blipFill>
        <p:spPr>
          <a:xfrm>
            <a:off x="801723" y="954374"/>
            <a:ext cx="2915837" cy="4676932"/>
          </a:xfrm>
        </p:spPr>
      </p:pic>
      <p:pic>
        <p:nvPicPr>
          <p:cNvPr id="11" name="图片 10" descr="975243_35.jpg"/>
          <p:cNvPicPr>
            <a:picLocks noChangeAspect="1"/>
          </p:cNvPicPr>
          <p:nvPr/>
        </p:nvPicPr>
        <p:blipFill>
          <a:blip r:embed="rId3"/>
          <a:srcRect l="7427" t="13902" r="49899" b="14885"/>
          <a:stretch>
            <a:fillRect/>
          </a:stretch>
        </p:blipFill>
        <p:spPr>
          <a:xfrm>
            <a:off x="3552669" y="974361"/>
            <a:ext cx="3327815" cy="4706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0220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92890" y="869431"/>
            <a:ext cx="4364329" cy="48546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o-CN" altLang="zh-CN" sz="2800" dirty="0" smtClean="0">
                <a:solidFill>
                  <a:schemeClr val="tx1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     ཁོས་རང་ཉིད་ཀྱི་རྣ་བ་བཀབ་སྟེ་ལག་པ་དྲིལ་བུར་ཐུག་མ་ཐག་དྲིལ་བུའི་སྒྲ་མི་གཞན་གྱིས་གསལ་ལྷང་ངེར་ཐོས་སོ།</a:t>
            </a: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7395" y="989350"/>
            <a:ext cx="6033129" cy="4444584"/>
            <a:chOff x="787395" y="989350"/>
            <a:chExt cx="6033129" cy="4444584"/>
          </a:xfrm>
        </p:grpSpPr>
        <p:pic>
          <p:nvPicPr>
            <p:cNvPr id="7" name="Picture 4" descr="C:\Documents and Settings\st\My Documents\掩耳盗铃.files\yanerdaolin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8565" y="989351"/>
              <a:ext cx="2981959" cy="4444583"/>
            </a:xfrm>
            <a:prstGeom prst="rect">
              <a:avLst/>
            </a:prstGeom>
            <a:noFill/>
          </p:spPr>
        </p:pic>
        <p:pic>
          <p:nvPicPr>
            <p:cNvPr id="9" name="图片 8" descr="012895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395" y="989350"/>
              <a:ext cx="3035097" cy="443708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7191" y="404664"/>
            <a:ext cx="10058402" cy="1219200"/>
          </a:xfrm>
        </p:spPr>
        <p:txBody>
          <a:bodyPr>
            <a:normAutofit/>
          </a:bodyPr>
          <a:lstStyle/>
          <a:p>
            <a:r>
              <a:rPr lang="bo-CN" sz="4000" dirty="0" smtClean="0">
                <a:solidFill>
                  <a:schemeClr val="accent5">
                    <a:lumMod val="75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གཏམ་རྒྱུད་གཉིས་པའི་ནང་དོན།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1109" y="2433390"/>
            <a:ext cx="8731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4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ཏམ་རྒྱུད་འདིའི་ནང་ལྐུགས་པའི་སྤྱང་ཇུས་༲ལྕང་གཅོད་ཀྱང་ཟེར་སྲོལ་ཡོད་༳ཞེས་པའི་དཔེ་ལྟར་སྔར་མི་ཞིག་གི་རང་གི་རྣ་བ་བཀབ་ནས་གཞན་གྱི་དྲིལ་བུ་བརྐུས་པའི་གླེན་རྟགས་ཚ་ཞིང་དགོད་དྲོ་བའི་བྱ་ངན་སྤེལ་ཚུལ་བརྗོད་ཡོད།</a:t>
            </a:r>
            <a:endParaRPr lang="zh-CN" altLang="en-US" sz="4400" dirty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2139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563582" cy="936625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bo-CN" altLang="zh-CN" sz="3200" dirty="0" smtClean="0">
                <a:solidFill>
                  <a:srgbClr val="C0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ནག་པང་འཆར་འགོད</a:t>
            </a:r>
            <a:r>
              <a:rPr lang="en-US" altLang="zh-CN" sz="3200" dirty="0" smtClean="0">
                <a:solidFill>
                  <a:srgbClr val="C0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།</a:t>
            </a:r>
            <a:endParaRPr lang="en-US" altLang="zh-CN" sz="3200" dirty="0">
              <a:solidFill>
                <a:srgbClr val="C0000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3843940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sz="2400" dirty="0" smtClean="0">
                <a:solidFill>
                  <a:schemeClr val="accent5">
                    <a:lumMod val="75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གཏམ་རྒྱུད་དང་པོ།</a:t>
            </a:r>
            <a:endParaRPr lang="zh-CN" altLang="en-US" sz="2400" dirty="0"/>
          </a:p>
        </p:txBody>
      </p:sp>
      <p:graphicFrame>
        <p:nvGraphicFramePr>
          <p:cNvPr id="36" name="内容占位符 35"/>
          <p:cNvGraphicFramePr>
            <a:graphicFrameLocks noGrp="1"/>
          </p:cNvGraphicFramePr>
          <p:nvPr>
            <p:ph idx="1"/>
          </p:nvPr>
        </p:nvGraphicFramePr>
        <p:xfrm>
          <a:off x="2245686" y="899409"/>
          <a:ext cx="7977606" cy="544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右大括号 36"/>
          <p:cNvSpPr/>
          <p:nvPr/>
        </p:nvSpPr>
        <p:spPr>
          <a:xfrm>
            <a:off x="8109680" y="929390"/>
            <a:ext cx="794478" cy="5006715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8814216" y="1933732"/>
            <a:ext cx="337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o-CN" altLang="zh-CN" sz="2400" dirty="0" smtClean="0"/>
              <a:t>དུས་རྒྱུན་ནས་གཏམ་སྤྱོད་གཉིས་ཕན་ཚུན་འགལ་ཟླར་གྱུར་བའི་བྱ་བ་བྱེད་མི་རུང་བའི་གནས་ལུགས་བསྟན་ཡོད།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127491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563582" cy="936625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bo-CN" altLang="zh-CN" sz="3200" dirty="0" smtClean="0">
                <a:solidFill>
                  <a:srgbClr val="C0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ནག་པང་འཆར་འགོད</a:t>
            </a:r>
            <a:r>
              <a:rPr lang="en-US" altLang="zh-CN" sz="3200" dirty="0" smtClean="0">
                <a:solidFill>
                  <a:srgbClr val="C0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།</a:t>
            </a:r>
            <a:endParaRPr lang="en-US" altLang="zh-CN" sz="3200" dirty="0">
              <a:solidFill>
                <a:srgbClr val="C0000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978852"/>
            <a:ext cx="2053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sz="2000" dirty="0" smtClean="0">
                <a:solidFill>
                  <a:schemeClr val="accent5">
                    <a:lumMod val="75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གཏམ་རྒྱུད་གཉིས་པ།</a:t>
            </a:r>
            <a:endParaRPr lang="zh-CN" altLang="en-US" sz="2000" dirty="0"/>
          </a:p>
        </p:txBody>
      </p:sp>
      <p:graphicFrame>
        <p:nvGraphicFramePr>
          <p:cNvPr id="8" name="内容占位符 35"/>
          <p:cNvGraphicFramePr>
            <a:graphicFrameLocks noGrp="1"/>
          </p:cNvGraphicFramePr>
          <p:nvPr>
            <p:ph idx="1"/>
          </p:nvPr>
        </p:nvGraphicFramePr>
        <p:xfrm>
          <a:off x="2245687" y="899409"/>
          <a:ext cx="7303047" cy="544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右大括号 9"/>
          <p:cNvSpPr/>
          <p:nvPr/>
        </p:nvSpPr>
        <p:spPr>
          <a:xfrm>
            <a:off x="7704944" y="959370"/>
            <a:ext cx="599610" cy="5006715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110129" y="937635"/>
            <a:ext cx="420179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o-CN" altLang="zh-CN" sz="3200" dirty="0" smtClean="0"/>
              <a:t>རང་གིས་རང་ལ་མགོ་སྐོར་</a:t>
            </a:r>
          </a:p>
          <a:p>
            <a:pPr>
              <a:lnSpc>
                <a:spcPct val="200000"/>
              </a:lnSpc>
            </a:pPr>
            <a:r>
              <a:rPr lang="bo-CN" altLang="zh-CN" sz="3200" dirty="0" smtClean="0"/>
              <a:t>གཏོང་བའི་གླེན་ཇུས་</a:t>
            </a:r>
          </a:p>
          <a:p>
            <a:pPr>
              <a:lnSpc>
                <a:spcPct val="200000"/>
              </a:lnSpc>
            </a:pPr>
            <a:r>
              <a:rPr lang="bo-CN" altLang="zh-CN" sz="3200" dirty="0" smtClean="0"/>
              <a:t>ལག་ཏུ་བསྟར་ན་མཐར་</a:t>
            </a:r>
          </a:p>
          <a:p>
            <a:pPr>
              <a:lnSpc>
                <a:spcPct val="200000"/>
              </a:lnSpc>
            </a:pPr>
            <a:r>
              <a:rPr lang="bo-CN" altLang="zh-CN" sz="3200" dirty="0" smtClean="0"/>
              <a:t>རྫུན་རྐུབ་བརྡོལ་ངེས་ཡིན་</a:t>
            </a:r>
          </a:p>
          <a:p>
            <a:pPr>
              <a:lnSpc>
                <a:spcPct val="200000"/>
              </a:lnSpc>
            </a:pPr>
            <a:r>
              <a:rPr lang="bo-CN" altLang="zh-CN" sz="3200" dirty="0" smtClean="0"/>
              <a:t>པའིགནས་ལུགས་བསྟན་ཡོད།</a:t>
            </a:r>
            <a:endParaRPr lang="zh-CN" alt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o-CN" altLang="zh-CN" sz="5400" dirty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སློབ</a:t>
            </a:r>
            <a:r>
              <a:rPr lang="bo-CN" altLang="zh-CN" sz="5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་ཕྱིའི་སྦྱོང་གཞི</a:t>
            </a:r>
            <a:r>
              <a:rPr lang="en-US" altLang="zh-CN" sz="5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bo-CN" altLang="zh-CN" sz="5400" dirty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065213" y="1752600"/>
            <a:ext cx="10747035" cy="42291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bo-CN" altLang="zh-CN" sz="2800" dirty="0" smtClean="0"/>
              <a:t>གཏམ་རྒྱུད་དེ་གཉིས་སློབ་སྦྱོང་བྱས་པ་བརྒྱུད་ཁྱོད་ཀྱི་</a:t>
            </a:r>
            <a:r>
              <a:rPr lang="bo-CN" altLang="zh-CN" sz="2800" dirty="0" smtClean="0"/>
              <a:t>གནས་ལུགས་</a:t>
            </a:r>
            <a:r>
              <a:rPr lang="bo-CN" altLang="zh-CN" sz="2800" dirty="0" smtClean="0"/>
              <a:t>གང་ཤེས་བྱུང་།</a:t>
            </a:r>
          </a:p>
          <a:p>
            <a:pPr>
              <a:lnSpc>
                <a:spcPct val="200000"/>
              </a:lnSpc>
            </a:pPr>
            <a:r>
              <a:rPr lang="bo-CN" altLang="zh-CN" sz="2800" dirty="0" smtClean="0"/>
              <a:t>གཏམ་རྒྱུད་དེ་གཉིས་ངག་ཐོག་ནས་མི་གཞན་ལ་ཤོད་ཐུབ་པ་དགོས།</a:t>
            </a:r>
          </a:p>
          <a:p>
            <a:pPr>
              <a:lnSpc>
                <a:spcPct val="200000"/>
              </a:lnSpc>
            </a:pPr>
            <a:r>
              <a:rPr lang="bo-CN" altLang="zh-CN" sz="2800" dirty="0" smtClean="0"/>
              <a:t>སློབ་ཚན་མཇུག་གི་སྦྱོང་གཞི་ཁག་ལེགས་སྒྲུབ་བྱ་དགོས།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0461" y="999243"/>
            <a:ext cx="9968249" cy="54014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zh-CN" sz="115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pPr algn="ctr"/>
            <a:r>
              <a:rPr lang="en-US" altLang="zh-CN" sz="115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ཐུགས་རྗེ་ཆེ</a:t>
            </a:r>
            <a:r>
              <a:rPr lang="bo-CN" altLang="zh-CN" sz="115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en-US" altLang="zh-CN" sz="115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pPr algn="ctr"/>
            <a:endParaRPr lang="zh-CN" altLang="en-US" sz="115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6377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2734531"/>
              </p:ext>
            </p:extLst>
          </p:nvPr>
        </p:nvGraphicFramePr>
        <p:xfrm>
          <a:off x="0" y="0"/>
          <a:ext cx="12191999" cy="658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646789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o-CN" altLang="zh-CN" sz="5400" dirty="0">
                <a:solidFill>
                  <a:schemeClr val="tx2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སློབ་ཚན་གསར་འདྲེན་</a:t>
            </a:r>
            <a:endParaRPr lang="en-US" altLang="zh-CN" sz="5400" dirty="0">
              <a:solidFill>
                <a:schemeClr val="tx2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065212" y="1971541"/>
            <a:ext cx="10058400" cy="42291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གནའ་སྔ་མོ་མི་ཞིག་གི་ཁྲོམ་དུ་གང་འཚོང་བར་བསྐྱོད་པ་རེད།</a:t>
            </a:r>
            <a:endParaRPr lang="bo-CN" altLang="zh-CN" dirty="0">
              <a:solidFill>
                <a:srgbClr val="00B05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</a:t>
            </a:r>
            <a:r>
              <a:rPr lang="bo-CN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ཁོས་མདུང་འཕྱར་ཏེ་སྐད་ཆ་གང་བཤད་པ་དང་།  ཕུབ་འཕྱར་ཏེ་སྐད་ཆ་གང་བཤད་འདུག།</a:t>
            </a:r>
            <a:endParaRPr lang="en-US" altLang="zh-CN" dirty="0">
              <a:solidFill>
                <a:srgbClr val="00B05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</a:t>
            </a:r>
            <a:r>
              <a:rPr lang="bo-CN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མཇུག་ཏུ་ཁོས་མི་གཞན་དེའི་སྐད྄ཆར་ལན་འདེབས་མི་ཐུབ་པའི་རྒྱུ་མཚན་གང་ཡིན།  </a:t>
            </a:r>
            <a:endParaRPr lang="en-US" altLang="zh-CN" dirty="0">
              <a:solidFill>
                <a:srgbClr val="00B05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</a:t>
            </a:r>
            <a:r>
              <a:rPr lang="bo-CN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མི་དེས་གང་མཐོང་བ་དང་གང་བསམ་ཡོད།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dirty="0" smtClean="0">
                <a:solidFill>
                  <a:srgbClr val="00B05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ཁོས་བྱ་སྤྱོད་གང་ཞིག་སྤེལ་བ་དང་མཇུག་འབྲས་གང་ཞིག་ཐོབ་ཡོད་།</a:t>
            </a:r>
            <a:endParaRPr lang="en-US" altLang="zh-CN" dirty="0">
              <a:solidFill>
                <a:srgbClr val="00B05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solidFill>
                <a:srgbClr val="3333FF"/>
              </a:solidFill>
              <a:ea typeface="BZDMT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447799"/>
          </a:xfrm>
        </p:spPr>
        <p:txBody>
          <a:bodyPr>
            <a:normAutofit/>
          </a:bodyPr>
          <a:lstStyle/>
          <a:p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ངས་ངེས་ཤེས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4513" y="1392832"/>
            <a:ext cx="6018166" cy="4699715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spcBef>
                <a:spcPct val="50000"/>
              </a:spcBef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མདུང་།  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དབྱུག་པ་རིང་པོའི་རྩེ་མོར་ལྕགས་རྩེ་རྣོན་པོ་བསྒར་བའི་མཚོན་ཆ་ཞིག་གི་མིང་།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ཕུབ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།   ལག་ལ་བཟུང་ནས་མདའ་གྲི་མདུང་སོགས་མཚོན་ཆ་འགོག་བྱེད་ཀྱི་ཡོ་བྱད་ཞིག།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འབིགས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།    ཁུང་བུ་བརྟོལ་བའོ་དོན། 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མཁྲེགས།  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སྲ་ཞིང་འཐས་པའི་དོན་ཏེ།    ས་མཁྲེགས་པོ།   ཤིང་མཁྲེགས་པོ།   ལྕགས་མཁྲེགས་པོ་ལྟ་བུ།    </a:t>
            </a:r>
          </a:p>
          <a:p>
            <a:pPr lvl="0">
              <a:lnSpc>
                <a:spcPct val="200000"/>
              </a:lnSpc>
              <a:spcBef>
                <a:spcPct val="50000"/>
              </a:spcBef>
            </a:pP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527689" y="1362853"/>
            <a:ext cx="5379076" cy="4699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CN"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CN"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འུད་ཤོབ།   </a:t>
            </a:r>
            <a:r>
              <a:rPr lang="en-US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དོན་ངོ་མའི་གནས་ཚུལ་ལས་འདས་པའམ་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     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བརྒལ་བ་སྟེ།  འུད་བསྟོད་མ་བྱེད།  འུད་སྒྲོག་མ་བྱེད། 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འུད་ཤོབ་མ་ཤོད་ལྟ་བུ།    </a:t>
            </a:r>
          </a:p>
          <a:p>
            <a:pPr lvl="0">
              <a:lnSpc>
                <a:spcPct val="200000"/>
              </a:lnSpc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དྲིལ་བུ།  </a:t>
            </a:r>
            <a:r>
              <a:rPr lang="en-US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</a:t>
            </a: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ལྕགས་རིགས་ལས་བཟོས་པའི་ཅོང་རིགས་དྲིལ་ལྕེ་ཅན་གྱི་མིང་།  ཡུལ་སྐད་དུ་ཏིང་ཏིང་ཡང་ཟེར།  </a:t>
            </a:r>
          </a:p>
          <a:p>
            <a:pPr lvl="0">
              <a:lnSpc>
                <a:spcPct val="200000"/>
              </a:lnSpc>
            </a:pP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རེག།  </a:t>
            </a:r>
            <a:r>
              <a:rPr lang="en-US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 </a:t>
            </a:r>
            <a:r>
              <a:rPr lang="bo-CN" altLang="zh-CN" sz="2000" dirty="0" smtClean="0">
                <a:solidFill>
                  <a:srgbClr val="FF0066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 </a:t>
            </a:r>
            <a:r>
              <a:rPr lang="bo-CN" altLang="zh-CN" sz="2000" dirty="0" smtClean="0">
                <a:solidFill>
                  <a:schemeClr val="accent5">
                    <a:lumMod val="50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ལག་པས་དངོས་པོ་གཞན་ལ་ཐད་ཀར་ཐུག་པའམ་འཆང་བའི་དོན།   ལག་པ་མ་གཙང་བས་མིག་ལ་མ་རེག་ལྟ་བུ། </a:t>
            </a:r>
          </a:p>
          <a:p>
            <a:pPr>
              <a:lnSpc>
                <a:spcPct val="200000"/>
              </a:lnSpc>
              <a:spcBef>
                <a:spcPct val="50000"/>
              </a:spcBef>
              <a:buNone/>
            </a:pPr>
            <a:endParaRPr lang="bo-CN" altLang="zh-CN" sz="2000" dirty="0">
              <a:solidFill>
                <a:srgbClr val="FF0066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9730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ངས་ཤོད་ཤེས</a:t>
            </a:r>
            <a:r>
              <a:rPr lang="en-US" altLang="zh-CN" sz="5400" dirty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sz="54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524000"/>
            <a:ext cx="9134856" cy="126530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o-CN" altLang="zh-CN" sz="2800" dirty="0" smtClean="0">
                <a:solidFill>
                  <a:srgbClr val="FF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སློབ་</a:t>
            </a:r>
            <a:r>
              <a:rPr lang="bo-CN" altLang="zh-CN" sz="2800" dirty="0">
                <a:solidFill>
                  <a:srgbClr val="FF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མ་ཚོས་སློབ་ཚན་ཡང་ཡང་ཀློག་སྦྱང་བྱས་ནས་གཤམ་གྱི་དྲི་བར་ལན་འདེབས་</a:t>
            </a:r>
            <a:r>
              <a:rPr lang="bo-CN" altLang="zh-CN" sz="2800" dirty="0" smtClean="0">
                <a:solidFill>
                  <a:srgbClr val="FF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དགོས</a:t>
            </a:r>
            <a:r>
              <a:rPr lang="en-US" altLang="zh-CN" sz="2800" dirty="0">
                <a:solidFill>
                  <a:srgbClr val="FF0000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།</a:t>
            </a:r>
            <a:endParaRPr lang="en-US" altLang="zh-CN" sz="2800" dirty="0" smtClean="0">
              <a:solidFill>
                <a:srgbClr val="FF0000"/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40021" y="2670048"/>
            <a:ext cx="10342641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CN"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CN"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CN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3600" dirty="0" smtClean="0">
                <a:solidFill>
                  <a:schemeClr val="tx2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གཏམ་རྒྱུད་དང་པོ་མདུང་དང་ཕུབ་ཞེས་པའི་ནང་ང་ཚོར་གནས་ལུགས་གང་བཤད་འདུག།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3600" dirty="0" smtClean="0">
                <a:solidFill>
                  <a:schemeClr val="tx2"/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གཏམ་རྒྱུད་གཉིས་པ་རྣ་བ་བཀབ་ནས་དྲིལ་བུ་བརྐུ་བ་ཞེས་པའི་ནང་ང་ཚོར་གནས་ལུགས་གང་བཤད་འདུག།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zh-CN" altLang="en-US" sz="3600" dirty="0">
              <a:solidFill>
                <a:schemeClr val="tx2"/>
              </a:solidFill>
              <a:latin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6746" y="899410"/>
            <a:ext cx="4925411" cy="4689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bo-CN" altLang="zh-CN" sz="4000" dirty="0" smtClean="0">
                <a:solidFill>
                  <a:srgbClr val="FF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གནའ་སྔ་མོ་མི་ཞིག་གིས་ལག་གཡས་སུ་མདུང་གཅིག་དང་།  ལག་གཡོན་དུ་ཕུབ་གཅིག་ཁྱེར་ཏེ་ཁྲོམ་དུ་འཚོང་བར་སོང་།  </a:t>
            </a:r>
            <a:r>
              <a:rPr lang="bo-CN" altLang="zh-CN" sz="2400" dirty="0" smtClean="0">
                <a:solidFill>
                  <a:srgbClr val="FF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</a:t>
            </a:r>
            <a:endParaRPr lang="zh-CN" altLang="zh-CN" sz="2400" dirty="0">
              <a:solidFill>
                <a:srgbClr val="FF0000"/>
              </a:solidFill>
              <a:latin typeface="珠穆朗玛—乌金萨钦体" pitchFamily="2" charset="0"/>
              <a:ea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9" name="图片占位符 8" descr="mzl.mltjesfk.480x480-7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69" t="7281" r="2469"/>
          <a:stretch>
            <a:fillRect/>
          </a:stretch>
        </p:blipFill>
        <p:spPr>
          <a:xfrm>
            <a:off x="836613" y="899410"/>
            <a:ext cx="5943600" cy="4703785"/>
          </a:xfrm>
          <a:scene3d>
            <a:camera prst="orthographicFront"/>
            <a:lightRig rig="threePt" dir="t">
              <a:rot lat="0" lon="0" rev="2400000"/>
            </a:lightRig>
          </a:scene3d>
          <a:sp3d/>
        </p:spPr>
      </p:pic>
      <p:sp>
        <p:nvSpPr>
          <p:cNvPr id="4" name="TextBox 3"/>
          <p:cNvSpPr txBox="1"/>
          <p:nvPr/>
        </p:nvSpPr>
        <p:spPr>
          <a:xfrm>
            <a:off x="7540053" y="254833"/>
            <a:ext cx="32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latin typeface="珠穆朗玛—珠擦体" pitchFamily="2" charset="0"/>
                <a:ea typeface="珠穆朗玛—珠擦体" pitchFamily="2" charset="0"/>
                <a:cs typeface="珠穆朗玛—珠擦体" pitchFamily="2" charset="0"/>
              </a:rPr>
              <a:t>མདུང་དང་ཕུབ།</a:t>
            </a:r>
            <a:endParaRPr lang="zh-CN" altLang="en-US" sz="4000" dirty="0">
              <a:latin typeface="珠穆朗玛—珠擦体" pitchFamily="2" charset="0"/>
              <a:cs typeface="珠穆朗玛—珠擦体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200683153625164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67" r="2767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223069" y="809469"/>
            <a:ext cx="4484250" cy="47346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o-CN" altLang="zh-CN" sz="2400" dirty="0" smtClean="0">
                <a:solidFill>
                  <a:srgbClr val="FF0000"/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          ཁོས་ལག་གཡས་པའི་མདུང་ཡར་ཕྱར་ཏེ་ང་ཡི་མདུང་འདི་ཧ་ཅང་རྣོ་བས།   ཕུབ་གང་འདྲ་ཞིག་ཡོད་ཀྱང་འབིགས་མི་ཐུབ་པ་མེད་ཅེས་བཤད་པ་དང་།   དེ་ནས་ཡང་ཁོས་ལག་གཡོན་པས་ཕུབ་དེ་ཡར་ཕྱར་ནས་ང་ཡི་ཕུབ་དེ་ཤིན་ཏུ་མཁྲེགས་པས།  མདུང་རྣོ་པོ་གང་འདྲ་ཞིག་ཡོད་ཀྱང་འབིགས་མི་ཐུབ་པ་ཅེས་འུད་ཤོབ་བཤད།</a:t>
            </a:r>
            <a:endParaRPr lang="zh-CN" altLang="en-US" sz="2400" dirty="0">
              <a:solidFill>
                <a:srgbClr val="FF0000"/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97" b="2497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35318" y="839449"/>
            <a:ext cx="5056681" cy="488458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bo-CN" altLang="zh-CN" sz="2800" dirty="0" smtClean="0">
                <a:solidFill>
                  <a:srgbClr val="FF0000"/>
                </a:solidFill>
              </a:rPr>
              <a:t>         སྐབས་དེར།  མི་ཞིག་གིས་འོ་ན་ཁྱོད་ཀྱི་མདུང་དེ་ཁྱོད་ཀྱི་ཕུབ་ལ་བཙུགས་ན་གང་འདྲའདུག་ཅེས་དྲིས་པས།   ཁོ་ཅི་ཡང་བཤད་རྒྱུ་མེད་པར་གྱུར།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240" y="678288"/>
            <a:ext cx="10058402" cy="1219200"/>
          </a:xfrm>
        </p:spPr>
        <p:txBody>
          <a:bodyPr>
            <a:normAutofit/>
          </a:bodyPr>
          <a:lstStyle/>
          <a:p>
            <a:r>
              <a:rPr lang="bo-CN" sz="4000" dirty="0" smtClean="0">
                <a:solidFill>
                  <a:schemeClr val="accent5">
                    <a:lumMod val="75000"/>
                  </a:schemeClr>
                </a:solidFill>
                <a:latin typeface="珠穆朗玛—乌金萨钦体" panose="01010100010101010101" pitchFamily="2" charset="0"/>
                <a:ea typeface="珠穆朗玛—乌金萨钦体" panose="01010100010101010101" pitchFamily="2" charset="0"/>
                <a:cs typeface="珠穆朗玛—乌金萨钦体" panose="01010100010101010101" pitchFamily="2" charset="0"/>
              </a:rPr>
              <a:t>གཏམ་རྒྱུད་དང་པོའི་ནང་དོན།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珠穆朗玛—乌金萨钦体" panose="01010100010101010101" pitchFamily="2" charset="0"/>
              <a:ea typeface="珠穆朗玛—乌金萨钦体" panose="01010100010101010101" pitchFamily="2" charset="0"/>
              <a:cs typeface="珠穆朗玛—乌金萨钦体" panose="01010100010101010101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9602" y="2088224"/>
            <a:ext cx="9198541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4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དུང་དང་ཕུབ་འཚོང་མཁན་གྱི་མི་དེས་བྱ་བའི་མཇུག་འབྲས་ལ་བསམ་བློ་ཅི་ཡང་མི་གཏོང་བར་རང་གི་མདུང་དང་ཕུབ་གཉིས་ལ་ཚད་མཐོའི་གདེང་འཇོག་བྱས་ཀྱང་  སྐད་ཆ་སྔ་ཕྱི་འགལ་ཟླར་གྱུར་ནས་མི་གཞན་གྱི་དྲི་བར་ལན་འདེབས་མ་ཤེས་པར་ཅི་བྱ་གཏོལ་མེད་ཀྱི་གནས་སུ་གྱར་བའི་སྐོར་བཀོད་ཡོད།</a:t>
            </a:r>
            <a:endParaRPr lang="zh-CN" altLang="en-US" sz="44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5225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七彩自然演示文稿,配有风景设计图案(宽屏)</Template>
  <TotalTime>0</TotalTime>
  <Words>968</Words>
  <Application>Microsoft Office PowerPoint</Application>
  <PresentationFormat>自定义</PresentationFormat>
  <Paragraphs>61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Nature Illustration 16x9</vt:lpstr>
      <vt:lpstr> གཏམ་རྒྱུད་ཁག་གཉིས།</vt:lpstr>
      <vt:lpstr>幻灯片 2</vt:lpstr>
      <vt:lpstr>སློབ་ཚན་གསར་འདྲེན་</vt:lpstr>
      <vt:lpstr>ངས་ངེས་ཤེས་</vt:lpstr>
      <vt:lpstr>ངས་ཤོད་ཤེས་</vt:lpstr>
      <vt:lpstr>གནའ་སྔ་མོ་མི་ཞིག་གིས་ལག་གཡས་སུ་མདུང་གཅིག་དང་།  ལག་གཡོན་དུ་ཕུབ་གཅིག་ཁྱེར་ཏེ་ཁྲོམ་དུ་འཚོང་བར་སོང་།   </vt:lpstr>
      <vt:lpstr>幻灯片 7</vt:lpstr>
      <vt:lpstr>幻灯片 8</vt:lpstr>
      <vt:lpstr>གཏམ་རྒྱུད་དང་པོའི་ནང་དོན།</vt:lpstr>
      <vt:lpstr>སྔར་མི་ཞིག་གི་ཡོད་པ་དེས་གཞན་གྱི་སྒོ་ལ་དྲིལ་བུ་བཏགས་ཡོད་པ་མཐོང་ནས་བརྐུ་དགོས་སྙམ།  </vt:lpstr>
      <vt:lpstr>        འོན་ཀྱང་ཁོས་ལག་པ་དྲིལ་བུར་ཐུག་ན་སྒྲ་གྲགས་པ་ཤེས་ཀྱི་ཡོད།                  ཁོའི་བསམ་པར་སྒྲ་ནི་རྣ་བས་ཐོས་ཀྱི་ཡོད་པས།   གལ་ཏེ་རྣ་བ་བཀབ་ན་སྒྲ་ཐོས་མི་ཐུབ་སྙམ་། </vt:lpstr>
      <vt:lpstr>幻灯片 12</vt:lpstr>
      <vt:lpstr>གཏམ་རྒྱུད་གཉིས་པའི་ནང་དོན།</vt:lpstr>
      <vt:lpstr>幻灯片 14</vt:lpstr>
      <vt:lpstr>幻灯片 15</vt:lpstr>
      <vt:lpstr>སློབ་ཕྱིའི་སྦྱོང་གཞི་</vt:lpstr>
      <vt:lpstr>幻灯片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/>
  <cp:lastModifiedBy/>
  <cp:revision>1</cp:revision>
  <dcterms:created xsi:type="dcterms:W3CDTF">2014-04-16T02:00:38Z</dcterms:created>
  <dcterms:modified xsi:type="dcterms:W3CDTF">2014-05-03T13:03:53Z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