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wav" ContentType="audio/x-wav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type="screen4x3" cy="6858000" cx="9144000"/>
  <p:notesSz cx="6858000" cy="9144000"/>
  <p:defaultTextStyle>
    <a:lvl1pPr algn="l" eaLnBrk="1" fontAlgn="base" hangingPunct="1" indent="0" latinLnBrk="1" marL="0" rtl="0">
      <a:lnSpc>
        <a:spcPct val="100000"/>
      </a:lnSpc>
      <a:spcBef>
        <a:spcPct val="0"/>
      </a:spcBef>
      <a:spcAft>
        <a:spcPct val="0"/>
      </a:spcAft>
      <a:buFont typeface="Arial" pitchFamily="34" charset="0"/>
      <a:buNone/>
      <a:defRPr baseline="0" b="0" sz="1800" i="0" u="none">
        <a:solidFill>
          <a:schemeClr val="dk1"/>
        </a:solidFill>
        <a:latin typeface="Arial" pitchFamily="34" charset="0"/>
        <a:ea typeface="宋体" pitchFamily="2" charset="-122"/>
        <a:sym typeface="Arial" pitchFamily="34" charset="0"/>
      </a:defRPr>
    </a:lvl1pPr>
    <a:lvl2pPr algn="l" eaLnBrk="1" fontAlgn="base" hangingPunct="1" indent="0" latinLnBrk="1" marL="457200" rtl="0">
      <a:lnSpc>
        <a:spcPct val="100000"/>
      </a:lnSpc>
      <a:spcBef>
        <a:spcPct val="0"/>
      </a:spcBef>
      <a:spcAft>
        <a:spcPct val="0"/>
      </a:spcAft>
      <a:buFont typeface="Arial" pitchFamily="34" charset="0"/>
      <a:buNone/>
      <a:defRPr baseline="0" b="0" sz="1800" i="0" u="none">
        <a:solidFill>
          <a:schemeClr val="dk1"/>
        </a:solidFill>
        <a:latin typeface="Arial" pitchFamily="34" charset="0"/>
        <a:ea typeface="宋体" pitchFamily="2" charset="-122"/>
        <a:sym typeface="Arial" pitchFamily="34" charset="0"/>
      </a:defRPr>
    </a:lvl2pPr>
    <a:lvl3pPr algn="l" eaLnBrk="1" fontAlgn="base" hangingPunct="1" indent="0" latinLnBrk="1" marL="914400" rtl="0">
      <a:lnSpc>
        <a:spcPct val="100000"/>
      </a:lnSpc>
      <a:spcBef>
        <a:spcPct val="0"/>
      </a:spcBef>
      <a:spcAft>
        <a:spcPct val="0"/>
      </a:spcAft>
      <a:buFont typeface="Arial" pitchFamily="34" charset="0"/>
      <a:buNone/>
      <a:defRPr baseline="0" b="0" sz="1800" i="0" u="none">
        <a:solidFill>
          <a:schemeClr val="dk1"/>
        </a:solidFill>
        <a:latin typeface="Arial" pitchFamily="34" charset="0"/>
        <a:ea typeface="宋体" pitchFamily="2" charset="-122"/>
        <a:sym typeface="Arial" pitchFamily="34" charset="0"/>
      </a:defRPr>
    </a:lvl3pPr>
    <a:lvl4pPr algn="l" eaLnBrk="1" fontAlgn="base" hangingPunct="1" indent="0" latinLnBrk="1" marL="1371600" rtl="0">
      <a:lnSpc>
        <a:spcPct val="100000"/>
      </a:lnSpc>
      <a:spcBef>
        <a:spcPct val="0"/>
      </a:spcBef>
      <a:spcAft>
        <a:spcPct val="0"/>
      </a:spcAft>
      <a:buFont typeface="Arial" pitchFamily="34" charset="0"/>
      <a:buNone/>
      <a:defRPr baseline="0" b="0" sz="1800" i="0" u="none">
        <a:solidFill>
          <a:schemeClr val="dk1"/>
        </a:solidFill>
        <a:latin typeface="Arial" pitchFamily="34" charset="0"/>
        <a:ea typeface="宋体" pitchFamily="2" charset="-122"/>
        <a:sym typeface="Arial" pitchFamily="34" charset="0"/>
      </a:defRPr>
    </a:lvl4pPr>
    <a:lvl5pPr algn="l" eaLnBrk="1" fontAlgn="base" hangingPunct="1" indent="0" latinLnBrk="1" marL="1828800" rtl="0">
      <a:lnSpc>
        <a:spcPct val="100000"/>
      </a:lnSpc>
      <a:spcBef>
        <a:spcPct val="0"/>
      </a:spcBef>
      <a:spcAft>
        <a:spcPct val="0"/>
      </a:spcAft>
      <a:buFont typeface="Arial" pitchFamily="34" charset="0"/>
      <a:buNone/>
      <a:defRPr baseline="0" b="0" sz="1800" i="0" u="none">
        <a:solidFill>
          <a:schemeClr val="dk1"/>
        </a:solidFill>
        <a:latin typeface="Arial" pitchFamily="34" charset="0"/>
        <a:ea typeface="宋体" pitchFamily="2" charset="-122"/>
        <a:sym typeface="Arial" pitchFamily="34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restored" preferSingleView="0">
    <p:restoredLeft sz="15620"/>
    <p:restoredTop sz="94660"/>
  </p:normalViewPr>
  <p:slideViewPr>
    <p:cSldViewPr showGuides="0" snapToGrid="1" snapToObjects="0">
      <p:cViewPr varScale="1">
        <p:scale>
          <a:sx n="77" d="100"/>
          <a:sy n="77" d="100"/>
        </p:scale>
        <p:origin x="-882" y="-84"/>
      </p:cViewPr>
      <p:guideLst>
        <p:guide orient="horz" pos="2342"/>
        <p:guide orient="vert" pos="2865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1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69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单击此处编辑母版副标题样式</a:t>
            </a:r>
            <a:endParaRPr altLang="en-US" lang="zh-CN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r>
              <a:rPr altLang="en-US" sz="1400" lang="zh-CN"/>
              <a:t/>
            </a:r>
            <a:endParaRPr altLang="en-US" sz="1400" lang="zh-CN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/>
              <a:pPr algn="r" lvl="0"/>
            </a:fld>
            <a:endParaRPr altLang="en-US" sz="1400" lang="zh-CN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lvl="0"/>
            <a:endParaRPr altLang="en-US" sz="1400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1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r>
              <a:rPr altLang="en-US" sz="1400" lang="zh-CN"/>
              <a:t/>
            </a:r>
            <a:endParaRPr altLang="en-US" sz="1400" lang="zh-CN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/>
              <a:pPr algn="r" lvl="0"/>
            </a:fld>
            <a:endParaRPr altLang="en-US" sz="1400" lang="zh-CN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lvl="0"/>
            <a:endParaRPr altLang="en-US" sz="1400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r>
              <a:rPr altLang="en-US" sz="1400" lang="zh-CN"/>
              <a:t/>
            </a:r>
            <a:endParaRPr altLang="en-US" sz="1400" lang="zh-CN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/>
              <a:pPr algn="r" lvl="0"/>
            </a:fld>
            <a:endParaRPr altLang="en-US" sz="1400" lang="zh-CN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lvl="0"/>
            <a:endParaRPr altLang="en-US" sz="1400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r>
              <a:rPr altLang="en-US" sz="1400" lang="zh-CN"/>
              <a:t/>
            </a:r>
            <a:endParaRPr altLang="en-US" sz="1400" lang="zh-CN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/>
              <a:pPr algn="r" lvl="0"/>
            </a:fld>
            <a:endParaRPr altLang="en-US" sz="1400" lang="zh-CN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lvl="0"/>
            <a:endParaRPr altLang="en-US" sz="1400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694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r>
              <a:rPr altLang="en-US" sz="1400" lang="zh-CN"/>
              <a:t/>
            </a:r>
            <a:endParaRPr altLang="en-US" sz="1400" lang="zh-CN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/>
              <a:pPr algn="r" lvl="0"/>
            </a:fld>
            <a:endParaRPr altLang="en-US" sz="1400" lang="zh-CN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lvl="0"/>
            <a:endParaRPr altLang="en-US" sz="1400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69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69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r>
              <a:rPr altLang="en-US" sz="1400" lang="zh-CN"/>
              <a:t/>
            </a:r>
            <a:endParaRPr altLang="en-US" sz="1400" lang="zh-CN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/>
              <a:pPr algn="r" lvl="0"/>
            </a:fld>
            <a:endParaRPr altLang="en-US" sz="1400" lang="zh-CN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lvl="0"/>
            <a:endParaRPr altLang="en-US" sz="1400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699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</p:txBody>
      </p:sp>
      <p:sp>
        <p:nvSpPr>
          <p:cNvPr id="1048700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70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</p:txBody>
      </p:sp>
      <p:sp>
        <p:nvSpPr>
          <p:cNvPr id="104870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r>
              <a:rPr altLang="en-US" sz="1400" lang="zh-CN"/>
              <a:t/>
            </a:r>
            <a:endParaRPr altLang="en-US" sz="1400" lang="zh-CN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/>
              <a:pPr algn="r" lvl="0"/>
            </a:fld>
            <a:endParaRPr altLang="en-US" sz="1400" lang="zh-CN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lvl="0"/>
            <a:endParaRPr altLang="en-US" sz="1400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r>
              <a:rPr altLang="en-US" sz="1400" lang="zh-CN"/>
              <a:t/>
            </a:r>
            <a:endParaRPr altLang="en-US" sz="1400" lang="zh-CN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/>
              <a:pPr algn="r" lvl="0"/>
            </a:fld>
            <a:endParaRPr altLang="en-US" sz="1400" lang="zh-CN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lvl="0"/>
            <a:endParaRPr altLang="en-US" sz="1400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r>
              <a:rPr altLang="en-US" sz="1400" lang="zh-CN"/>
              <a:t/>
            </a:r>
            <a:endParaRPr altLang="en-US" sz="1400" lang="zh-CN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/>
              <a:pPr algn="r" lvl="0"/>
            </a:fld>
            <a:endParaRPr altLang="en-US" sz="1400" lang="zh-CN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lvl="0"/>
            <a:endParaRPr altLang="en-US" sz="1400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和标题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</p:txBody>
      </p:sp>
      <p:sp>
        <p:nvSpPr>
          <p:cNvPr id="1048705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r>
              <a:rPr altLang="en-US" sz="1400" lang="zh-CN"/>
              <a:t/>
            </a:r>
            <a:endParaRPr altLang="en-US" sz="1400" lang="zh-CN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/>
              <a:pPr algn="r" lvl="0"/>
            </a:fld>
            <a:endParaRPr altLang="en-US" sz="1400" lang="zh-CN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lvl="0"/>
            <a:endParaRPr altLang="en-US" sz="1400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和标题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0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</p:txBody>
      </p:sp>
      <p:sp>
        <p:nvSpPr>
          <p:cNvPr id="1048708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r>
              <a:rPr altLang="en-US" sz="1400" lang="zh-CN"/>
              <a:t/>
            </a:r>
            <a:endParaRPr altLang="en-US" sz="1400" lang="zh-CN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/>
              <a:pPr algn="r" lvl="0"/>
            </a:fld>
            <a:endParaRPr altLang="en-US" sz="1400" lang="zh-CN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lvl="0"/>
            <a:endParaRPr altLang="en-US" sz="1400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blipFill rotWithShape="0">
          <a:blip xmlns:r="http://schemas.openxmlformats.org/officeDocument/2006/relationships" r:embed="rId12">
            <a:alphaModFix amt="100000"/>
          </a:blip>
          <a:srcRect/>
          <a:stretch>
            <a:fillRect/>
          </a:stretch>
        </a:blipFill>
      </p:bgPr>
    </p:bg>
    <p:spTree>
      <p:nvGrpSpPr>
        <p:cNvPr id="1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t>单击此处编辑母版标题样式</a:t>
            </a:r>
          </a:p>
        </p:txBody>
      </p:sp>
      <p:sp>
        <p:nvSpPr>
          <p:cNvPr id="1048577" name=""/>
          <p:cNvSpPr/>
          <p:nvPr>
            <p:ph type="body" sz="full" idx="1"/>
          </p:nvPr>
        </p:nvSpPr>
        <p:spPr>
          <a:xfrm rot="0">
            <a:off x="0" y="47625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t>单击此处编辑母版文本样式</a:t>
            </a:r>
          </a:p>
          <a:p>
            <a:pPr lvl="1"/>
            <a:r>
              <a:t>第二级</a:t>
            </a:r>
          </a:p>
          <a:p>
            <a:pPr lvl="2"/>
            <a:r>
              <a:t>第三级</a:t>
            </a:r>
          </a:p>
          <a:p>
            <a:pPr lvl="3"/>
            <a:r>
              <a:t>第四级</a:t>
            </a:r>
          </a:p>
          <a:p>
            <a:pPr lvl="4"/>
            <a:r>
              <a:t>第五级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r>
              <a:rPr altLang="en-US" sz="1400" lang="zh-CN"/>
              <a:t/>
            </a:r>
            <a:endParaRPr altLang="en-US" sz="1400" lang="zh-CN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lvl="0"/>
            <a:endParaRPr altLang="en-US" sz="1400" lang="zh-CN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/>
              <a:pPr algn="r" lvl="0"/>
            </a:fld>
            <a:endParaRPr altLang="en-US" sz="1400" lang="zh-C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3"/>
          <a:srcRect l="0" t="0" r="0" b="0"/>
          <a:stretch>
            <a:fillRect/>
          </a:stretch>
        </p:blipFill>
        <p:spPr>
          <a:xfrm rot="0">
            <a:off x="0" y="6426200"/>
            <a:ext cx="900112" cy="431800"/>
          </a:xfrm>
          <a:prstGeom prst="rect"/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sldNum="0"/>
  <p:txStyles>
    <p:titleStyle>
      <a:lvl1pPr algn="ctr" eaLnBrk="1" fontAlgn="base" hangingPunct="1" indent="0" latinLnBrk="1" mar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4400" i="0" u="none">
          <a:solidFill>
            <a:schemeClr val="lt2"/>
          </a:solidFill>
          <a:latin typeface="Arial" pitchFamily="34" charset="0"/>
          <a:ea typeface="宋体" pitchFamily="2" charset="-122"/>
        </a:defRPr>
      </a:lvl1pPr>
    </p:titleStyle>
    <p:bodyStyle>
      <a:lvl1pPr algn="l" eaLnBrk="1" fontAlgn="base" hangingPunct="1" indent="-342900" latinLnBrk="1" marL="34290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•"/>
        <a:defRPr baseline="0" b="0" sz="3200" i="0" u="none">
          <a:solidFill>
            <a:schemeClr val="dk1"/>
          </a:solidFill>
          <a:latin typeface="Arial" pitchFamily="34" charset="0"/>
          <a:ea typeface="宋体" pitchFamily="2" charset="-122"/>
        </a:defRPr>
      </a:lvl1pPr>
      <a:lvl2pPr algn="l" eaLnBrk="1" fontAlgn="base" hangingPunct="1" indent="-285750" latinLnBrk="1" marL="74295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baseline="0" b="0" sz="2800" i="0" u="none">
          <a:solidFill>
            <a:schemeClr val="dk1"/>
          </a:solidFill>
          <a:latin typeface="Arial" pitchFamily="34" charset="0"/>
          <a:ea typeface="宋体" pitchFamily="2" charset="-122"/>
        </a:defRPr>
      </a:lvl2pPr>
      <a:lvl3pPr algn="l" eaLnBrk="1" fontAlgn="base" hangingPunct="1" indent="-228600" latinLnBrk="1" marL="114300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•"/>
        <a:defRPr baseline="0" b="0" sz="2400" i="0" u="none">
          <a:solidFill>
            <a:schemeClr val="dk1"/>
          </a:solidFill>
          <a:latin typeface="Arial" pitchFamily="34" charset="0"/>
          <a:ea typeface="宋体" pitchFamily="2" charset="-122"/>
        </a:defRPr>
      </a:lvl3pPr>
      <a:lvl4pPr algn="l" eaLnBrk="1" fontAlgn="base" hangingPunct="1" indent="-228600" latinLnBrk="1" marL="160020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baseline="0" b="0" sz="2000" i="0" u="none">
          <a:solidFill>
            <a:schemeClr val="dk1"/>
          </a:solidFill>
          <a:latin typeface="Arial" pitchFamily="34" charset="0"/>
          <a:ea typeface="宋体" pitchFamily="2" charset="-122"/>
        </a:defRPr>
      </a:lvl4pPr>
      <a:lvl5pPr algn="l" eaLnBrk="1" fontAlgn="base" hangingPunct="1" indent="-228600" latinLnBrk="1" marL="205740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»"/>
        <a:defRPr baseline="0" b="0" sz="2000" i="0" u="none">
          <a:solidFill>
            <a:schemeClr val="dk1"/>
          </a:solidFill>
          <a:latin typeface="Arial" pitchFamily="34" charset="0"/>
          <a:ea typeface="宋体" pitchFamily="2" charset="-122"/>
        </a:defRPr>
      </a:lvl5pPr>
    </p:bodyStyle>
    <p:otherStyle>
      <a:lvl1pPr algn="l" eaLnBrk="1" fontAlgn="base" hangingPunct="1" indent="0" latinLnBrk="1" marL="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ea typeface="宋体" pitchFamily="2" charset="-122"/>
          <a:sym typeface="Arial" pitchFamily="34" charset="0"/>
        </a:defRPr>
      </a:lvl1pPr>
      <a:lvl2pPr algn="l" eaLnBrk="1" fontAlgn="base" hangingPunct="1" indent="0" latinLnBrk="1" marL="4572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ea typeface="宋体" pitchFamily="2" charset="-122"/>
          <a:sym typeface="Arial" pitchFamily="34" charset="0"/>
        </a:defRPr>
      </a:lvl2pPr>
      <a:lvl3pPr algn="l" eaLnBrk="1" fontAlgn="base" hangingPunct="1" indent="0" latinLnBrk="1" marL="9144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ea typeface="宋体" pitchFamily="2" charset="-122"/>
          <a:sym typeface="Arial" pitchFamily="34" charset="0"/>
        </a:defRPr>
      </a:lvl3pPr>
      <a:lvl4pPr algn="l" eaLnBrk="1" fontAlgn="base" hangingPunct="1" indent="0" latinLnBrk="1" marL="13716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ea typeface="宋体" pitchFamily="2" charset="-122"/>
          <a:sym typeface="Arial" pitchFamily="34" charset="0"/>
        </a:defRPr>
      </a:lvl4pPr>
      <a:lvl5pPr algn="l" eaLnBrk="1" fontAlgn="base" hangingPunct="1" indent="0" latinLnBrk="1" marL="18288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ea typeface="宋体" pitchFamily="2" charset="-122"/>
          <a:sym typeface="Arial" pitchFamily="34" charset="0"/>
        </a:defRPr>
      </a:lvl5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6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5.png"/><Relationship Id="rId3" Type="http://schemas.openxmlformats.org/officeDocument/2006/relationships/image" Target="../media/image13.png"/><Relationship Id="rId4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4.png"/><Relationship Id="rId3" Type="http://schemas.openxmlformats.org/officeDocument/2006/relationships/audio" Target="../media/media4.wav"/><Relationship Id="rId4" Type="http://schemas.openxmlformats.org/officeDocument/2006/relationships/audio" Target="../media/media5.wav"/><Relationship Id="rId5" Type="http://schemas.openxmlformats.org/officeDocument/2006/relationships/audio" Target="../media/media6.wav"/><Relationship Id="rId6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2.png"/><Relationship Id="rId3" Type="http://schemas.openxmlformats.org/officeDocument/2006/relationships/image" Target="../media/image16.png"/><Relationship Id="rId4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image" Target="../media/image18.gif"/><Relationship Id="rId3" Type="http://schemas.openxmlformats.org/officeDocument/2006/relationships/image" Target="../media/image19.jpeg"/><Relationship Id="rId4" Type="http://schemas.openxmlformats.org/officeDocument/2006/relationships/image" Target="../media/image20.png"/><Relationship Id="rId5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audio" Target="J:\&#20116;&#20108;\&#23447;&#21888;&#22993;&#23064;%2000_00_27-00_03_56.wav" TargetMode="External"/><Relationship Id="rId3" Type="http://schemas.microsoft.com/office/2007/relationships/media" Target="J:\&#20116;&#20108;\&#23447;&#21888;&#22993;&#23064;%2000_00_27-00_03_56.wav" TargetMode="External"/><Relationship Id="rId4" Type="http://schemas.openxmlformats.org/officeDocument/2006/relationships/image" Target="../media/image22.png"/><Relationship Id="rId5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png"/><Relationship Id="rId3" Type="http://schemas.openxmlformats.org/officeDocument/2006/relationships/audio" Target="../media/media1.wav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png"/><Relationship Id="rId3" Type="http://schemas.openxmlformats.org/officeDocument/2006/relationships/audio" Target="../media/media2.wav"/><Relationship Id="rId4" Type="http://schemas.openxmlformats.org/officeDocument/2006/relationships/audio" Target="../media/media3.wav"/><Relationship Id="rId5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audio" Target="../media/media4.wav"/><Relationship Id="rId3" Type="http://schemas.openxmlformats.org/officeDocument/2006/relationships/audio" Target="../media/media5.wav"/><Relationship Id="rId4" Type="http://schemas.openxmlformats.org/officeDocument/2006/relationships/audio" Target="../media/media6.wav"/><Relationship Id="rId5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2.png"/><Relationship Id="rId3" Type="http://schemas.openxmlformats.org/officeDocument/2006/relationships/audio" Target="../media/media7.wav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401175" cy="6884987"/>
          </a:xfrm>
          <a:prstGeom prst="rect"/>
          <a:noFill/>
          <a:ln>
            <a:noFill/>
          </a:ln>
        </p:spPr>
      </p:pic>
      <p:sp>
        <p:nvSpPr>
          <p:cNvPr id="1048581" name=""/>
          <p:cNvSpPr/>
          <p:nvPr/>
        </p:nvSpPr>
        <p:spPr>
          <a:xfrm rot="0">
            <a:off x="971550" y="3357562"/>
            <a:ext cx="7245350" cy="2758441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200000"/>
              </a:lnSpc>
            </a:pPr>
            <a:r>
              <a:rPr altLang="en-US" b="1" lang="zh-CN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           </a:t>
            </a:r>
          </a:p>
          <a:p>
            <a:pPr lvl="0">
              <a:lnSpc>
                <a:spcPct val="200000"/>
              </a:lnSpc>
            </a:pP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                    拜捕邦︽冲半︽昌︽得搬︽椿拜︽斑﹀</a:t>
            </a:r>
          </a:p>
          <a:p>
            <a:pPr lvl="0">
              <a:lnSpc>
                <a:spcPct val="200000"/>
              </a:lnSpc>
            </a:pPr>
            <a:endParaRPr altLang="en-US" b="1" lang="zh-CN">
              <a:solidFill>
                <a:srgbClr val="D60093"/>
              </a:solidFill>
              <a:latin typeface="BZDBT" pitchFamily="2" charset="-122"/>
              <a:ea typeface="BZDBT" pitchFamily="2" charset="-122"/>
            </a:endParaRPr>
          </a:p>
          <a:p>
            <a:pPr lvl="0">
              <a:lnSpc>
                <a:spcPct val="200000"/>
              </a:lnSpc>
            </a:pP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en-US" b="1" lang="zh-CN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ལྷོ་བྲག་རྫོང་རྫ་རི་སློབ་ཆུང་།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b="1" lang="en-US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en-US" b="0" lang="zh-CN">
                <a:solidFill>
                  <a:srgbClr val="D60093"/>
                </a:solidFill>
                <a:latin typeface="BZDBT" pitchFamily="2" charset="-122"/>
                <a:ea typeface="BZDBT" pitchFamily="2" charset="-122"/>
              </a:rPr>
              <a:t>མིག་དམར།</a:t>
            </a:r>
            <a:endParaRPr altLang="en-US" lang="zh-CN"/>
          </a:p>
          <a:p>
            <a:pPr lvl="0">
              <a:lnSpc>
                <a:spcPct val="200000"/>
              </a:lnSpc>
            </a:pPr>
            <a:r>
              <a:rPr altLang="en-US" b="1" lang="zh-CN">
                <a:solidFill>
                  <a:srgbClr val="FF00FF"/>
                </a:solidFill>
                <a:latin typeface="BZDBT" pitchFamily="2" charset="-122"/>
                <a:ea typeface="BZDBT" pitchFamily="2" charset="-122"/>
              </a:rPr>
              <a:t>              </a:t>
            </a:r>
          </a:p>
        </p:txBody>
      </p:sp>
      <p:sp>
        <p:nvSpPr>
          <p:cNvPr id="1048582" name=""/>
          <p:cNvSpPr/>
          <p:nvPr/>
        </p:nvSpPr>
        <p:spPr>
          <a:xfrm rot="0">
            <a:off x="900112" y="1236662"/>
            <a:ext cx="6373812" cy="1400175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49022" name="adj"/>
              </a:avLst>
            </a:prstTxWarp>
          </a:bodyPr>
          <a:p>
            <a:pPr algn="ctr"/>
            <a:r>
              <a:rPr b="0" sz="1800" i="0" normalizeH="0" spc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</a:ln>
                <a:solidFill>
                  <a:srgbClr val="FF00FF"/>
                </a:solidFill>
                <a:latin typeface="BZDBT"/>
                <a:ea typeface="BZDBT"/>
              </a:rPr>
              <a:t>伴避拜︽罢得﹀    侧爸邦︽得爸︽布敌︽扳摆扳︽搬帛罢邦︽蝶搬︽罢得﹀</a:t>
            </a:r>
          </a:p>
          <a:p>
            <a:pPr algn="ctr"/>
            <a:r>
              <a:rPr b="0" sz="1800" i="0" normalizeH="0" spc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</a:ln>
                <a:solidFill>
                  <a:srgbClr val="FF00FF"/>
                </a:solidFill>
                <a:latin typeface="BZDBT"/>
                <a:ea typeface="BZDBT"/>
              </a:rPr>
              <a:t>           </a:t>
            </a:r>
          </a:p>
          <a:p>
            <a:pPr algn="ctr"/>
            <a:r>
              <a:rPr b="0" sz="1800" i="0" normalizeH="0" spc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</a:ln>
                <a:solidFill>
                  <a:srgbClr val="FF00FF"/>
                </a:solidFill>
                <a:latin typeface="BZDBT"/>
                <a:ea typeface="BZDBT"/>
              </a:rPr>
              <a:t>           典︽地扳︽布︽搬敌︽敞拜︽柏﹀ </a:t>
            </a: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4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77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sp>
        <p:nvSpPr>
          <p:cNvPr id="1048663" name=""/>
          <p:cNvSpPr/>
          <p:nvPr/>
        </p:nvSpPr>
        <p:spPr>
          <a:xfrm rot="0">
            <a:off x="539750" y="404812"/>
            <a:ext cx="7920037" cy="4824412"/>
          </a:xfrm>
          <a:prstGeom prst="rect"/>
          <a:solidFill>
            <a:schemeClr val="lt1"/>
          </a:solidFill>
          <a:ln>
            <a:noFill/>
          </a:ln>
        </p:spPr>
        <p:txBody>
          <a:bodyPr anchor="ctr" bIns="46800" lIns="90000" rIns="90000" tIns="4680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endParaRPr altLang="en-US" lang="zh-CN"/>
          </a:p>
        </p:txBody>
      </p:sp>
      <p:sp>
        <p:nvSpPr>
          <p:cNvPr id="1048664" name=""/>
          <p:cNvSpPr/>
          <p:nvPr/>
        </p:nvSpPr>
        <p:spPr>
          <a:xfrm rot="0">
            <a:off x="466725" y="2960687"/>
            <a:ext cx="8208962" cy="1620837"/>
          </a:xfrm>
          <a:custGeom>
            <a:avLst/>
            <a:gdLst>
              <a:gd name="l" fmla="*/ 0 w 2294"/>
              <a:gd name="t" fmla="*/ 0 h 453"/>
              <a:gd name="r" fmla="*/ 2294 w 2294"/>
              <a:gd name="b" fmla="*/ 453 h 453"/>
            </a:gdLst>
            <a:ahLst/>
            <a:rect l="l" t="t" r="r" b="b"/>
            <a:pathLst>
              <a:path w="2294" h="453">
                <a:moveTo>
                  <a:pt x="389" y="0"/>
                </a:moveTo>
                <a:lnTo>
                  <a:pt x="2294" y="0"/>
                </a:lnTo>
                <a:lnTo>
                  <a:pt x="1976" y="453"/>
                </a:lnTo>
                <a:lnTo>
                  <a:pt x="0" y="453"/>
                </a:lnTo>
                <a:lnTo>
                  <a:pt x="389" y="0"/>
                </a:lnTo>
              </a:path>
            </a:pathLst>
          </a:custGeom>
          <a:solidFill>
            <a:srgbClr val="CCECFF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6800" lIns="90000" rIns="90000" tIns="4680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endParaRPr altLang="en-US" lang="zh-CN"/>
          </a:p>
        </p:txBody>
      </p:sp>
      <p:pic>
        <p:nvPicPr>
          <p:cNvPr id="2097178" name="" descr="-9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1908175" y="1905000"/>
            <a:ext cx="3240087" cy="2819400"/>
          </a:xfrm>
          <a:prstGeom prst="rect"/>
          <a:noFill/>
          <a:ln>
            <a:noFill/>
          </a:ln>
        </p:spPr>
      </p:pic>
      <p:sp>
        <p:nvSpPr>
          <p:cNvPr id="1048665" name=""/>
          <p:cNvSpPr/>
          <p:nvPr/>
        </p:nvSpPr>
        <p:spPr>
          <a:xfrm rot="0">
            <a:off x="4787900" y="2565400"/>
            <a:ext cx="1655762" cy="1655762"/>
          </a:xfrm>
          <a:prstGeom prst="cube">
            <a:avLst>
              <a:gd name="adj" fmla="val 25000"/>
            </a:avLst>
          </a:prstGeom>
          <a:solidFill>
            <a:srgbClr val="FFCC00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6800" lIns="90000" rIns="90000" tIns="4680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endParaRPr altLang="en-US" lang="zh-CN"/>
          </a:p>
        </p:txBody>
      </p:sp>
      <p:pic>
        <p:nvPicPr>
          <p:cNvPr id="2097179" name="" descr="78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3563937" y="4986337"/>
            <a:ext cx="1871662" cy="1871662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4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6" name=""/>
          <p:cNvSpPr/>
          <p:nvPr/>
        </p:nvSpPr>
        <p:spPr>
          <a:xfrm rot="0">
            <a:off x="0" y="0"/>
            <a:ext cx="8964612" cy="6858000"/>
          </a:xfrm>
          <a:prstGeom prst="rect"/>
          <a:solidFill>
            <a:schemeClr val="dk1"/>
          </a:solidFill>
          <a:ln>
            <a:noFill/>
          </a:ln>
        </p:spPr>
        <p:txBody>
          <a:bodyPr anchor="ctr" bIns="46800" lIns="90000" rIns="90000" tIns="4680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endParaRPr altLang="en-US" lang="zh-CN"/>
          </a:p>
        </p:txBody>
      </p:sp>
      <p:grpSp>
        <p:nvGrpSpPr>
          <p:cNvPr id="45" name=""/>
          <p:cNvGrpSpPr/>
          <p:nvPr/>
        </p:nvGrpSpPr>
        <p:grpSpPr>
          <a:xfrm rot="0">
            <a:off x="323850" y="549275"/>
            <a:ext cx="5545137" cy="1905000"/>
            <a:chOff x="0" y="0"/>
            <a:chExt cx="3493" cy="1200"/>
          </a:xfrm>
        </p:grpSpPr>
        <p:sp>
          <p:nvSpPr>
            <p:cNvPr id="1048667" name=""/>
            <p:cNvSpPr/>
            <p:nvPr/>
          </p:nvSpPr>
          <p:spPr>
            <a:xfrm rot="0">
              <a:off x="0" y="449"/>
              <a:ext cx="3493" cy="690"/>
            </a:xfrm>
            <a:custGeom>
              <a:avLst/>
              <a:gdLst>
                <a:gd name="l" fmla="*/ 0 w 2294"/>
                <a:gd name="t" fmla="*/ 0 h 453"/>
                <a:gd name="r" fmla="*/ 2294 w 2294"/>
                <a:gd name="b" fmla="*/ 453 h 453"/>
              </a:gdLst>
              <a:ahLst/>
              <a:rect l="l" t="t" r="r" b="b"/>
              <a:pathLst>
                <a:path w="2294" h="453">
                  <a:moveTo>
                    <a:pt x="389" y="0"/>
                  </a:moveTo>
                  <a:lnTo>
                    <a:pt x="2294" y="0"/>
                  </a:lnTo>
                  <a:lnTo>
                    <a:pt x="1976" y="453"/>
                  </a:lnTo>
                  <a:lnTo>
                    <a:pt x="0" y="453"/>
                  </a:lnTo>
                  <a:lnTo>
                    <a:pt x="389" y="0"/>
                  </a:lnTo>
                </a:path>
              </a:pathLst>
            </a:custGeom>
            <a:solidFill>
              <a:srgbClr val="CCECFF"/>
            </a:solidFill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anchor="ctr" bIns="46800" lIns="90000" rIns="90000" tIns="4680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pPr lvl="0"/>
              <a:endParaRPr altLang="en-US" lang="zh-CN"/>
            </a:p>
          </p:txBody>
        </p:sp>
        <p:pic>
          <p:nvPicPr>
            <p:cNvPr id="2097180" name="" descr="-9"/>
            <p:cNvPicPr>
              <a:picLocks/>
            </p:cNvPicPr>
            <p:nvPr/>
          </p:nvPicPr>
          <p:blipFill>
            <a:blip xmlns:r="http://schemas.openxmlformats.org/officeDocument/2006/relationships" r:embed="rId1"/>
            <a:srcRect l="0" t="0" r="0" b="0"/>
            <a:stretch>
              <a:fillRect/>
            </a:stretch>
          </p:blipFill>
          <p:spPr>
            <a:xfrm rot="0">
              <a:off x="708" y="0"/>
              <a:ext cx="1379" cy="1200"/>
            </a:xfrm>
            <a:prstGeom prst="rect"/>
            <a:noFill/>
            <a:ln>
              <a:noFill/>
            </a:ln>
          </p:spPr>
        </p:pic>
        <p:sp>
          <p:nvSpPr>
            <p:cNvPr id="1048668" name=""/>
            <p:cNvSpPr/>
            <p:nvPr/>
          </p:nvSpPr>
          <p:spPr>
            <a:xfrm rot="0">
              <a:off x="1951" y="251"/>
              <a:ext cx="704" cy="704"/>
            </a:xfrm>
            <a:prstGeom prst="cube">
              <a:avLst>
                <a:gd name="adj" fmla="val 25000"/>
              </a:avLst>
            </a:prstGeom>
            <a:solidFill>
              <a:srgbClr val="FFCC00"/>
            </a:solidFill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anchor="ctr" bIns="46800" lIns="90000" rIns="90000" tIns="4680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pPr lvl="0"/>
              <a:endParaRPr altLang="en-US" lang="zh-CN"/>
            </a:p>
          </p:txBody>
        </p:sp>
      </p:grpSp>
      <p:pic>
        <p:nvPicPr>
          <p:cNvPr id="2097181" name="" descr="971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7616825" y="733425"/>
            <a:ext cx="1419225" cy="1543050"/>
          </a:xfrm>
          <a:prstGeom prst="rect"/>
          <a:noFill/>
          <a:ln>
            <a:noFill/>
          </a:ln>
        </p:spPr>
      </p:pic>
      <p:sp>
        <p:nvSpPr>
          <p:cNvPr id="1048669" name=""/>
          <p:cNvSpPr/>
          <p:nvPr/>
        </p:nvSpPr>
        <p:spPr>
          <a:xfrm rot="0">
            <a:off x="5003800" y="2349500"/>
            <a:ext cx="3384550" cy="1079500"/>
          </a:xfrm>
          <a:prstGeom prst="wedgeRoundRectCallout">
            <a:avLst>
              <a:gd name="adj1" fmla="val 38931"/>
              <a:gd name="adj2" fmla="val -111764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33CCCC">
                <a:alpha val="100000"/>
              </a:srgbClr>
            </a:solidFill>
            <a:prstDash val="solid"/>
            <a:round/>
          </a:ln>
        </p:spPr>
        <p:txBody>
          <a:bodyPr anchor="ctr" bIns="46800" lIns="90000" rIns="90000" tIns="4680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0000"/>
              </a:lnSpc>
            </a:pPr>
            <a:r>
              <a:rPr altLang="en-US" lang="zh-CN">
                <a:ea typeface="BZDBT" pitchFamily="2" charset="-122"/>
              </a:rPr>
              <a:t>罢绊扳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卞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地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淬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雕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雕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串罢邦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罢爸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稗邦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扳超爸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搬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佃拜</a:t>
            </a:r>
            <a:r>
              <a:rPr altLang="en-US" lang="en-US">
                <a:ea typeface="BZDBT" pitchFamily="2" charset="-122"/>
              </a:rPr>
              <a:t>﹀</a:t>
            </a:r>
          </a:p>
        </p:txBody>
      </p:sp>
      <p:sp>
        <p:nvSpPr>
          <p:cNvPr id="1048670" name=""/>
          <p:cNvSpPr/>
          <p:nvPr/>
        </p:nvSpPr>
        <p:spPr>
          <a:xfrm rot="16200000">
            <a:off x="3961606" y="4185443"/>
            <a:ext cx="936625" cy="1439862"/>
          </a:xfrm>
          <a:prstGeom prst="rect"/>
          <a:gradFill rotWithShape="1">
            <a:gsLst>
              <a:gs pos="0">
                <a:srgbClr val="A4DE00">
                  <a:alpha val="100000"/>
                </a:srgbClr>
              </a:gs>
              <a:gs pos="50000">
                <a:srgbClr val="759E00">
                  <a:alpha val="100000"/>
                </a:srgbClr>
              </a:gs>
              <a:gs pos="100000">
                <a:srgbClr val="A4DE00">
                  <a:alpha val="100000"/>
                </a:srgbClr>
              </a:gs>
            </a:gsLst>
            <a:lin ang="5400000" scaled="1"/>
          </a:gra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6800" lIns="90000" rIns="90000" rot="5400000" tIns="4680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endParaRPr altLang="en-US" lang="zh-CN"/>
          </a:p>
        </p:txBody>
      </p:sp>
      <p:sp>
        <p:nvSpPr>
          <p:cNvPr id="1048671" name=""/>
          <p:cNvSpPr/>
          <p:nvPr/>
        </p:nvSpPr>
        <p:spPr>
          <a:xfrm rot="0">
            <a:off x="468312" y="4005262"/>
            <a:ext cx="2665412" cy="1584325"/>
          </a:xfrm>
          <a:prstGeom prst="rect"/>
          <a:noFill/>
          <a:ln w="25400" cap="flat" cmpd="sng">
            <a:solidFill>
              <a:srgbClr val="D60093">
                <a:alpha val="100000"/>
              </a:srgbClr>
            </a:solidFill>
            <a:prstDash val="solid"/>
            <a:round/>
          </a:ln>
        </p:spPr>
        <p:txBody>
          <a:bodyPr anchor="ctr" bIns="46800" lIns="90000" rIns="90000" tIns="4680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endParaRPr altLang="en-US" lang="zh-CN"/>
          </a:p>
        </p:txBody>
      </p:sp>
      <p:sp>
        <p:nvSpPr>
          <p:cNvPr id="1048672" name=""/>
          <p:cNvSpPr/>
          <p:nvPr/>
        </p:nvSpPr>
        <p:spPr>
          <a:xfrm rot="0">
            <a:off x="3492500" y="4005262"/>
            <a:ext cx="1873250" cy="1584325"/>
          </a:xfrm>
          <a:prstGeom prst="rect"/>
          <a:noFill/>
          <a:ln w="25400" cap="flat" cmpd="sng">
            <a:solidFill>
              <a:srgbClr val="D60093">
                <a:alpha val="100000"/>
              </a:srgbClr>
            </a:solidFill>
            <a:prstDash val="solid"/>
            <a:round/>
          </a:ln>
        </p:spPr>
        <p:txBody>
          <a:bodyPr anchor="ctr" bIns="46800" lIns="90000" rIns="90000" tIns="4680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endParaRPr altLang="en-US" lang="zh-CN"/>
          </a:p>
        </p:txBody>
      </p:sp>
      <p:sp>
        <p:nvSpPr>
          <p:cNvPr id="1048673" name=""/>
          <p:cNvSpPr/>
          <p:nvPr/>
        </p:nvSpPr>
        <p:spPr>
          <a:xfrm rot="0">
            <a:off x="5795962" y="4005262"/>
            <a:ext cx="2952750" cy="1584325"/>
          </a:xfrm>
          <a:prstGeom prst="rect"/>
          <a:noFill/>
          <a:ln w="25400" cap="flat" cmpd="sng">
            <a:solidFill>
              <a:srgbClr val="D60093">
                <a:alpha val="100000"/>
              </a:srgbClr>
            </a:solidFill>
            <a:prstDash val="solid"/>
            <a:round/>
          </a:ln>
        </p:spPr>
        <p:txBody>
          <a:bodyPr anchor="ctr" bIns="46800" lIns="90000" rIns="90000" tIns="4680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endParaRPr altLang="en-US" lang="zh-CN"/>
          </a:p>
        </p:txBody>
      </p:sp>
      <p:grpSp>
        <p:nvGrpSpPr>
          <p:cNvPr id="46" name=""/>
          <p:cNvGrpSpPr/>
          <p:nvPr/>
        </p:nvGrpSpPr>
        <p:grpSpPr>
          <a:xfrm rot="0">
            <a:off x="541337" y="4365625"/>
            <a:ext cx="2447925" cy="1081087"/>
            <a:chOff x="0" y="0"/>
            <a:chExt cx="1542" cy="681"/>
          </a:xfrm>
        </p:grpSpPr>
        <p:sp>
          <p:nvSpPr>
            <p:cNvPr id="1048674" name=""/>
            <p:cNvSpPr/>
            <p:nvPr/>
          </p:nvSpPr>
          <p:spPr>
            <a:xfrm rot="0">
              <a:off x="0" y="45"/>
              <a:ext cx="635" cy="635"/>
            </a:xfrm>
            <a:prstGeom prst="ellipse"/>
            <a:gradFill rotWithShape="1">
              <a:gsLst>
                <a:gs pos="0">
                  <a:srgbClr val="A4DE00">
                    <a:alpha val="100000"/>
                  </a:srgbClr>
                </a:gs>
                <a:gs pos="100000">
                  <a:srgbClr val="759E00">
                    <a:alpha val="100000"/>
                  </a:srgbClr>
                </a:gs>
              </a:gsLst>
              <a:path path="shape">
                <a:fillToRect l="50000" t="50000" r="50000" b="50000"/>
              </a:path>
            </a:gradFill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anchor="ctr" bIns="46800" lIns="90000" rIns="90000" tIns="4680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pPr lvl="0"/>
              <a:endParaRPr altLang="en-US" lang="zh-CN"/>
            </a:p>
          </p:txBody>
        </p:sp>
        <p:sp>
          <p:nvSpPr>
            <p:cNvPr id="1048675" name=""/>
            <p:cNvSpPr/>
            <p:nvPr/>
          </p:nvSpPr>
          <p:spPr>
            <a:xfrm rot="0">
              <a:off x="861" y="0"/>
              <a:ext cx="681" cy="681"/>
            </a:xfrm>
            <a:prstGeom prst="rect"/>
            <a:solidFill>
              <a:srgbClr val="FFCC00"/>
            </a:solidFill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anchor="ctr" bIns="46800" lIns="90000" rIns="90000" tIns="4680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pPr lvl="0"/>
              <a:endParaRPr altLang="en-US" lang="zh-CN"/>
            </a:p>
          </p:txBody>
        </p:sp>
      </p:grpSp>
      <p:grpSp>
        <p:nvGrpSpPr>
          <p:cNvPr id="47" name=""/>
          <p:cNvGrpSpPr/>
          <p:nvPr/>
        </p:nvGrpSpPr>
        <p:grpSpPr>
          <a:xfrm rot="0">
            <a:off x="6157912" y="4076700"/>
            <a:ext cx="2447925" cy="1439862"/>
            <a:chOff x="0" y="0"/>
            <a:chExt cx="1542" cy="907"/>
          </a:xfrm>
        </p:grpSpPr>
        <p:sp>
          <p:nvSpPr>
            <p:cNvPr id="1048676" name=""/>
            <p:cNvSpPr/>
            <p:nvPr/>
          </p:nvSpPr>
          <p:spPr>
            <a:xfrm rot="0">
              <a:off x="0" y="0"/>
              <a:ext cx="590" cy="907"/>
            </a:xfrm>
            <a:prstGeom prst="rect"/>
            <a:gradFill rotWithShape="1">
              <a:gsLst>
                <a:gs pos="0">
                  <a:srgbClr val="A4DE00">
                    <a:alpha val="100000"/>
                  </a:srgbClr>
                </a:gs>
                <a:gs pos="50000">
                  <a:srgbClr val="759E00">
                    <a:alpha val="100000"/>
                  </a:srgbClr>
                </a:gs>
                <a:gs pos="100000">
                  <a:srgbClr val="A4DE00">
                    <a:alpha val="100000"/>
                  </a:srgbClr>
                </a:gs>
              </a:gsLst>
              <a:lin ang="0" scaled="1"/>
            </a:gradFill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anchor="ctr" bIns="46800" lIns="90000" rIns="90000" tIns="4680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pPr lvl="0"/>
              <a:endParaRPr altLang="en-US" lang="zh-CN"/>
            </a:p>
          </p:txBody>
        </p:sp>
        <p:sp>
          <p:nvSpPr>
            <p:cNvPr id="1048677" name=""/>
            <p:cNvSpPr/>
            <p:nvPr/>
          </p:nvSpPr>
          <p:spPr>
            <a:xfrm rot="0">
              <a:off x="861" y="226"/>
              <a:ext cx="681" cy="681"/>
            </a:xfrm>
            <a:prstGeom prst="rect"/>
            <a:solidFill>
              <a:srgbClr val="FFCC00"/>
            </a:solidFill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anchor="ctr" bIns="46800" lIns="90000" rIns="90000" tIns="4680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pPr lvl="0"/>
              <a:endParaRPr altLang="en-US" lang="zh-CN"/>
            </a:p>
          </p:txBody>
        </p:sp>
      </p:grpSp>
      <p:sp>
        <p:nvSpPr>
          <p:cNvPr id="1048678" name=""/>
          <p:cNvSpPr/>
          <p:nvPr/>
        </p:nvSpPr>
        <p:spPr>
          <a:xfrm rot="0">
            <a:off x="3589337" y="5734050"/>
            <a:ext cx="1558925" cy="476250"/>
          </a:xfrm>
          <a:prstGeom prst="rect"/>
          <a:noFill/>
          <a:ln>
            <a:noFill/>
          </a:ln>
        </p:spPr>
        <p:txBody>
          <a:bodyPr anchor="t" bIns="46800" lIns="90000" rIns="90000" tIns="46800" vert="horz" wrap="none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0000"/>
              </a:lnSpc>
              <a:spcBef>
                <a:spcPct val="30000"/>
              </a:spcBef>
            </a:pPr>
            <a:r>
              <a:rPr altLang="en-US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罢底稗</a:t>
            </a:r>
            <a:r>
              <a:rPr altLang="en-US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捕邦</a:t>
            </a:r>
            <a:r>
              <a:rPr altLang="en-US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 </a:t>
            </a:r>
          </a:p>
        </p:txBody>
      </p:sp>
      <p:sp>
        <p:nvSpPr>
          <p:cNvPr id="1048679" name=""/>
          <p:cNvSpPr/>
          <p:nvPr/>
        </p:nvSpPr>
        <p:spPr>
          <a:xfrm rot="0">
            <a:off x="6659562" y="5689600"/>
            <a:ext cx="1216025" cy="476250"/>
          </a:xfrm>
          <a:prstGeom prst="rect"/>
          <a:noFill/>
          <a:ln>
            <a:noFill/>
          </a:ln>
        </p:spPr>
        <p:txBody>
          <a:bodyPr anchor="t" bIns="46800" lIns="90000" rIns="90000" tIns="46800" vert="horz" wrap="none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0000"/>
              </a:lnSpc>
              <a:spcBef>
                <a:spcPct val="30000"/>
              </a:spcBef>
            </a:pPr>
            <a:r>
              <a:rPr altLang="en-US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厂爸</a:t>
            </a:r>
            <a:r>
              <a:rPr altLang="en-US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捕邦</a:t>
            </a:r>
            <a:r>
              <a:rPr altLang="en-US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</a:t>
            </a:r>
          </a:p>
        </p:txBody>
      </p:sp>
      <p:sp>
        <p:nvSpPr>
          <p:cNvPr id="1048680" name=""/>
          <p:cNvSpPr/>
          <p:nvPr/>
        </p:nvSpPr>
        <p:spPr>
          <a:xfrm rot="0">
            <a:off x="900112" y="5805487"/>
            <a:ext cx="1444625" cy="476250"/>
          </a:xfrm>
          <a:prstGeom prst="rect"/>
          <a:noFill/>
          <a:ln>
            <a:noFill/>
          </a:ln>
        </p:spPr>
        <p:txBody>
          <a:bodyPr anchor="t" bIns="46800" lIns="90000" rIns="90000" tIns="46800" vert="horz" wrap="none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0000"/>
              </a:lnSpc>
              <a:spcBef>
                <a:spcPct val="30000"/>
              </a:spcBef>
            </a:pPr>
            <a:r>
              <a:rPr altLang="en-US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扳吵稗</a:t>
            </a:r>
            <a:r>
              <a:rPr altLang="en-US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捕邦</a:t>
            </a:r>
            <a:r>
              <a:rPr altLang="en-US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</a:t>
            </a:r>
          </a:p>
        </p:txBody>
      </p:sp>
    </p:spTree>
  </p:cSld>
  <p:clrMapOvr>
    <a:masterClrMapping/>
  </p:clrMapOvr>
  <p:transition spd="fast" advClick="1">
    <p:push dir="r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8"/>
                                        <p:tgtEl>
                                          <p:spTgt spid="10486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0000">
                                        <p:cTn display="0" id="6" masterRel="sameClick" presetSubtype="1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4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0000">
                                        <p:cTn display="0" id="12" masterRel="sameClick" presetSubtype="1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6" nodeType="after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dur="2000" id="18"/>
                                        <p:tgtEl>
                                          <p:spTgt spid="104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24"/>
                                        <p:tgtEl>
                                          <p:spTgt spid="10486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0000">
                                        <p:cTn display="0" id="22" masterRel="sameClick" presetSubtype="1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6" nodeType="after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dur="2000" id="28"/>
                                        <p:tgtEl>
                                          <p:spTgt spid="104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34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0000">
                                        <p:cTn display="0" id="32" masterRel="sameClick" presetSubtype="1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6" nodeType="after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dur="2000" id="38"/>
                                        <p:tgtEl>
                                          <p:spTgt spid="104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7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dur="500" id="44"/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99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dur="500" id="45"/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99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500" id="46"/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50000">
                                        <p:cTn display="0" id="42" masterRel="sameClick" presetSubtype="1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9" nodeType="clickEffect" presetClass="entr" presetID="27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dur="500" id="52"/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99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dur="500" id="53"/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99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500" id="54"/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50000">
                                        <p:cTn display="0" id="50" masterRel="sameClick" presetSubtype="1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>
                      <p:stCondLst>
                        <p:cond delay="indefinite"/>
                      </p:stCondLst>
                      <p:childTnLst>
                        <p:par>
                          <p:cTn fill="hold" id="5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7" nodeType="clickEffect" presetClass="entr" presetID="27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dur="500" id="60"/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99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dur="500" id="61"/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99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500" id="62"/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50000">
                                        <p:cTn display="0" id="58" masterRel="sameClick" presetSubtype="1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9" grpId="0" uiExpand="0" build="whole" animBg="1"/>
      <p:bldP spid="1048670" grpId="0" uiExpand="0" build="whole" animBg="1"/>
      <p:bldP spid="1048671" grpId="0" uiExpand="0" build="whole" animBg="1"/>
      <p:bldP spid="1048672" grpId="0" uiExpand="0" build="whole" animBg="1"/>
      <p:bldP spid="1048673" grpId="0" uiExpand="0" build="whole" animBg="1"/>
      <p:bldP spid="1048678" grpId="0" uiExpand="0" build="whole"/>
      <p:bldP spid="1048679" grpId="0" uiExpand="0" build="whole"/>
      <p:bldP spid="1048680" grpId="0" uiExpand="0" build="whol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82" name="" descr="11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324975" cy="6886575"/>
          </a:xfrm>
          <a:prstGeom prst="rect"/>
          <a:solidFill>
            <a:srgbClr val="FF0066"/>
          </a:solidFill>
          <a:ln>
            <a:noFill/>
          </a:ln>
        </p:spPr>
      </p:pic>
      <p:pic>
        <p:nvPicPr>
          <p:cNvPr id="2097183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18175" t="41006" r="67163" b="46074"/>
          <a:stretch>
            <a:fillRect/>
          </a:stretch>
        </p:blipFill>
        <p:spPr>
          <a:xfrm rot="0">
            <a:off x="971550" y="2060575"/>
            <a:ext cx="1438275" cy="1800225"/>
          </a:xfrm>
          <a:prstGeom prst="rect"/>
          <a:noFill/>
          <a:ln>
            <a:noFill/>
          </a:ln>
        </p:spPr>
      </p:pic>
      <p:pic>
        <p:nvPicPr>
          <p:cNvPr id="2097184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40019" t="42567" r="48244" b="46063"/>
          <a:stretch>
            <a:fillRect/>
          </a:stretch>
        </p:blipFill>
        <p:spPr>
          <a:xfrm rot="0" flipH="1">
            <a:off x="7092950" y="4221162"/>
            <a:ext cx="1079500" cy="1584325"/>
          </a:xfrm>
          <a:prstGeom prst="rect"/>
          <a:noFill/>
          <a:ln>
            <a:noFill/>
          </a:ln>
        </p:spPr>
      </p:pic>
      <p:sp>
        <p:nvSpPr>
          <p:cNvPr id="1048681" name=""/>
          <p:cNvSpPr/>
          <p:nvPr/>
        </p:nvSpPr>
        <p:spPr>
          <a:xfrm rot="0">
            <a:off x="1116012" y="476250"/>
            <a:ext cx="3089275" cy="754062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0" name="adj"/>
              </a:avLst>
            </a:prstTxWarp>
          </a:bodyPr>
          <a:p>
            <a:pPr algn="ctr"/>
            <a:r>
              <a:rPr b="1" sz="4800" i="0" kern="10" normalizeH="0" spc="0">
                <a:ln w="12700" cap="flat" cmpd="sng">
                  <a:solidFill>
                    <a:srgbClr val="EAEAEA">
                      <a:alpha val="100000"/>
                    </a:srgbClr>
                  </a:solidFill>
                  <a:prstDash val="solid"/>
                  <a:round/>
                </a:ln>
                <a:gradFill rotWithShape="0">
                  <a:gsLst>
                    <a:gs pos="0">
                      <a:srgbClr val="0000FF">
                        <a:alpha val="100000"/>
                      </a:srgbClr>
                    </a:gs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9400ED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</a:gradFill>
                <a:effectLst>
                  <a:outerShdw algn="bl" dir="2699999" dist="35921" kx="2115830" sx="100000" sy="50000">
                    <a:srgbClr val="C0C0C0">
                      <a:alpha val="75000"/>
                    </a:srgbClr>
                  </a:outerShdw>
                </a:effectLst>
                <a:latin typeface="BZDBT"/>
                <a:ea typeface="BZDBT"/>
              </a:rPr>
              <a:t>串罢邦︽成扳﹀</a:t>
            </a:r>
          </a:p>
        </p:txBody>
      </p:sp>
      <p:sp>
        <p:nvSpPr>
          <p:cNvPr id="1048682" name=""/>
          <p:cNvSpPr/>
          <p:nvPr/>
        </p:nvSpPr>
        <p:spPr>
          <a:xfrm rot="0">
            <a:off x="468312" y="1412875"/>
            <a:ext cx="8229600" cy="13716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 lvl="0">
              <a:lnSpc>
                <a:spcPct val="155000"/>
              </a:lnSpc>
            </a:pPr>
            <a:r>
              <a:rPr altLang="en-US" sz="2000" lang="zh-CN">
                <a:solidFill>
                  <a:srgbClr val="FF0066"/>
                </a:solidFill>
                <a:ea typeface="BZDBT" pitchFamily="2" charset="-122"/>
              </a:rPr>
              <a:t>蝶搬</a:t>
            </a:r>
            <a:r>
              <a:rPr altLang="en-US" sz="2000" lang="en-US">
                <a:solidFill>
                  <a:srgbClr val="FF0066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0066"/>
                </a:solidFill>
                <a:ea typeface="BZDBT" pitchFamily="2" charset="-122"/>
              </a:rPr>
              <a:t>唱稗</a:t>
            </a:r>
            <a:r>
              <a:rPr altLang="en-US" sz="2000" lang="en-US">
                <a:solidFill>
                  <a:srgbClr val="FF0066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0066"/>
                </a:solidFill>
                <a:ea typeface="BZDBT" pitchFamily="2" charset="-122"/>
              </a:rPr>
              <a:t>伴巢</a:t>
            </a:r>
            <a:r>
              <a:rPr altLang="en-US" sz="2000" lang="en-US">
                <a:solidFill>
                  <a:srgbClr val="FF0066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0066"/>
                </a:solidFill>
                <a:ea typeface="BZDBT" pitchFamily="2" charset="-122"/>
              </a:rPr>
              <a:t>搬柄拜</a:t>
            </a:r>
            <a:r>
              <a:rPr altLang="en-US" sz="2000" lang="en-US">
                <a:solidFill>
                  <a:srgbClr val="FF0066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0066"/>
                </a:solidFill>
                <a:ea typeface="BZDBT" pitchFamily="2" charset="-122"/>
              </a:rPr>
              <a:t>蝶搬</a:t>
            </a:r>
            <a:r>
              <a:rPr altLang="en-US" sz="2000" lang="en-US">
                <a:solidFill>
                  <a:srgbClr val="FF0066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0066"/>
                </a:solidFill>
                <a:ea typeface="BZDBT" pitchFamily="2" charset="-122"/>
              </a:rPr>
              <a:t>表罢邦</a:t>
            </a:r>
            <a:r>
              <a:rPr altLang="en-US" sz="2000" lang="en-US">
                <a:solidFill>
                  <a:srgbClr val="FF0066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0066"/>
                </a:solidFill>
                <a:ea typeface="BZDBT" pitchFamily="2" charset="-122"/>
              </a:rPr>
              <a:t>档邦</a:t>
            </a:r>
            <a:r>
              <a:rPr altLang="en-US" sz="2000" lang="en-US">
                <a:solidFill>
                  <a:srgbClr val="FF0066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0066"/>
                </a:solidFill>
                <a:ea typeface="BZDBT" pitchFamily="2" charset="-122"/>
              </a:rPr>
              <a:t>财</a:t>
            </a:r>
            <a:r>
              <a:rPr altLang="en-US" sz="2000" lang="en-US">
                <a:solidFill>
                  <a:srgbClr val="FF0066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0066"/>
                </a:solidFill>
                <a:ea typeface="BZDBT" pitchFamily="2" charset="-122"/>
              </a:rPr>
              <a:t>得罢</a:t>
            </a:r>
            <a:r>
              <a:rPr altLang="en-US" sz="2000" lang="en-US">
                <a:solidFill>
                  <a:srgbClr val="FF0066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0066"/>
                </a:solidFill>
                <a:ea typeface="BZDBT" pitchFamily="2" charset="-122"/>
              </a:rPr>
              <a:t>电邦</a:t>
            </a:r>
            <a:r>
              <a:rPr altLang="en-US" sz="2000" lang="en-US">
                <a:solidFill>
                  <a:srgbClr val="FF0066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0066"/>
                </a:solidFill>
                <a:ea typeface="BZDBT" pitchFamily="2" charset="-122"/>
              </a:rPr>
              <a:t>雕爸</a:t>
            </a:r>
            <a:r>
              <a:rPr altLang="en-US" sz="2000" lang="en-US">
                <a:solidFill>
                  <a:srgbClr val="FF0066"/>
                </a:solidFill>
                <a:ea typeface="BZDBT" pitchFamily="2" charset="-122"/>
              </a:rPr>
              <a:t>︽﹀</a:t>
            </a:r>
            <a:br/>
            <a:endParaRPr altLang="en-US" sz="2000" lang="en-US">
              <a:solidFill>
                <a:srgbClr val="FF0066"/>
              </a:solidFill>
              <a:ea typeface="BZDBT" pitchFamily="2" charset="-122"/>
            </a:endParaRPr>
          </a:p>
        </p:txBody>
      </p:sp>
      <p:sp>
        <p:nvSpPr>
          <p:cNvPr id="1048683" name=""/>
          <p:cNvSpPr txBox="1"/>
          <p:nvPr/>
        </p:nvSpPr>
        <p:spPr>
          <a:xfrm rot="0">
            <a:off x="1042987" y="3867150"/>
            <a:ext cx="6265862" cy="1793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55000"/>
              </a:lnSpc>
            </a:pP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霸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串罢邦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脆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伴扯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搬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稗邦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拜捕邦︽罢等罢邦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宝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罢稗邦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邦敌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伴蠢办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搬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拜爸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搬凳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昌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办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昌︽得搬︽锤邦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稗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串罢邦︽脆︽伴扯︽搬︽稗邦︽扳捕稗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斑敌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地邦</a:t>
            </a:r>
            <a:r>
              <a:rPr altLang="en-US" b="1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拜垂搬邦︽饱爸︽脆︽伴扯﹀</a:t>
            </a:r>
          </a:p>
          <a:p>
            <a:pPr lvl="0">
              <a:lnSpc>
                <a:spcPct val="155000"/>
              </a:lnSpc>
            </a:pPr>
            <a:r>
              <a:rPr altLang="en-US" lang="zh-CN"/>
              <a:t>      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5" nodeType="click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" fill="hold" id="13"/>
                                        <p:tgtEl>
                                          <p:spTgt spid="209718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2" id="16" nodeType="clickEffect" presetClass="entr" presetID="58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4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04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04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04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2"/>
                                        <p:tgtEl>
                                          <p:spTgt spid="104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2" grpId="0" uiExpand="0" build="whole"/>
      <p:bldP spid="1048682" grpId="1" uiExpand="0" build="whole"/>
      <p:bldP spid="1048683" grpId="0" uiExpand="0" build="whole"/>
      <p:bldP spid="1048683" grpId="1" uiExpand="0" build="whole"/>
      <p:bldP spid="1048683" grpId="2" uiExpand="0" build="whol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4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4" name=""/>
          <p:cNvSpPr/>
          <p:nvPr/>
        </p:nvSpPr>
        <p:spPr>
          <a:xfrm rot="0">
            <a:off x="971550" y="765175"/>
            <a:ext cx="2663825" cy="790575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4" name="adj"/>
              </a:avLst>
            </a:prstTxWarp>
          </a:bodyPr>
          <a:p>
            <a:pPr algn="ctr"/>
            <a:r>
              <a:rPr b="0" sz="1800" i="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BZDBT"/>
                <a:ea typeface="BZDBT"/>
              </a:rPr>
              <a:t>办邦︽锤︽搬堡拜︽帛罢</a:t>
            </a:r>
          </a:p>
        </p:txBody>
      </p:sp>
      <p:sp>
        <p:nvSpPr>
          <p:cNvPr id="1048685" name=""/>
          <p:cNvSpPr/>
          <p:nvPr/>
        </p:nvSpPr>
        <p:spPr>
          <a:xfrm rot="0">
            <a:off x="971550" y="3573462"/>
            <a:ext cx="1728787" cy="812800"/>
          </a:xfrm>
          <a:prstGeom prst="rect"/>
        </p:spPr>
        <p:txBody>
          <a:bodyPr anchor="t" bIns="45720" fromWordArt="1" lIns="91440" rIns="91440" tIns="45720" vert="horz" wrap="none">
            <a:prstTxWarp prst="textCanUp">
              <a:avLst>
                <a:gd fmla="val 85719" name="adj"/>
              </a:avLst>
            </a:prstTxWarp>
          </a:bodyPr>
          <a:p>
            <a:pPr algn="ctr"/>
            <a:r>
              <a:rPr b="0" sz="2000" i="0" normalizeH="0" spc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BZDBT"/>
                <a:ea typeface="BZDBT"/>
              </a:rPr>
              <a:t>2  第︽伴吵稗﹀</a:t>
            </a:r>
          </a:p>
        </p:txBody>
      </p:sp>
      <p:sp>
        <p:nvSpPr>
          <p:cNvPr id="1048686" name=""/>
          <p:cNvSpPr/>
          <p:nvPr/>
        </p:nvSpPr>
        <p:spPr>
          <a:xfrm rot="0">
            <a:off x="323850" y="4724400"/>
            <a:ext cx="7704137" cy="1081087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4" name="adj"/>
              </a:avLst>
            </a:prstTxWarp>
          </a:bodyPr>
          <a:p>
            <a:pPr algn="ctr"/>
            <a:r>
              <a:rPr b="0" sz="1600" i="0" normalizeH="0" spc="0">
                <a:ln w="9525" cap="flat" cmpd="sng">
                  <a:solidFill>
                    <a:srgbClr val="FF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FF6600"/>
                </a:solidFill>
                <a:latin typeface="BZDBT"/>
                <a:ea typeface="BZDBT"/>
              </a:rPr>
              <a:t>（1） 翟罢︽罢等罢邦︽办︽扳摆扳︽伴仓罢︽拜爸︽炒搬︽捕邦︽罢般爸︽扳︽椿拜︽拜便邦﹀</a:t>
            </a:r>
          </a:p>
          <a:p>
            <a:pPr algn="ctr"/>
            <a:r>
              <a:rPr b="0" sz="1600" i="0" normalizeH="0" spc="0">
                <a:ln w="9525" cap="flat" cmpd="sng">
                  <a:solidFill>
                    <a:srgbClr val="FF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FF6600"/>
                </a:solidFill>
                <a:latin typeface="BZDBT"/>
                <a:ea typeface="BZDBT"/>
              </a:rPr>
              <a:t> （2）办邦︽锤︽吵邦︽昌半︽触拜︽拜便邦﹀</a:t>
            </a:r>
          </a:p>
        </p:txBody>
      </p:sp>
      <p:pic>
        <p:nvPicPr>
          <p:cNvPr id="2097185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6084887" y="1844675"/>
            <a:ext cx="2522537" cy="2089150"/>
          </a:xfrm>
          <a:prstGeom prst="rect"/>
          <a:noFill/>
          <a:ln>
            <a:noFill/>
          </a:ln>
        </p:spPr>
      </p:pic>
      <p:pic>
        <p:nvPicPr>
          <p:cNvPr id="2097186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0" y="5543550"/>
            <a:ext cx="1333500" cy="1314450"/>
          </a:xfrm>
          <a:prstGeom prst="rect"/>
          <a:noFill/>
          <a:ln>
            <a:noFill/>
          </a:ln>
        </p:spPr>
      </p:pic>
      <p:pic>
        <p:nvPicPr>
          <p:cNvPr id="2097187" name=""/>
          <p:cNvPicPr>
            <a:picLocks/>
          </p:cNvPicPr>
          <p:nvPr/>
        </p:nvPicPr>
        <p:blipFill>
          <a:blip xmlns:r="http://schemas.openxmlformats.org/officeDocument/2006/relationships" r:embed="rId4"/>
          <a:srcRect l="0" t="0" r="0" b="0"/>
          <a:stretch>
            <a:fillRect/>
          </a:stretch>
        </p:blipFill>
        <p:spPr>
          <a:xfrm rot="0">
            <a:off x="7308850" y="5302250"/>
            <a:ext cx="1314450" cy="1333500"/>
          </a:xfrm>
          <a:prstGeom prst="rect"/>
          <a:noFill/>
          <a:ln>
            <a:noFill/>
          </a:ln>
        </p:spPr>
      </p:pic>
      <p:sp>
        <p:nvSpPr>
          <p:cNvPr id="1048687" name=""/>
          <p:cNvSpPr txBox="1"/>
          <p:nvPr/>
        </p:nvSpPr>
        <p:spPr>
          <a:xfrm rot="0">
            <a:off x="684212" y="2060575"/>
            <a:ext cx="5505450" cy="1079500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80000"/>
              </a:lnSpc>
            </a:pPr>
            <a:r>
              <a:rPr altLang="en-US" lang="zh-CN">
                <a:ea typeface="BZDBT" pitchFamily="2" charset="-122"/>
              </a:rPr>
              <a:t>粗爸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罢得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冬稗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败搬邦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宝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佃罢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捕邦</a:t>
            </a:r>
            <a:r>
              <a:rPr altLang="en-US" lang="en-US">
                <a:ea typeface="BZDBT" pitchFamily="2" charset="-122"/>
              </a:rPr>
              <a:t>25</a:t>
            </a:r>
            <a:r>
              <a:rPr altLang="en-US" lang="zh-CN">
                <a:ea typeface="BZDBT" pitchFamily="2" charset="-122"/>
              </a:rPr>
              <a:t>稗邦</a:t>
            </a:r>
            <a:r>
              <a:rPr altLang="en-US" lang="en-US">
                <a:ea typeface="BZDBT" pitchFamily="2" charset="-122"/>
              </a:rPr>
              <a:t>26</a:t>
            </a:r>
            <a:r>
              <a:rPr altLang="en-US" lang="zh-CN">
                <a:ea typeface="BZDBT" pitchFamily="2" charset="-122"/>
              </a:rPr>
              <a:t>搬半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卞</a:t>
            </a:r>
            <a:r>
              <a:rPr altLang="en-US" lang="en-US">
                <a:ea typeface="BZDBT" pitchFamily="2" charset="-122"/>
              </a:rPr>
              <a:t>︽</a:t>
            </a:r>
          </a:p>
          <a:p>
            <a:pPr lvl="0">
              <a:lnSpc>
                <a:spcPct val="180000"/>
              </a:lnSpc>
            </a:pPr>
            <a:r>
              <a:rPr altLang="en-US" lang="zh-CN">
                <a:ea typeface="BZDBT" pitchFamily="2" charset="-122"/>
              </a:rPr>
              <a:t>稗爸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车稗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拜罢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霸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锤爸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编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第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伴吵稗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昌半</a:t>
            </a:r>
            <a:r>
              <a:rPr altLang="en-US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窗邦</a:t>
            </a:r>
            <a:r>
              <a:rPr altLang="en-US" lang="en-US">
                <a:ea typeface="BZDBT" pitchFamily="2" charset="-122"/>
              </a:rPr>
              <a:t>﹀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8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endParaRPr altLang="en-US" lang="zh-CN"/>
          </a:p>
        </p:txBody>
      </p:sp>
      <p:sp>
        <p:nvSpPr>
          <p:cNvPr id="1048689" name=""/>
          <p:cNvSpPr/>
          <p:nvPr>
            <p:ph type="body" sz="full" idx="1"/>
          </p:nvPr>
        </p:nvSpPr>
        <p:spPr>
          <a:xfrm rot="0">
            <a:off x="457200" y="1600200"/>
            <a:ext cx="8229600" cy="5257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-285750" latinLnBrk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-228600" latinLnBrk="1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-228600" latinLnBrk="1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-228600" latinLnBrk="1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endParaRPr altLang="en-US" lang="zh-CN"/>
          </a:p>
        </p:txBody>
      </p:sp>
      <p:pic>
        <p:nvPicPr>
          <p:cNvPr id="2097188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17012" cy="6813550"/>
          </a:xfrm>
          <a:prstGeom prst="rect"/>
          <a:noFill/>
          <a:ln>
            <a:noFill/>
          </a:ln>
        </p:spPr>
      </p:pic>
      <p:sp>
        <p:nvSpPr>
          <p:cNvPr id="1048690" name=""/>
          <p:cNvSpPr/>
          <p:nvPr/>
        </p:nvSpPr>
        <p:spPr>
          <a:xfrm rot="0">
            <a:off x="1908175" y="2997200"/>
            <a:ext cx="4537075" cy="1800225"/>
          </a:xfrm>
          <a:prstGeom prst="rect"/>
        </p:spPr>
        <p:txBody>
          <a:bodyPr anchor="t" bIns="45720" fromWordArt="1" lIns="91440" rIns="91440" tIns="45720" vert="horz" wrap="none">
            <a:prstTxWarp prst="textWave2">
              <a:avLst>
                <a:gd fmla="val 13005" name="adj1"/>
                <a:gd fmla="val 0" name="adj2"/>
              </a:avLst>
            </a:prstTxWarp>
            <a:scene3d>
              <a:camera prst="legacyPerspectiveFront">
                <a:rot lat="20520000" lon="1080000" rev="0"/>
              </a:camera>
              <a:lightRig dir="b" rig="legacyHarsh2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flatTx z="0"/>
          </a:bodyPr>
          <a:p>
            <a:pPr algn="ctr"/>
            <a:r>
              <a:rPr b="0" sz="3600" i="0" normalizeH="0" spc="0">
                <a:ln>
                  <a:noFill/>
                </a:ln>
                <a:gradFill rotWithShape="0">
                  <a:gsLst>
                    <a:gs pos="0">
                      <a:srgbClr val="FFE701">
                        <a:alpha val="100000"/>
                      </a:srgbClr>
                    </a:gs>
                    <a:gs pos="100000">
                      <a:srgbClr val="FE3E02">
                        <a:alpha val="100000"/>
                      </a:srgbClr>
                    </a:gs>
                  </a:gsLst>
                  <a:lin ang="5400000" scaled="1"/>
                </a:gradFill>
                <a:latin typeface="BZDBT"/>
                <a:ea typeface="BZDBT"/>
              </a:rPr>
              <a:t>调半︽扳百办﹀</a:t>
            </a:r>
          </a:p>
        </p:txBody>
      </p:sp>
      <p:pic>
        <p:nvPicPr>
          <p:cNvPr id="2097189" name="">
            <a:hlinkClick action="ppaction://media"/>
          </p:cNvPr>
          <p:cNvPicPr>
            <a:picLocks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xmlns:r="http://schemas.openxmlformats.org/officeDocument/2006/relationships" r:embed="rId4"/>
          <a:srcRect l="0" t="0" r="0" b="0"/>
          <a:stretch>
            <a:fillRect/>
          </a:stretch>
        </p:blipFill>
        <p:spPr>
          <a:xfrm rot="0">
            <a:off x="6732587" y="5157787"/>
            <a:ext cx="792162" cy="592137"/>
          </a:xfrm>
          <a:prstGeom prst="rect"/>
          <a:noFill/>
          <a:ln>
            <a:noFill/>
          </a:ln>
        </p:spPr>
      </p:pic>
    </p:spTree>
  </p:cSld>
  <p:clrMapOvr>
    <a:masterClrMapping/>
  </p:clrMapOvr>
  <p:timing>
    <p:tnLst>
      <p:par>
        <p:cTn dur="indefinite" id="1" nodeType="tmRoot">
          <p:childTnLst>
            <p:audio>
              <p:cMediaNode vol="50000">
                <p:cTn display="0" fill="hold" id="2" nodeType="clickEffect" repeatCount="100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97189"/>
                </p:tgtEl>
              </p:cMediaNode>
            </p:audio>
            <p:seq concurrent="1" nextAc="seek">
              <p:cTn evtFilter="cancelBubble" fill="hold" id="3" nodeType="interactiveSeq" restart="whenNotActive">
                <p:stCondLst>
                  <p:cond evt="onClick" delay="0">
                    <p:tgtEl>
                      <p:spTgt spid="2097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4">
                      <p:stCondLst>
                        <p:cond delay="0"/>
                      </p:stCondLst>
                      <p:childTnLst>
                        <p:par>
                          <p:cTn fill="hold" id="5">
                            <p:stCondLst>
                              <p:cond delay="0"/>
                            </p:stCondLst>
                            <p:childTnLst>
                              <p:par>
                                <p:cTn fill="hold" id="6" nodeType="clickEffect" presetClass="mediacall" presetID="1" presetSubtype="0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dur="209003" fill="hold" id="7"/>
                                        <p:tgtEl>
                                          <p:spTgt spid="20971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18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-673100" y="-87312"/>
            <a:ext cx="9886950" cy="6945312"/>
          </a:xfrm>
          <a:prstGeom prst="rect"/>
          <a:noFill/>
          <a:ln>
            <a:noFill/>
          </a:ln>
        </p:spPr>
      </p:pic>
      <p:sp>
        <p:nvSpPr>
          <p:cNvPr id="1048584" name=""/>
          <p:cNvSpPr/>
          <p:nvPr/>
        </p:nvSpPr>
        <p:spPr>
          <a:xfrm rot="0">
            <a:off x="2195512" y="4076700"/>
            <a:ext cx="792162" cy="431800"/>
          </a:xfrm>
          <a:prstGeom prst="flowChartProcess"/>
          <a:solidFill>
            <a:schemeClr val="lt1"/>
          </a:solidFill>
          <a:ln w="9525" cap="flat" cmpd="sng">
            <a:solidFill>
              <a:schemeClr val="lt1">
                <a:alpha val="100000"/>
              </a:schemeClr>
            </a:solidFill>
            <a:prstDash val="solid"/>
            <a:round/>
          </a:ln>
        </p:spPr>
      </p:sp>
      <p:sp>
        <p:nvSpPr>
          <p:cNvPr id="1048585" name=""/>
          <p:cNvSpPr txBox="1"/>
          <p:nvPr/>
        </p:nvSpPr>
        <p:spPr>
          <a:xfrm rot="0">
            <a:off x="898525" y="3357562"/>
            <a:ext cx="7029450" cy="9804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5000"/>
              </a:lnSpc>
              <a:spcBef>
                <a:spcPct val="50000"/>
              </a:spcBef>
            </a:pPr>
            <a:r>
              <a:rPr altLang="en-US" b="1" sz="2000" lang="zh-CN">
                <a:solidFill>
                  <a:srgbClr val="FF00FF"/>
                </a:solidFill>
                <a:ea typeface="BZDBT" pitchFamily="2" charset="-122"/>
              </a:rPr>
              <a:t>罢绊扳︽卞︽地︽淬敌︽秤扳︽斑︽雕︽雕︽碉邦︽扳超爸︽搬︽翟稗﹀</a:t>
            </a:r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1116012" y="4076700"/>
            <a:ext cx="2162175" cy="1495425"/>
          </a:xfrm>
          <a:prstGeom prst="rect"/>
          <a:noFill/>
          <a:ln>
            <a:noFill/>
          </a:ln>
        </p:spPr>
      </p:pic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6661150" y="4076700"/>
            <a:ext cx="923925" cy="1666875"/>
          </a:xfrm>
          <a:prstGeom prst="rect"/>
          <a:noFill/>
          <a:ln>
            <a:noFill/>
          </a:ln>
        </p:spPr>
      </p:pic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4"/>
          <a:srcRect l="0" t="0" r="0" b="0"/>
          <a:stretch>
            <a:fillRect/>
          </a:stretch>
        </p:blipFill>
        <p:spPr>
          <a:xfrm rot="0">
            <a:off x="4140200" y="4221162"/>
            <a:ext cx="847725" cy="1647825"/>
          </a:xfrm>
          <a:prstGeom prst="rect"/>
          <a:noFill/>
          <a:ln>
            <a:noFill/>
          </a:ln>
        </p:spPr>
      </p:pic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5"/>
          <a:srcRect l="0" t="0" r="0" b="0"/>
          <a:stretch>
            <a:fillRect/>
          </a:stretch>
        </p:blipFill>
        <p:spPr>
          <a:xfrm rot="0">
            <a:off x="1187450" y="260350"/>
            <a:ext cx="6400800" cy="2771775"/>
          </a:xfrm>
          <a:prstGeom prst="rect"/>
          <a:noFill/>
          <a:ln>
            <a:noFill/>
          </a:ln>
        </p:spPr>
      </p:pic>
      <p:sp>
        <p:nvSpPr>
          <p:cNvPr id="1048586" name=""/>
          <p:cNvSpPr/>
          <p:nvPr/>
        </p:nvSpPr>
        <p:spPr>
          <a:xfrm rot="0">
            <a:off x="1044575" y="1628775"/>
            <a:ext cx="865187" cy="430212"/>
          </a:xfrm>
          <a:prstGeom prst="flowChartProcess"/>
          <a:solidFill>
            <a:schemeClr val="lt1"/>
          </a:solidFill>
          <a:ln w="9525" cap="flat" cmpd="sng">
            <a:solidFill>
              <a:schemeClr val="lt1">
                <a:alpha val="100000"/>
              </a:schemeClr>
            </a:solidFill>
            <a:prstDash val="solid"/>
            <a:round/>
          </a:ln>
        </p:spPr>
      </p:sp>
      <p:sp>
        <p:nvSpPr>
          <p:cNvPr id="1048587" name=""/>
          <p:cNvSpPr txBox="1"/>
          <p:nvPr/>
        </p:nvSpPr>
        <p:spPr>
          <a:xfrm rot="0">
            <a:off x="684212" y="936625"/>
            <a:ext cx="1223962" cy="828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0000"/>
              </a:lnSpc>
            </a:pPr>
            <a:r>
              <a:rPr altLang="en-US" lang="zh-CN">
                <a:ea typeface="BZDBT" pitchFamily="2" charset="-122"/>
              </a:rPr>
              <a:t>搬豹︽靛邦﹀</a:t>
            </a:r>
          </a:p>
        </p:txBody>
      </p:sp>
      <p:sp>
        <p:nvSpPr>
          <p:cNvPr id="1048588" name=""/>
          <p:cNvSpPr/>
          <p:nvPr/>
        </p:nvSpPr>
        <p:spPr>
          <a:xfrm rot="0">
            <a:off x="7019925" y="1555750"/>
            <a:ext cx="793750" cy="431800"/>
          </a:xfrm>
          <a:prstGeom prst="flowChartProcess"/>
          <a:solidFill>
            <a:schemeClr val="lt1"/>
          </a:solidFill>
          <a:ln w="9525" cap="flat" cmpd="sng">
            <a:solidFill>
              <a:schemeClr val="lt1">
                <a:alpha val="100000"/>
              </a:schemeClr>
            </a:solidFill>
            <a:prstDash val="solid"/>
            <a:round/>
          </a:ln>
        </p:spPr>
      </p:sp>
      <p:sp>
        <p:nvSpPr>
          <p:cNvPr id="1048589" name=""/>
          <p:cNvSpPr/>
          <p:nvPr/>
        </p:nvSpPr>
        <p:spPr>
          <a:xfrm rot="0">
            <a:off x="755650" y="1341437"/>
            <a:ext cx="1152525" cy="504825"/>
          </a:xfrm>
          <a:prstGeom prst="flowChartProcess"/>
          <a:solidFill>
            <a:schemeClr val="lt1"/>
          </a:solidFill>
          <a:ln w="9525" cap="flat" cmpd="sng">
            <a:solidFill>
              <a:schemeClr val="lt1">
                <a:alpha val="100000"/>
              </a:schemeClr>
            </a:solidFill>
            <a:prstDash val="solid"/>
            <a:round/>
          </a:ln>
        </p:spPr>
      </p:sp>
      <p:sp>
        <p:nvSpPr>
          <p:cNvPr id="1048590" name=""/>
          <p:cNvSpPr/>
          <p:nvPr/>
        </p:nvSpPr>
        <p:spPr>
          <a:xfrm rot="0">
            <a:off x="4140200" y="2562225"/>
            <a:ext cx="863600" cy="431800"/>
          </a:xfrm>
          <a:prstGeom prst="flowChartProcess"/>
          <a:solidFill>
            <a:schemeClr val="lt1"/>
          </a:solidFill>
          <a:ln w="9525" cap="flat" cmpd="sng">
            <a:solidFill>
              <a:schemeClr val="lt1">
                <a:alpha val="100000"/>
              </a:schemeClr>
            </a:solidFill>
            <a:prstDash val="solid"/>
            <a:round/>
          </a:ln>
        </p:spPr>
      </p:sp>
      <p:sp>
        <p:nvSpPr>
          <p:cNvPr id="1048591" name=""/>
          <p:cNvSpPr txBox="1"/>
          <p:nvPr/>
        </p:nvSpPr>
        <p:spPr>
          <a:xfrm rot="0">
            <a:off x="3995737" y="2492375"/>
            <a:ext cx="1296987" cy="828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0000"/>
              </a:lnSpc>
            </a:pPr>
            <a:r>
              <a:rPr altLang="en-US" lang="zh-CN">
                <a:ea typeface="BZDBT" pitchFamily="2" charset="-122"/>
              </a:rPr>
              <a:t>荡︽地爸︽</a:t>
            </a:r>
            <a:r>
              <a:rPr altLang="en-US" lang="en-US">
                <a:ea typeface="BZDBT" pitchFamily="2" charset="-122"/>
              </a:rPr>
              <a:t>﹀</a:t>
            </a:r>
          </a:p>
        </p:txBody>
      </p:sp>
      <p:sp>
        <p:nvSpPr>
          <p:cNvPr id="1048592" name=""/>
          <p:cNvSpPr txBox="1"/>
          <p:nvPr/>
        </p:nvSpPr>
        <p:spPr>
          <a:xfrm rot="0">
            <a:off x="7019925" y="1773237"/>
            <a:ext cx="1325880" cy="3581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0000"/>
              </a:lnSpc>
            </a:pPr>
            <a:r>
              <a:rPr altLang="en-US" lang="zh-CN">
                <a:ea typeface="BZDBT" pitchFamily="2" charset="-122"/>
              </a:rPr>
              <a:t>膊办︽扳﹀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id="10" nodeType="click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4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21"/>
                                        <p:tgtEl>
                                          <p:spTgt spid="209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28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5" grpId="0" uiExpand="0" build="whol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9" name="" descr="11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324975" cy="6958012"/>
          </a:xfrm>
          <a:prstGeom prst="rect"/>
          <a:solidFill>
            <a:srgbClr val="FF0066"/>
          </a:solidFill>
          <a:ln>
            <a:noFill/>
          </a:ln>
        </p:spPr>
      </p:pic>
      <p:sp>
        <p:nvSpPr>
          <p:cNvPr id="1048593" name=""/>
          <p:cNvSpPr/>
          <p:nvPr/>
        </p:nvSpPr>
        <p:spPr>
          <a:xfrm rot="0">
            <a:off x="539750" y="1052512"/>
            <a:ext cx="1873250" cy="935037"/>
          </a:xfrm>
          <a:prstGeom prst="cloudCallout">
            <a:avLst>
              <a:gd name="adj1" fmla="val 71778"/>
              <a:gd name="adj2" fmla="val 14514"/>
            </a:avLst>
          </a:prstGeom>
          <a:solidFill>
            <a:schemeClr val="lt1"/>
          </a:solidFill>
          <a:ln w="31750" cap="flat" cmpd="sng">
            <a:solidFill>
              <a:srgbClr val="00FF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lvl="0">
              <a:lnSpc>
                <a:spcPct val="170000"/>
              </a:lnSpc>
            </a:pPr>
            <a:endParaRPr altLang="en-US" b="1" sz="1200" lang="zh-CN">
              <a:ea typeface="BZDBT" pitchFamily="2" charset="-122"/>
            </a:endParaRPr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70657" t="79068" r="14005" b="14748"/>
          <a:stretch>
            <a:fillRect/>
          </a:stretch>
        </p:blipFill>
        <p:spPr>
          <a:xfrm rot="0">
            <a:off x="6300787" y="3609975"/>
            <a:ext cx="2368550" cy="1301750"/>
          </a:xfrm>
          <a:prstGeom prst="rect"/>
          <a:noFill/>
          <a:ln>
            <a:noFill/>
          </a:ln>
        </p:spPr>
      </p:pic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55937" t="78226" r="35010" b="14523"/>
          <a:stretch>
            <a:fillRect/>
          </a:stretch>
        </p:blipFill>
        <p:spPr>
          <a:xfrm rot="0">
            <a:off x="3563937" y="3609975"/>
            <a:ext cx="1701800" cy="1292225"/>
          </a:xfrm>
          <a:prstGeom prst="rect"/>
          <a:noFill/>
          <a:ln>
            <a:noFill/>
          </a:ln>
        </p:spPr>
      </p:pic>
      <p:sp>
        <p:nvSpPr>
          <p:cNvPr id="1048594" name=""/>
          <p:cNvSpPr txBox="1"/>
          <p:nvPr/>
        </p:nvSpPr>
        <p:spPr>
          <a:xfrm rot="0">
            <a:off x="900112" y="5589587"/>
            <a:ext cx="1006475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spcBef>
                <a:spcPct val="50000"/>
              </a:spcBef>
            </a:pPr>
            <a:r>
              <a:rPr altLang="en-US" b="1" sz="1400" lang="zh-CN">
                <a:solidFill>
                  <a:srgbClr val="FF0066"/>
                </a:solidFill>
                <a:ea typeface="BZDBT" pitchFamily="2" charset="-122"/>
              </a:rPr>
              <a:t>扳吵稗︽</a:t>
            </a:r>
          </a:p>
        </p:txBody>
      </p:sp>
      <p:sp>
        <p:nvSpPr>
          <p:cNvPr id="1048595" name=""/>
          <p:cNvSpPr txBox="1"/>
          <p:nvPr/>
        </p:nvSpPr>
        <p:spPr>
          <a:xfrm rot="0">
            <a:off x="3132137" y="5516562"/>
            <a:ext cx="3527425" cy="4000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5000"/>
              </a:lnSpc>
              <a:spcBef>
                <a:spcPct val="50000"/>
              </a:spcBef>
            </a:pPr>
            <a:r>
              <a:rPr altLang="en-US" b="1" sz="1400" lang="zh-CN">
                <a:solidFill>
                  <a:srgbClr val="0000FF"/>
                </a:solidFill>
                <a:latin typeface="黑体" pitchFamily="49" charset="-122"/>
                <a:ea typeface="BZDBT" pitchFamily="2" charset="-122"/>
              </a:rPr>
              <a:t>（                 ）</a:t>
            </a:r>
            <a:r>
              <a:rPr altLang="en-US" sz="1400" lang="zh-CN">
                <a:solidFill>
                  <a:srgbClr val="0000FF"/>
                </a:solidFill>
                <a:ea typeface="BZDBT" pitchFamily="2" charset="-122"/>
              </a:rPr>
              <a:t>稗邦︽扳超爸︽搬﹀</a:t>
            </a:r>
          </a:p>
        </p:txBody>
      </p:sp>
      <p:sp>
        <p:nvSpPr>
          <p:cNvPr id="1048596" name=""/>
          <p:cNvSpPr txBox="1"/>
          <p:nvPr/>
        </p:nvSpPr>
        <p:spPr>
          <a:xfrm rot="0">
            <a:off x="6659562" y="5476875"/>
            <a:ext cx="720725" cy="4000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5000"/>
              </a:lnSpc>
              <a:spcBef>
                <a:spcPct val="50000"/>
              </a:spcBef>
            </a:pPr>
            <a:r>
              <a:rPr altLang="en-US" b="1" sz="1400" lang="zh-CN">
                <a:solidFill>
                  <a:srgbClr val="FF0066"/>
                </a:solidFill>
                <a:ea typeface="BZDBT" pitchFamily="2" charset="-122"/>
              </a:rPr>
              <a:t>厂爸︽</a:t>
            </a:r>
          </a:p>
        </p:txBody>
      </p:sp>
      <p:sp>
        <p:nvSpPr>
          <p:cNvPr id="1048597" name=""/>
          <p:cNvSpPr txBox="1"/>
          <p:nvPr/>
        </p:nvSpPr>
        <p:spPr>
          <a:xfrm rot="0">
            <a:off x="611187" y="5538787"/>
            <a:ext cx="2663825" cy="41116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altLang="en-US" b="1" sz="1400" lang="zh-CN">
                <a:solidFill>
                  <a:srgbClr val="0000FF"/>
                </a:solidFill>
                <a:latin typeface="黑体" pitchFamily="49" charset="-122"/>
                <a:ea typeface="BZDBT" pitchFamily="2" charset="-122"/>
              </a:rPr>
              <a:t>（        ）</a:t>
            </a:r>
            <a:r>
              <a:rPr altLang="en-US" sz="1400" lang="zh-CN">
                <a:solidFill>
                  <a:srgbClr val="0000FF"/>
                </a:solidFill>
                <a:ea typeface="BZDBT" pitchFamily="2" charset="-122"/>
              </a:rPr>
              <a:t>稗邦︽扳超爸︽搬﹀</a:t>
            </a:r>
          </a:p>
        </p:txBody>
      </p:sp>
      <p:sp>
        <p:nvSpPr>
          <p:cNvPr id="1048598" name=""/>
          <p:cNvSpPr txBox="1"/>
          <p:nvPr/>
        </p:nvSpPr>
        <p:spPr>
          <a:xfrm rot="0">
            <a:off x="6372225" y="5445125"/>
            <a:ext cx="2449512" cy="41116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altLang="en-US" b="1" sz="1400" lang="zh-CN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altLang="en-US" b="1" sz="1400" lang="en-US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（     </a:t>
            </a:r>
            <a:r>
              <a:rPr altLang="en-US" b="1" sz="1400" lang="zh-CN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altLang="en-US" sz="1400" lang="zh-CN">
                <a:solidFill>
                  <a:srgbClr val="0000FF"/>
                </a:solidFill>
                <a:ea typeface="BZDBT" pitchFamily="2" charset="-122"/>
              </a:rPr>
              <a:t>稗邦︽扳超爸︽搬﹀</a:t>
            </a:r>
          </a:p>
        </p:txBody>
      </p:sp>
      <p:grpSp>
        <p:nvGrpSpPr>
          <p:cNvPr id="28" name=""/>
          <p:cNvGrpSpPr/>
          <p:nvPr/>
        </p:nvGrpSpPr>
        <p:grpSpPr>
          <a:xfrm rot="0">
            <a:off x="3132137" y="1196975"/>
            <a:ext cx="3816350" cy="2232660"/>
            <a:chOff x="0" y="0"/>
            <a:chExt cx="6010" cy="3515"/>
          </a:xfrm>
        </p:grpSpPr>
        <p:pic>
          <p:nvPicPr>
            <p:cNvPr id="2097162" name=""/>
            <p:cNvPicPr>
              <a:picLocks/>
            </p:cNvPicPr>
            <p:nvPr/>
          </p:nvPicPr>
          <p:blipFill>
            <a:blip xmlns:r="http://schemas.openxmlformats.org/officeDocument/2006/relationships" r:embed="rId2"/>
            <a:srcRect l="12761" t="65405" r="51878" b="20229"/>
            <a:stretch>
              <a:fillRect/>
            </a:stretch>
          </p:blipFill>
          <p:spPr>
            <a:xfrm rot="0">
              <a:off x="0" y="0"/>
              <a:ext cx="6010" cy="3515"/>
            </a:xfrm>
            <a:prstGeom prst="rect"/>
            <a:noFill/>
            <a:ln>
              <a:noFill/>
            </a:ln>
          </p:spPr>
        </p:pic>
        <p:grpSp>
          <p:nvGrpSpPr>
            <p:cNvPr id="29" name=""/>
            <p:cNvGrpSpPr/>
            <p:nvPr/>
          </p:nvGrpSpPr>
          <p:grpSpPr>
            <a:xfrm rot="0">
              <a:off x="2605" y="1020"/>
              <a:ext cx="2088" cy="735"/>
              <a:chOff x="0" y="0"/>
              <a:chExt cx="2088" cy="734"/>
            </a:xfrm>
          </p:grpSpPr>
          <p:sp>
            <p:nvSpPr>
              <p:cNvPr id="1048599" name=""/>
              <p:cNvSpPr/>
              <p:nvPr/>
            </p:nvSpPr>
            <p:spPr>
              <a:xfrm rot="21240000">
                <a:off x="114" y="0"/>
                <a:ext cx="1670" cy="734"/>
              </a:xfrm>
              <a:prstGeom prst="rect"/>
              <a:solidFill>
                <a:srgbClr val="CDE9EC"/>
              </a:solidFill>
              <a:ln w="9525" cap="flat" cmpd="sng">
                <a:solidFill>
                  <a:srgbClr val="99CCFF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600" name=""/>
              <p:cNvSpPr txBox="1"/>
              <p:nvPr/>
            </p:nvSpPr>
            <p:spPr>
              <a:xfrm rot="21240000">
                <a:off x="0" y="120"/>
                <a:ext cx="2088" cy="563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 wrap="none">
                <a:spAutoFit/>
              </a:bodyPr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buNone/>
                  <a:defRPr baseline="0" b="0" sz="1800" i="0" u="none">
                    <a:solidFill>
                      <a:schemeClr val="dk1"/>
                    </a:solidFill>
                    <a:latin typeface="Arial" pitchFamily="34" charset="0"/>
                    <a:ea typeface="宋体" pitchFamily="2" charset="-122"/>
                    <a:sym typeface="Arial" pitchFamily="34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buNone/>
                  <a:defRPr baseline="0" b="0" sz="1800" i="0" u="none">
                    <a:solidFill>
                      <a:schemeClr val="dk1"/>
                    </a:solidFill>
                    <a:latin typeface="Arial" pitchFamily="34" charset="0"/>
                    <a:ea typeface="宋体" pitchFamily="2" charset="-122"/>
                    <a:sym typeface="Arial" pitchFamily="34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buNone/>
                  <a:defRPr baseline="0" b="0" sz="1800" i="0" u="none">
                    <a:solidFill>
                      <a:schemeClr val="dk1"/>
                    </a:solidFill>
                    <a:latin typeface="Arial" pitchFamily="34" charset="0"/>
                    <a:ea typeface="宋体" pitchFamily="2" charset="-122"/>
                    <a:sym typeface="Arial" pitchFamily="34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buNone/>
                  <a:defRPr baseline="0" b="0" sz="1800" i="0" u="none">
                    <a:solidFill>
                      <a:schemeClr val="dk1"/>
                    </a:solidFill>
                    <a:latin typeface="Arial" pitchFamily="34" charset="0"/>
                    <a:ea typeface="宋体" pitchFamily="2" charset="-122"/>
                    <a:sym typeface="Arial" pitchFamily="34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buNone/>
                  <a:defRPr baseline="0" b="0" sz="1800" i="0" u="none">
                    <a:solidFill>
                      <a:schemeClr val="dk1"/>
                    </a:solidFill>
                    <a:latin typeface="Arial" pitchFamily="34" charset="0"/>
                    <a:ea typeface="宋体" pitchFamily="2" charset="-122"/>
                    <a:sym typeface="Arial" pitchFamily="34" charset="0"/>
                  </a:defRPr>
                </a:lvl5pPr>
              </a:lstStyle>
              <a:p>
                <a:pPr lvl="0"/>
                <a:r>
                  <a:rPr altLang="en-US" lang="zh-CN">
                    <a:ea typeface="BZDBT" pitchFamily="2" charset="-122"/>
                  </a:rPr>
                  <a:t>大稗︽菠扳</a:t>
                </a:r>
              </a:p>
            </p:txBody>
          </p:sp>
        </p:grpSp>
      </p:grpSp>
      <p:grpSp>
        <p:nvGrpSpPr>
          <p:cNvPr id="30" name=""/>
          <p:cNvGrpSpPr/>
          <p:nvPr/>
        </p:nvGrpSpPr>
        <p:grpSpPr>
          <a:xfrm rot="0">
            <a:off x="755650" y="3609975"/>
            <a:ext cx="2179637" cy="1289050"/>
            <a:chOff x="0" y="0"/>
            <a:chExt cx="3434" cy="2030"/>
          </a:xfrm>
        </p:grpSpPr>
        <p:pic>
          <p:nvPicPr>
            <p:cNvPr id="2097163" name=""/>
            <p:cNvPicPr>
              <a:picLocks/>
            </p:cNvPicPr>
            <p:nvPr/>
          </p:nvPicPr>
          <p:blipFill>
            <a:blip xmlns:r="http://schemas.openxmlformats.org/officeDocument/2006/relationships" r:embed="rId2"/>
            <a:srcRect l="53073" t="66283" r="31747" b="26581"/>
            <a:stretch>
              <a:fillRect/>
            </a:stretch>
          </p:blipFill>
          <p:spPr>
            <a:xfrm rot="0">
              <a:off x="0" y="0"/>
              <a:ext cx="3435" cy="2030"/>
            </a:xfrm>
            <a:prstGeom prst="rect"/>
            <a:noFill/>
            <a:ln>
              <a:noFill/>
            </a:ln>
          </p:spPr>
        </p:pic>
        <p:sp>
          <p:nvSpPr>
            <p:cNvPr id="1048601" name=""/>
            <p:cNvSpPr/>
            <p:nvPr/>
          </p:nvSpPr>
          <p:spPr>
            <a:xfrm rot="0">
              <a:off x="343" y="798"/>
              <a:ext cx="2833" cy="1133"/>
            </a:xfrm>
            <a:prstGeom prst="rect"/>
            <a:solidFill>
              <a:schemeClr val="accent1"/>
            </a:solidFill>
            <a:ln w="9525" cap="flat" cmpd="sng">
              <a:solidFill>
                <a:schemeClr val="lt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02" name=""/>
            <p:cNvSpPr txBox="1"/>
            <p:nvPr/>
          </p:nvSpPr>
          <p:spPr>
            <a:xfrm rot="60000">
              <a:off x="573" y="1020"/>
              <a:ext cx="2268" cy="576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pPr lvl="0"/>
              <a:r>
                <a:rPr altLang="en-US" lang="zh-CN">
                  <a:ea typeface="BZDBT" pitchFamily="2" charset="-122"/>
                </a:rPr>
                <a:t>大稗︽菠扳</a:t>
              </a:r>
            </a:p>
          </p:txBody>
        </p:sp>
      </p:grpSp>
      <p:sp>
        <p:nvSpPr>
          <p:cNvPr id="1048603" name=""/>
          <p:cNvSpPr txBox="1"/>
          <p:nvPr/>
        </p:nvSpPr>
        <p:spPr>
          <a:xfrm rot="0">
            <a:off x="3276600" y="5516562"/>
            <a:ext cx="1873250" cy="41116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altLang="en-US" b="1" sz="1400" lang="zh-CN">
                <a:solidFill>
                  <a:srgbClr val="FF00FF"/>
                </a:solidFill>
                <a:latin typeface="黑体" pitchFamily="49" charset="-122"/>
                <a:ea typeface="BZDBT" pitchFamily="2" charset="-122"/>
              </a:rPr>
              <a:t>罢瓣邦︽（罢底稗︽ ）</a:t>
            </a:r>
          </a:p>
        </p:txBody>
      </p:sp>
      <p:sp>
        <p:nvSpPr>
          <p:cNvPr id="1048604" name=""/>
          <p:cNvSpPr txBox="1"/>
          <p:nvPr/>
        </p:nvSpPr>
        <p:spPr>
          <a:xfrm rot="0">
            <a:off x="3116262" y="708025"/>
            <a:ext cx="4069079" cy="6248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0000"/>
              </a:lnSpc>
            </a:pPr>
            <a:r>
              <a:rPr altLang="en-US" b="1" lang="zh-CN">
                <a:latin typeface="BZDBT" pitchFamily="2" charset="-122"/>
                <a:ea typeface="BZDBT" pitchFamily="2" charset="-122"/>
              </a:rPr>
              <a:t>拜捕邦︽冲半︽昌︽得搬︽椿拜︽斑﹀</a:t>
            </a:r>
          </a:p>
          <a:p>
            <a:pPr lvl="0">
              <a:lnSpc>
                <a:spcPct val="140000"/>
              </a:lnSpc>
            </a:pPr>
            <a:endParaRPr altLang="en-US" lang="zh-CN"/>
          </a:p>
        </p:txBody>
      </p:sp>
      <p:sp>
        <p:nvSpPr>
          <p:cNvPr id="1048605" name=""/>
          <p:cNvSpPr txBox="1"/>
          <p:nvPr/>
        </p:nvSpPr>
        <p:spPr>
          <a:xfrm rot="0">
            <a:off x="688975" y="1304925"/>
            <a:ext cx="2011680" cy="3581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35000"/>
              </a:lnSpc>
            </a:pPr>
            <a:r>
              <a:rPr altLang="en-US" lang="zh-CN">
                <a:ea typeface="BZDBT" pitchFamily="2" charset="-122"/>
              </a:rPr>
              <a:t>爸邦︽昌︽电邦﹀</a:t>
            </a:r>
          </a:p>
        </p:txBody>
      </p:sp>
    </p:spTree>
  </p:cSld>
  <p:clrMapOvr>
    <a:masterClrMapping/>
  </p:clrMapOvr>
  <p:transition spd="fast" advClick="1">
    <p:cover dir="ld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4" id="29" nodeType="click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4" id="33" nodeType="with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4" id="37" nodeType="with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4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1" uiExpand="0" build="whole" animBg="1"/>
      <p:bldP spid="1048594" grpId="0" uiExpand="0" build="whole"/>
      <p:bldP spid="1048594" grpId="1" uiExpand="0" build="whole"/>
      <p:bldP spid="1048595" grpId="0" uiExpand="0" build="whole"/>
      <p:bldP spid="1048595" grpId="1" uiExpand="0" build="whole"/>
      <p:bldP spid="1048595" grpId="2" uiExpand="0" build="whole"/>
      <p:bldP spid="1048595" grpId="3" uiExpand="0" build="whole"/>
      <p:bldP spid="1048595" grpId="4" uiExpand="0" build="whole"/>
      <p:bldP spid="1048596" grpId="0" uiExpand="0" build="whole"/>
      <p:bldP spid="1048597" grpId="0" uiExpand="0" build="whole"/>
      <p:bldP spid="1048597" grpId="1" uiExpand="0" build="whole"/>
      <p:bldP spid="1048597" grpId="2" uiExpand="0" build="whole"/>
      <p:bldP spid="1048597" grpId="3" uiExpand="0" build="whole"/>
      <p:bldP spid="1048597" grpId="4" uiExpand="0" build="whole"/>
      <p:bldP spid="1048598" grpId="0" uiExpand="0" build="whole"/>
      <p:bldP spid="1048598" grpId="1" uiExpand="0" build="whole"/>
      <p:bldP spid="1048598" grpId="2" uiExpand="0" build="whole"/>
      <p:bldP spid="1048598" grpId="3" uiExpand="0" build="whole"/>
      <p:bldP spid="1048598" grpId="4" uiExpand="0" build="whole"/>
      <p:bldP spid="1048603" grpId="0" uiExpand="0" build="whole"/>
      <p:bldP spid="1048605" grpId="0" uiExpand="0" build="whol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3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4" name="" descr="11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323388" cy="6858000"/>
          </a:xfrm>
          <a:prstGeom prst="rect"/>
          <a:solidFill>
            <a:srgbClr val="FF0066"/>
          </a:solidFill>
          <a:ln>
            <a:noFill/>
          </a:ln>
        </p:spPr>
      </p:pic>
      <p:sp>
        <p:nvSpPr>
          <p:cNvPr id="1048606" name=""/>
          <p:cNvSpPr/>
          <p:nvPr/>
        </p:nvSpPr>
        <p:spPr>
          <a:xfrm rot="0">
            <a:off x="971550" y="2636837"/>
            <a:ext cx="2592387" cy="14414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07" name=""/>
          <p:cNvSpPr/>
          <p:nvPr/>
        </p:nvSpPr>
        <p:spPr>
          <a:xfrm rot="0">
            <a:off x="5292725" y="2420937"/>
            <a:ext cx="1587500" cy="151447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0" y="6253162"/>
            <a:ext cx="1258887" cy="604837"/>
          </a:xfrm>
          <a:prstGeom prst="rect"/>
          <a:noFill/>
          <a:ln>
            <a:noFill/>
          </a:ln>
        </p:spPr>
      </p:pic>
      <p:sp>
        <p:nvSpPr>
          <p:cNvPr id="1048608" name=""/>
          <p:cNvSpPr/>
          <p:nvPr/>
        </p:nvSpPr>
        <p:spPr>
          <a:xfrm rot="0">
            <a:off x="1331912" y="4365625"/>
            <a:ext cx="1728787" cy="1728787"/>
          </a:xfrm>
          <a:prstGeom prst="ellipse"/>
          <a:gradFill rotWithShape="1">
            <a:gsLst>
              <a:gs pos="0">
                <a:srgbClr val="FFFFCC">
                  <a:alpha val="100000"/>
                </a:srgbClr>
              </a:gs>
              <a:gs pos="100000">
                <a:srgbClr val="996600">
                  <a:alpha val="100000"/>
                </a:srgbClr>
              </a:gs>
            </a:gsLst>
            <a:path path="shape">
              <a:fillToRect l="50000" t="50000" r="50000" b="50000"/>
            </a:path>
          </a:gradFill>
          <a:ln w="9525" cap="flat" cmpd="sng">
            <a:solidFill>
              <a:srgbClr val="996600">
                <a:alpha val="100000"/>
              </a:srgbClr>
            </a:solidFill>
            <a:prstDash val="solid"/>
            <a:round/>
          </a:ln>
        </p:spPr>
        <p:txBody>
          <a:bodyPr anchor="ctr" bIns="46800" lIns="90000" rIns="90000" tIns="4680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endParaRPr altLang="en-US" lang="zh-CN"/>
          </a:p>
        </p:txBody>
      </p:sp>
      <p:sp>
        <p:nvSpPr>
          <p:cNvPr id="1048609" name=""/>
          <p:cNvSpPr/>
          <p:nvPr/>
        </p:nvSpPr>
        <p:spPr>
          <a:xfrm rot="0">
            <a:off x="827087" y="704850"/>
            <a:ext cx="6991350" cy="1571625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4" name="adj"/>
              </a:avLst>
            </a:prstTxWarp>
          </a:bodyPr>
          <a:p>
            <a:pPr algn="ctr"/>
            <a:r>
              <a:rPr b="0" sz="2000" i="0" normalizeH="0" spc="0">
                <a:ln>
                  <a:noFill/>
                </a:ln>
                <a:solidFill>
                  <a:srgbClr val="FF0000"/>
                </a:solidFill>
                <a:effectLst>
                  <a:outerShdw algn="ctr" dir="2699999" dist="35921" kx="0" sx="100000" sy="100000">
                    <a:srgbClr val="C0C0C0">
                      <a:alpha val="75000"/>
                    </a:srgbClr>
                  </a:outerShdw>
                </a:effectLst>
                <a:latin typeface="BZDBT"/>
                <a:ea typeface="BZDBT"/>
              </a:rPr>
              <a:t> 办爸邦︽罢等罢邦︽地邦︽拜垂搬邦︽伴巢︽拜罢︽编︽捕邦︽雕︽雕︽呈︽</a:t>
            </a:r>
          </a:p>
          <a:p>
            <a:pPr algn="ctr"/>
            <a:r>
              <a:rPr b="0" sz="2000" i="0" normalizeH="0" spc="0">
                <a:ln>
                  <a:noFill/>
                </a:ln>
                <a:solidFill>
                  <a:srgbClr val="FF0000"/>
                </a:solidFill>
                <a:effectLst>
                  <a:outerShdw algn="ctr" dir="2699999" dist="35921" kx="0" sx="100000" sy="100000">
                    <a:srgbClr val="C0C0C0">
                      <a:alpha val="75000"/>
                    </a:srgbClr>
                  </a:outerShdw>
                </a:effectLst>
                <a:latin typeface="BZDBT"/>
                <a:ea typeface="BZDBT"/>
              </a:rPr>
              <a:t>  差扳邦︽捕邦︽地邦︽拜垂搬邦︽罢爸︽得罢︽翟稗︽斑︽电邦︽邦扳﹀   </a:t>
            </a:r>
          </a:p>
        </p:txBody>
      </p:sp>
      <p:sp>
        <p:nvSpPr>
          <p:cNvPr id="1048610" name=""/>
          <p:cNvSpPr/>
          <p:nvPr/>
        </p:nvSpPr>
        <p:spPr>
          <a:xfrm rot="0">
            <a:off x="5292725" y="4365625"/>
            <a:ext cx="1438275" cy="1763712"/>
          </a:xfrm>
          <a:prstGeom prst="can">
            <a:avLst>
              <a:gd name="adj" fmla="val 14601"/>
            </a:avLst>
          </a:prstGeom>
          <a:solidFill>
            <a:srgbClr val="00FFFF">
              <a:alpha val="100000"/>
            </a:srgbClr>
          </a:solidFill>
          <a:ln w="28575" cap="flat" cmpd="sng">
            <a:solidFill>
              <a:schemeClr val="dk1">
                <a:alpha val="100000"/>
              </a:schemeClr>
            </a:solidFill>
            <a:prstDash val="solid"/>
            <a:miter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-26987" y="0"/>
            <a:ext cx="9134475" cy="6858000"/>
          </a:xfrm>
          <a:prstGeom prst="rect"/>
          <a:noFill/>
          <a:ln>
            <a:noFill/>
          </a:ln>
        </p:spPr>
      </p:pic>
      <p:pic>
        <p:nvPicPr>
          <p:cNvPr id="2097167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18175" t="41006" r="67163" b="46074"/>
          <a:stretch>
            <a:fillRect/>
          </a:stretch>
        </p:blipFill>
        <p:spPr>
          <a:xfrm rot="0">
            <a:off x="323850" y="2205037"/>
            <a:ext cx="1439862" cy="1800225"/>
          </a:xfrm>
          <a:prstGeom prst="rect"/>
          <a:noFill/>
          <a:ln>
            <a:noFill/>
          </a:ln>
        </p:spPr>
      </p:pic>
      <p:pic>
        <p:nvPicPr>
          <p:cNvPr id="2097168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48244" t="42567" r="40019" b="46063"/>
          <a:stretch>
            <a:fillRect/>
          </a:stretch>
        </p:blipFill>
        <p:spPr>
          <a:xfrm rot="0">
            <a:off x="7380287" y="2565400"/>
            <a:ext cx="1152525" cy="1584325"/>
          </a:xfrm>
          <a:prstGeom prst="rect"/>
          <a:noFill/>
          <a:ln>
            <a:noFill/>
          </a:ln>
        </p:spPr>
      </p:pic>
      <p:sp>
        <p:nvSpPr>
          <p:cNvPr id="1048613" name=""/>
          <p:cNvSpPr/>
          <p:nvPr/>
        </p:nvSpPr>
        <p:spPr>
          <a:xfrm rot="0">
            <a:off x="3132137" y="549275"/>
            <a:ext cx="3089275" cy="754062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4" name="adj"/>
              </a:avLst>
            </a:prstTxWarp>
          </a:bodyPr>
          <a:p>
            <a:pPr algn="ctr"/>
            <a:r>
              <a:rPr b="1" sz="4800" i="0" kern="10" normalizeH="0" spc="0">
                <a:ln w="12700" cap="flat" cmpd="sng">
                  <a:solidFill>
                    <a:srgbClr val="EAEAEA">
                      <a:alpha val="100000"/>
                    </a:srgbClr>
                  </a:solidFill>
                  <a:prstDash val="solid"/>
                  <a:round/>
                </a:ln>
                <a:gradFill rotWithShape="0">
                  <a:gsLst>
                    <a:gs pos="0">
                      <a:srgbClr val="0000FF">
                        <a:alpha val="100000"/>
                      </a:srgbClr>
                    </a:gs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9400ED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</a:gradFill>
                <a:effectLst>
                  <a:outerShdw algn="bl" dir="2699999" dist="35921" kx="2115830" sx="100000" sy="50000">
                    <a:srgbClr val="C0C0C0">
                      <a:alpha val="75000"/>
                    </a:srgbClr>
                  </a:outerShdw>
                </a:effectLst>
                <a:latin typeface="BZDBT"/>
                <a:ea typeface="BZDBT"/>
              </a:rPr>
              <a:t>吧 档拜︽拜斑罢︽醇邦﹀</a:t>
            </a:r>
          </a:p>
        </p:txBody>
      </p:sp>
      <p:sp>
        <p:nvSpPr>
          <p:cNvPr id="1048614" name=""/>
          <p:cNvSpPr/>
          <p:nvPr/>
        </p:nvSpPr>
        <p:spPr>
          <a:xfrm rot="0">
            <a:off x="1333500" y="1487487"/>
            <a:ext cx="3382962" cy="936625"/>
          </a:xfrm>
          <a:prstGeom prst="wedgeRoundRectCallout">
            <a:avLst>
              <a:gd name="adj1" fmla="val -36718"/>
              <a:gd name="adj2" fmla="val 80000"/>
              <a:gd name="adj3" fmla="val 16667"/>
            </a:avLst>
          </a:prstGeom>
          <a:solidFill>
            <a:schemeClr val="lt1"/>
          </a:solidFill>
          <a:ln w="28575" cap="flat" cmpd="sng">
            <a:solidFill>
              <a:srgbClr val="FF00FF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lvl="0"/>
            <a:endParaRPr altLang="en-US" lang="zh-CN"/>
          </a:p>
        </p:txBody>
      </p:sp>
      <p:sp>
        <p:nvSpPr>
          <p:cNvPr id="1048615" name=""/>
          <p:cNvSpPr txBox="1"/>
          <p:nvPr/>
        </p:nvSpPr>
        <p:spPr>
          <a:xfrm rot="0">
            <a:off x="1262062" y="1620837"/>
            <a:ext cx="3598862" cy="10058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0000"/>
              </a:lnSpc>
              <a:spcBef>
                <a:spcPct val="50000"/>
              </a:spcBef>
            </a:pPr>
            <a:r>
              <a:rPr altLang="en-US" b="1" sz="1400" lang="zh-CN">
                <a:solidFill>
                  <a:srgbClr val="0000FF"/>
                </a:solidFill>
                <a:ea typeface="BZDBT" pitchFamily="2" charset="-122"/>
              </a:rPr>
              <a:t>伴巢︽呈︽爸邦︽扳超爸︽搬敌︽办爸邦︽罢等罢邦︽地邦︽拜垂搬邦︽宝︽捕邦︽靛罢︽翟稗﹀</a:t>
            </a:r>
          </a:p>
        </p:txBody>
      </p:sp>
      <p:sp>
        <p:nvSpPr>
          <p:cNvPr id="1048616" name=""/>
          <p:cNvSpPr/>
          <p:nvPr/>
        </p:nvSpPr>
        <p:spPr>
          <a:xfrm rot="0">
            <a:off x="5075237" y="2062162"/>
            <a:ext cx="2305050" cy="936625"/>
          </a:xfrm>
          <a:prstGeom prst="cloudCallout">
            <a:avLst>
              <a:gd name="adj1" fmla="val 49241"/>
              <a:gd name="adj2" fmla="val 61694"/>
            </a:avLst>
          </a:prstGeom>
          <a:solidFill>
            <a:schemeClr val="lt1"/>
          </a:solidFill>
          <a:ln w="28575" cap="flat" cmpd="sng">
            <a:solidFill>
              <a:srgbClr val="0000FF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lvl="0"/>
            <a:endParaRPr altLang="en-US" lang="zh-CN"/>
          </a:p>
        </p:txBody>
      </p:sp>
      <p:sp>
        <p:nvSpPr>
          <p:cNvPr id="1048617" name=""/>
          <p:cNvSpPr txBox="1"/>
          <p:nvPr/>
        </p:nvSpPr>
        <p:spPr>
          <a:xfrm rot="0">
            <a:off x="5364162" y="1989137"/>
            <a:ext cx="2232025" cy="7747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0000"/>
              </a:lnSpc>
              <a:spcBef>
                <a:spcPct val="50000"/>
              </a:spcBef>
            </a:pPr>
            <a:r>
              <a:rPr altLang="en-US" b="1" sz="1400" lang="zh-CN">
                <a:solidFill>
                  <a:srgbClr val="FF0066"/>
                </a:solidFill>
                <a:ea typeface="BZDBT" pitchFamily="2" charset="-122"/>
              </a:rPr>
              <a:t>班办︽惭半</a:t>
            </a:r>
            <a:r>
              <a:rPr altLang="en-US" b="1" sz="3200" lang="zh-CN">
                <a:solidFill>
                  <a:srgbClr val="FF0066"/>
                </a:solidFill>
                <a:ea typeface="隶书" pitchFamily="1" charset="-122"/>
              </a:rPr>
              <a:t>……</a:t>
            </a:r>
          </a:p>
        </p:txBody>
      </p:sp>
      <p:sp>
        <p:nvSpPr>
          <p:cNvPr id="1048618" name=""/>
          <p:cNvSpPr/>
          <p:nvPr/>
        </p:nvSpPr>
        <p:spPr>
          <a:xfrm rot="0">
            <a:off x="2124075" y="2997200"/>
            <a:ext cx="1081087" cy="1081087"/>
          </a:xfrm>
          <a:prstGeom prst="ellipse"/>
          <a:solidFill>
            <a:schemeClr val="lt1"/>
          </a:solidFill>
          <a:ln w="190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19" name=""/>
          <p:cNvSpPr/>
          <p:nvPr/>
        </p:nvSpPr>
        <p:spPr>
          <a:xfrm rot="0">
            <a:off x="4068762" y="3789362"/>
            <a:ext cx="1009650" cy="1584325"/>
          </a:xfrm>
          <a:prstGeom prst="can">
            <a:avLst>
              <a:gd name="adj" fmla="val 39229"/>
            </a:avLst>
          </a:prstGeom>
          <a:gradFill rotWithShape="1">
            <a:gsLst>
              <a:gs pos="0">
                <a:srgbClr val="CCFFCC">
                  <a:tint val="0"/>
                  <a:alpha val="100000"/>
                </a:srgbClr>
              </a:gs>
              <a:gs pos="50000">
                <a:srgbClr val="CCFFCC">
                  <a:alpha val="100000"/>
                </a:srgbClr>
              </a:gs>
              <a:gs pos="100000">
                <a:srgbClr val="CCFFCC">
                  <a:tint val="0"/>
                  <a:alpha val="100000"/>
                </a:srgbClr>
              </a:gs>
            </a:gsLst>
            <a:lin ang="5400000" scaled="1"/>
          </a:gra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20" name=""/>
          <p:cNvSpPr/>
          <p:nvPr/>
        </p:nvSpPr>
        <p:spPr>
          <a:xfrm rot="0">
            <a:off x="5795962" y="4005262"/>
            <a:ext cx="1368425" cy="1368425"/>
          </a:xfrm>
          <a:prstGeom prst="ellipse"/>
          <a:gradFill rotWithShape="1">
            <a:gsLst>
              <a:gs pos="0">
                <a:srgbClr val="969696">
                  <a:shade val="0"/>
                  <a:alpha val="100000"/>
                </a:srgbClr>
              </a:gs>
              <a:gs pos="50000">
                <a:srgbClr val="969696">
                  <a:alpha val="45999"/>
                </a:srgbClr>
              </a:gs>
              <a:gs pos="100000">
                <a:srgbClr val="969696">
                  <a:shade val="0"/>
                  <a:alpha val="100000"/>
                </a:srgbClr>
              </a:gs>
            </a:gsLst>
            <a:lin ang="5400000" scaled="1"/>
          </a:gradFill>
          <a:ln w="9525" cap="flat" cmpd="sng">
            <a:solidFill>
              <a:srgbClr val="C0C0C0">
                <a:alpha val="100000"/>
              </a:srgbClr>
            </a:solidFill>
            <a:prstDash val="solid"/>
            <a:round/>
          </a:ln>
        </p:spPr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7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8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9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0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21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2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23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4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25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27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50000">
                                        <p:cTn display="0" id="12" masterRel="sameClick" presetSubtype="1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9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pic>
        <p:nvPicPr>
          <p:cNvPr id="2097170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18175" t="41006" r="67163" b="46074"/>
          <a:stretch>
            <a:fillRect/>
          </a:stretch>
        </p:blipFill>
        <p:spPr>
          <a:xfrm rot="0">
            <a:off x="611187" y="2565400"/>
            <a:ext cx="1438275" cy="1800225"/>
          </a:xfrm>
          <a:prstGeom prst="rect"/>
          <a:noFill/>
          <a:ln>
            <a:noFill/>
          </a:ln>
        </p:spPr>
      </p:pic>
      <p:pic>
        <p:nvPicPr>
          <p:cNvPr id="2097171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48244" t="42567" r="40019" b="46063"/>
          <a:stretch>
            <a:fillRect/>
          </a:stretch>
        </p:blipFill>
        <p:spPr>
          <a:xfrm rot="0">
            <a:off x="7451725" y="2565400"/>
            <a:ext cx="1152525" cy="1584325"/>
          </a:xfrm>
          <a:prstGeom prst="rect"/>
          <a:noFill/>
          <a:ln>
            <a:noFill/>
          </a:ln>
        </p:spPr>
      </p:pic>
      <p:sp>
        <p:nvSpPr>
          <p:cNvPr id="1048621" name=""/>
          <p:cNvSpPr/>
          <p:nvPr/>
        </p:nvSpPr>
        <p:spPr>
          <a:xfrm rot="0">
            <a:off x="2411412" y="3068637"/>
            <a:ext cx="900112" cy="1814512"/>
          </a:xfrm>
          <a:prstGeom prst="rect"/>
          <a:solidFill>
            <a:schemeClr val="lt1"/>
          </a:solidFill>
          <a:ln w="349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22" name=""/>
          <p:cNvSpPr/>
          <p:nvPr/>
        </p:nvSpPr>
        <p:spPr>
          <a:xfrm rot="0">
            <a:off x="4500562" y="3573462"/>
            <a:ext cx="1008062" cy="18002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2857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23" name=""/>
          <p:cNvSpPr/>
          <p:nvPr/>
        </p:nvSpPr>
        <p:spPr>
          <a:xfrm rot="0">
            <a:off x="6443662" y="3789362"/>
            <a:ext cx="863600" cy="1763712"/>
          </a:xfrm>
          <a:prstGeom prst="can">
            <a:avLst>
              <a:gd name="adj" fmla="val 24317"/>
            </a:avLst>
          </a:prstGeom>
          <a:solidFill>
            <a:srgbClr val="00FFFF"/>
          </a:solidFill>
          <a:ln w="2857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24" name=""/>
          <p:cNvSpPr/>
          <p:nvPr/>
        </p:nvSpPr>
        <p:spPr>
          <a:xfrm rot="0">
            <a:off x="3132137" y="549275"/>
            <a:ext cx="3089275" cy="754062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4" name="adj"/>
              </a:avLst>
            </a:prstTxWarp>
          </a:bodyPr>
          <a:p>
            <a:pPr algn="ctr"/>
            <a:r>
              <a:rPr b="1" sz="4800" i="0" kern="10" normalizeH="0" spc="0">
                <a:ln w="12700" cap="flat" cmpd="sng">
                  <a:solidFill>
                    <a:srgbClr val="EAEAEA">
                      <a:alpha val="100000"/>
                    </a:srgbClr>
                  </a:solidFill>
                  <a:prstDash val="solid"/>
                  <a:round/>
                </a:ln>
                <a:gradFill rotWithShape="0">
                  <a:gsLst>
                    <a:gs pos="0">
                      <a:srgbClr val="0000FF">
                        <a:alpha val="100000"/>
                      </a:srgbClr>
                    </a:gs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9400ED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</a:gradFill>
                <a:effectLst>
                  <a:outerShdw algn="bl" dir="2699999" dist="35921" kx="2115830" sx="100000" sy="50000">
                    <a:srgbClr val="C0C0C0">
                      <a:alpha val="75000"/>
                    </a:srgbClr>
                  </a:outerShdw>
                </a:effectLst>
                <a:latin typeface="BZDBT"/>
                <a:ea typeface="BZDBT"/>
              </a:rPr>
              <a:t>笆 档拜︽拜斑罢︽醇邦﹀</a:t>
            </a:r>
          </a:p>
        </p:txBody>
      </p:sp>
      <p:grpSp>
        <p:nvGrpSpPr>
          <p:cNvPr id="35" name=""/>
          <p:cNvGrpSpPr/>
          <p:nvPr/>
        </p:nvGrpSpPr>
        <p:grpSpPr>
          <a:xfrm rot="0">
            <a:off x="1187450" y="1557337"/>
            <a:ext cx="4032250" cy="1403126"/>
            <a:chOff x="0" y="0"/>
            <a:chExt cx="6350" cy="2209"/>
          </a:xfrm>
        </p:grpSpPr>
        <p:sp>
          <p:nvSpPr>
            <p:cNvPr id="1048625" name=""/>
            <p:cNvSpPr/>
            <p:nvPr/>
          </p:nvSpPr>
          <p:spPr>
            <a:xfrm rot="0">
              <a:off x="5" y="0"/>
              <a:ext cx="5443" cy="1702"/>
            </a:xfrm>
            <a:prstGeom prst="wedgeRoundRectCallout">
              <a:avLst>
                <a:gd name="adj1" fmla="val -37028"/>
                <a:gd name="adj2" fmla="val 62630"/>
                <a:gd name="adj3" fmla="val 16667"/>
              </a:avLst>
            </a:prstGeom>
            <a:solidFill>
              <a:schemeClr val="lt1"/>
            </a:solidFill>
            <a:ln w="28575" cap="flat" cmpd="sng">
              <a:solidFill>
                <a:srgbClr val="FF00FF">
                  <a:alpha val="100000"/>
                </a:srgbClr>
              </a:solidFill>
              <a:prstDash val="solid"/>
              <a:round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pPr algn="ctr" lvl="0"/>
              <a:endParaRPr altLang="en-US" lang="zh-CN"/>
            </a:p>
          </p:txBody>
        </p:sp>
        <p:sp>
          <p:nvSpPr>
            <p:cNvPr id="1048626" name=""/>
            <p:cNvSpPr txBox="1"/>
            <p:nvPr/>
          </p:nvSpPr>
          <p:spPr>
            <a:xfrm rot="0">
              <a:off x="0" y="337"/>
              <a:ext cx="6350" cy="1872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pPr lvl="0">
                <a:lnSpc>
                  <a:spcPct val="150000"/>
                </a:lnSpc>
                <a:spcBef>
                  <a:spcPct val="50000"/>
                </a:spcBef>
              </a:pPr>
              <a:r>
                <a:rPr altLang="en-US" b="1" sz="1400" lang="zh-CN">
                  <a:solidFill>
                    <a:srgbClr val="0000FF"/>
                  </a:solidFill>
                  <a:ea typeface="BZDBT" pitchFamily="2" charset="-122"/>
                </a:rPr>
                <a:t>伴巢︽呈︽爸邦︽扳超爸︽搬敌︽办爸邦︽罢等罢邦︽</a:t>
              </a:r>
            </a:p>
            <a:p>
              <a:pPr lvl="0">
                <a:lnSpc>
                  <a:spcPct val="150000"/>
                </a:lnSpc>
                <a:spcBef>
                  <a:spcPct val="50000"/>
                </a:spcBef>
              </a:pPr>
              <a:r>
                <a:rPr altLang="en-US" b="1" sz="1400" lang="zh-CN">
                  <a:solidFill>
                    <a:srgbClr val="0000FF"/>
                  </a:solidFill>
                  <a:ea typeface="BZDBT" pitchFamily="2" charset="-122"/>
                </a:rPr>
                <a:t>地邦︽拜垂搬邦︽宝︽捕邦︽靛罢︽翟稗﹀</a:t>
              </a:r>
            </a:p>
          </p:txBody>
        </p:sp>
      </p:grpSp>
      <p:sp>
        <p:nvSpPr>
          <p:cNvPr id="1048627" name=""/>
          <p:cNvSpPr/>
          <p:nvPr/>
        </p:nvSpPr>
        <p:spPr>
          <a:xfrm rot="0">
            <a:off x="5219700" y="1917700"/>
            <a:ext cx="2305050" cy="936625"/>
          </a:xfrm>
          <a:prstGeom prst="cloudCallout">
            <a:avLst>
              <a:gd name="adj1" fmla="val 49241"/>
              <a:gd name="adj2" fmla="val 61694"/>
            </a:avLst>
          </a:prstGeom>
          <a:solidFill>
            <a:schemeClr val="lt1"/>
          </a:solidFill>
          <a:ln w="28575" cap="flat" cmpd="sng">
            <a:solidFill>
              <a:srgbClr val="0000FF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lvl="0"/>
            <a:endParaRPr altLang="en-US" lang="zh-CN"/>
          </a:p>
        </p:txBody>
      </p:sp>
      <p:sp>
        <p:nvSpPr>
          <p:cNvPr id="1048628" name=""/>
          <p:cNvSpPr txBox="1"/>
          <p:nvPr/>
        </p:nvSpPr>
        <p:spPr>
          <a:xfrm rot="0">
            <a:off x="5435600" y="1917700"/>
            <a:ext cx="2232025" cy="8239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altLang="en-US" b="1" sz="1400" lang="zh-CN">
                <a:solidFill>
                  <a:srgbClr val="FF0066"/>
                </a:solidFill>
                <a:ea typeface="BZDBT" pitchFamily="2" charset="-122"/>
              </a:rPr>
              <a:t>班办︽惭半</a:t>
            </a:r>
            <a:r>
              <a:rPr altLang="en-US" b="1" sz="3200" lang="zh-CN">
                <a:solidFill>
                  <a:srgbClr val="FF0066"/>
                </a:solidFill>
                <a:ea typeface="隶书" pitchFamily="1" charset="-122"/>
              </a:rPr>
              <a:t>……</a:t>
            </a:r>
          </a:p>
        </p:txBody>
      </p:sp>
    </p:spTree>
  </p:cSld>
  <p:clrMapOvr>
    <a:masterClrMapping/>
  </p:clrMapOvr>
  <p:transition spd="fast" advClick="1">
    <p:zoom dir="in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50000">
                                        <p:cTn display="0" id="6" masterRel="sameClick" presetSubtype="1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50000">
                                        <p:cTn display="0" id="11" masterRel="sameClick" presetSubtype="1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3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72" name="" descr="11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323388" cy="6858000"/>
          </a:xfrm>
          <a:prstGeom prst="rect"/>
          <a:solidFill>
            <a:srgbClr val="FF0066"/>
          </a:solidFill>
          <a:ln>
            <a:noFill/>
          </a:ln>
        </p:spPr>
      </p:pic>
      <p:sp>
        <p:nvSpPr>
          <p:cNvPr id="1048629" name=""/>
          <p:cNvSpPr/>
          <p:nvPr/>
        </p:nvSpPr>
        <p:spPr>
          <a:xfrm rot="0">
            <a:off x="539750" y="549275"/>
            <a:ext cx="8064500" cy="5688012"/>
          </a:xfrm>
          <a:prstGeom prst="rect"/>
          <a:solidFill>
            <a:schemeClr val="lt1"/>
          </a:solidFill>
          <a:ln>
            <a:noFill/>
          </a:ln>
        </p:spPr>
        <p:txBody>
          <a:bodyPr anchor="ctr" bIns="46800" lIns="90000" rIns="90000" tIns="4680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endParaRPr altLang="en-US" lang="zh-CN"/>
          </a:p>
        </p:txBody>
      </p:sp>
      <p:sp>
        <p:nvSpPr>
          <p:cNvPr id="1048630" name=""/>
          <p:cNvSpPr/>
          <p:nvPr/>
        </p:nvSpPr>
        <p:spPr>
          <a:xfrm rot="0">
            <a:off x="1331912" y="2711450"/>
            <a:ext cx="6553200" cy="1293812"/>
          </a:xfrm>
          <a:custGeom>
            <a:avLst/>
            <a:gdLst>
              <a:gd name="l" fmla="*/ 0 w 2294"/>
              <a:gd name="t" fmla="*/ 0 h 453"/>
              <a:gd name="r" fmla="*/ 2294 w 2294"/>
              <a:gd name="b" fmla="*/ 453 h 453"/>
            </a:gdLst>
            <a:ahLst/>
            <a:rect l="l" t="t" r="r" b="b"/>
            <a:pathLst>
              <a:path w="2294" h="453">
                <a:moveTo>
                  <a:pt x="389" y="0"/>
                </a:moveTo>
                <a:lnTo>
                  <a:pt x="2294" y="0"/>
                </a:lnTo>
                <a:lnTo>
                  <a:pt x="1976" y="453"/>
                </a:lnTo>
                <a:lnTo>
                  <a:pt x="0" y="453"/>
                </a:lnTo>
                <a:lnTo>
                  <a:pt x="389" y="0"/>
                </a:lnTo>
              </a:path>
            </a:pathLst>
          </a:custGeom>
          <a:solidFill>
            <a:srgbClr val="CCECFF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6800" lIns="90000" rIns="90000" tIns="4680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endParaRPr altLang="en-US" lang="zh-CN"/>
          </a:p>
        </p:txBody>
      </p:sp>
      <p:sp>
        <p:nvSpPr>
          <p:cNvPr id="1048631" name=""/>
          <p:cNvSpPr/>
          <p:nvPr/>
        </p:nvSpPr>
        <p:spPr>
          <a:xfrm rot="0">
            <a:off x="2916237" y="1851025"/>
            <a:ext cx="1728787" cy="1728787"/>
          </a:xfrm>
          <a:prstGeom prst="ellipse"/>
          <a:gradFill rotWithShape="1">
            <a:gsLst>
              <a:gs pos="0">
                <a:srgbClr val="FFFFCC">
                  <a:alpha val="100000"/>
                </a:srgbClr>
              </a:gs>
              <a:gs pos="100000">
                <a:srgbClr val="996600">
                  <a:alpha val="100000"/>
                </a:srgbClr>
              </a:gs>
            </a:gsLst>
            <a:path path="shape">
              <a:fillToRect l="50000" t="50000" r="50000" b="50000"/>
            </a:path>
          </a:gradFill>
          <a:ln w="9525" cap="flat" cmpd="sng">
            <a:solidFill>
              <a:srgbClr val="996600">
                <a:alpha val="100000"/>
              </a:srgbClr>
            </a:solidFill>
            <a:prstDash val="solid"/>
            <a:round/>
          </a:ln>
        </p:spPr>
        <p:txBody>
          <a:bodyPr anchor="ctr" bIns="46800" lIns="90000" rIns="90000" tIns="4680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endParaRPr altLang="en-US" lang="zh-CN"/>
          </a:p>
        </p:txBody>
      </p:sp>
      <p:sp>
        <p:nvSpPr>
          <p:cNvPr id="1048632" name=""/>
          <p:cNvSpPr/>
          <p:nvPr/>
        </p:nvSpPr>
        <p:spPr>
          <a:xfrm rot="0">
            <a:off x="5221287" y="698500"/>
            <a:ext cx="1800225" cy="2879725"/>
          </a:xfrm>
          <a:prstGeom prst="can">
            <a:avLst>
              <a:gd name="adj" fmla="val 39991"/>
            </a:avLst>
          </a:prstGeom>
          <a:gradFill rotWithShape="1">
            <a:gsLst>
              <a:gs pos="0">
                <a:srgbClr val="A4DE00">
                  <a:alpha val="100000"/>
                </a:srgbClr>
              </a:gs>
              <a:gs pos="50000">
                <a:srgbClr val="759E00">
                  <a:alpha val="100000"/>
                </a:srgbClr>
              </a:gs>
              <a:gs pos="100000">
                <a:srgbClr val="A4DE00">
                  <a:alpha val="100000"/>
                </a:srgbClr>
              </a:gs>
            </a:gsLst>
            <a:lin ang="0" scaled="1"/>
          </a:gra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6800" lIns="90000" rIns="90000" tIns="4680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/>
            <a:endParaRPr altLang="en-US" lang="zh-CN"/>
          </a:p>
        </p:txBody>
      </p:sp>
      <p:pic>
        <p:nvPicPr>
          <p:cNvPr id="2097173" name="" descr="78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395287" y="3860800"/>
            <a:ext cx="2736850" cy="2520950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push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3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3" name=""/>
          <p:cNvSpPr/>
          <p:nvPr/>
        </p:nvSpPr>
        <p:spPr>
          <a:xfrm rot="0">
            <a:off x="-31750" y="0"/>
            <a:ext cx="9140825" cy="6884987"/>
          </a:xfrm>
          <a:prstGeom prst="rect"/>
          <a:solidFill>
            <a:schemeClr val="dk1"/>
          </a:solidFill>
          <a:ln>
            <a:noFill/>
          </a:ln>
        </p:spPr>
        <p:txBody>
          <a:bodyPr anchor="ctr" bIns="46800" lIns="90000" rIns="90000" tIns="4680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endParaRPr altLang="en-US" lang="zh-CN"/>
          </a:p>
        </p:txBody>
      </p:sp>
      <p:grpSp>
        <p:nvGrpSpPr>
          <p:cNvPr id="38" name=""/>
          <p:cNvGrpSpPr/>
          <p:nvPr/>
        </p:nvGrpSpPr>
        <p:grpSpPr>
          <a:xfrm rot="0">
            <a:off x="539750" y="1212850"/>
            <a:ext cx="3960812" cy="2000250"/>
            <a:chOff x="0" y="0"/>
            <a:chExt cx="4128" cy="2085"/>
          </a:xfrm>
        </p:grpSpPr>
        <p:sp>
          <p:nvSpPr>
            <p:cNvPr id="1048634" name=""/>
            <p:cNvSpPr/>
            <p:nvPr/>
          </p:nvSpPr>
          <p:spPr>
            <a:xfrm rot="0">
              <a:off x="0" y="1270"/>
              <a:ext cx="4128" cy="815"/>
            </a:xfrm>
            <a:custGeom>
              <a:avLst/>
              <a:gdLst>
                <a:gd name="l" fmla="*/ 0 w 2294"/>
                <a:gd name="t" fmla="*/ 0 h 453"/>
                <a:gd name="r" fmla="*/ 2294 w 2294"/>
                <a:gd name="b" fmla="*/ 453 h 453"/>
              </a:gdLst>
              <a:ahLst/>
              <a:rect l="l" t="t" r="r" b="b"/>
              <a:pathLst>
                <a:path w="2294" h="453">
                  <a:moveTo>
                    <a:pt x="389" y="0"/>
                  </a:moveTo>
                  <a:lnTo>
                    <a:pt x="2294" y="0"/>
                  </a:lnTo>
                  <a:lnTo>
                    <a:pt x="1976" y="453"/>
                  </a:lnTo>
                  <a:lnTo>
                    <a:pt x="0" y="453"/>
                  </a:lnTo>
                  <a:lnTo>
                    <a:pt x="389" y="0"/>
                  </a:lnTo>
                </a:path>
              </a:pathLst>
            </a:custGeom>
            <a:solidFill>
              <a:srgbClr val="CCECFF"/>
            </a:solidFill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anchor="ctr" bIns="46800" lIns="90000" rIns="90000" tIns="4680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endParaRPr altLang="en-US" lang="zh-CN"/>
            </a:p>
          </p:txBody>
        </p:sp>
        <p:sp>
          <p:nvSpPr>
            <p:cNvPr id="1048635" name=""/>
            <p:cNvSpPr/>
            <p:nvPr/>
          </p:nvSpPr>
          <p:spPr>
            <a:xfrm rot="0">
              <a:off x="998" y="726"/>
              <a:ext cx="1089" cy="1089"/>
            </a:xfrm>
            <a:prstGeom prst="ellipse"/>
            <a:gradFill rotWithShape="1">
              <a:gsLst>
                <a:gs pos="0">
                  <a:srgbClr val="FFFFCC">
                    <a:alpha val="100000"/>
                  </a:srgbClr>
                </a:gs>
                <a:gs pos="100000">
                  <a:srgbClr val="996600">
                    <a:alpha val="100000"/>
                  </a:srgbClr>
                </a:gs>
              </a:gsLst>
              <a:path path="shape">
                <a:fillToRect l="50000" t="50000" r="50000" b="50000"/>
              </a:path>
            </a:gradFill>
            <a:ln w="9525" cap="flat" cmpd="sng">
              <a:solidFill>
                <a:srgbClr val="996600">
                  <a:alpha val="100000"/>
                </a:srgbClr>
              </a:solidFill>
              <a:prstDash val="solid"/>
              <a:round/>
            </a:ln>
          </p:spPr>
          <p:txBody>
            <a:bodyPr anchor="ctr" bIns="46800" lIns="90000" rIns="90000" tIns="4680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endParaRPr altLang="en-US" lang="zh-CN"/>
            </a:p>
          </p:txBody>
        </p:sp>
        <p:sp>
          <p:nvSpPr>
            <p:cNvPr id="1048636" name=""/>
            <p:cNvSpPr/>
            <p:nvPr/>
          </p:nvSpPr>
          <p:spPr>
            <a:xfrm rot="0">
              <a:off x="2450" y="0"/>
              <a:ext cx="1134" cy="1814"/>
            </a:xfrm>
            <a:prstGeom prst="can"/>
            <a:gradFill rotWithShape="1">
              <a:gsLst>
                <a:gs pos="0">
                  <a:srgbClr val="A4DE00">
                    <a:alpha val="100000"/>
                  </a:srgbClr>
                </a:gs>
                <a:gs pos="50000">
                  <a:srgbClr val="759E00">
                    <a:alpha val="100000"/>
                  </a:srgbClr>
                </a:gs>
                <a:gs pos="100000">
                  <a:srgbClr val="A4DE00">
                    <a:alpha val="100000"/>
                  </a:srgbClr>
                </a:gs>
              </a:gsLst>
              <a:lin ang="0" scaled="1"/>
            </a:gradFill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anchor="ctr" bIns="46800" lIns="90000" rIns="90000" tIns="4680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endParaRPr altLang="en-US" lang="zh-CN"/>
            </a:p>
          </p:txBody>
        </p:sp>
      </p:grpSp>
      <p:grpSp>
        <p:nvGrpSpPr>
          <p:cNvPr id="39" name=""/>
          <p:cNvGrpSpPr/>
          <p:nvPr/>
        </p:nvGrpSpPr>
        <p:grpSpPr>
          <a:xfrm rot="0">
            <a:off x="755650" y="4221162"/>
            <a:ext cx="1081087" cy="1439862"/>
            <a:chOff x="0" y="0"/>
            <a:chExt cx="681" cy="907"/>
          </a:xfrm>
        </p:grpSpPr>
        <p:sp>
          <p:nvSpPr>
            <p:cNvPr id="1048637" name=""/>
            <p:cNvSpPr/>
            <p:nvPr/>
          </p:nvSpPr>
          <p:spPr>
            <a:xfrm rot="0">
              <a:off x="0" y="0"/>
              <a:ext cx="681" cy="907"/>
            </a:xfrm>
            <a:prstGeom prst="rect"/>
            <a:gradFill rotWithShape="1">
              <a:gsLst>
                <a:gs pos="0">
                  <a:srgbClr val="A4DE00">
                    <a:alpha val="100000"/>
                  </a:srgbClr>
                </a:gs>
                <a:gs pos="50000">
                  <a:srgbClr val="759E00">
                    <a:alpha val="100000"/>
                  </a:srgbClr>
                </a:gs>
                <a:gs pos="100000">
                  <a:srgbClr val="A4DE00">
                    <a:alpha val="100000"/>
                  </a:srgbClr>
                </a:gs>
              </a:gsLst>
              <a:lin ang="0" scaled="1"/>
            </a:gradFill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anchor="ctr" bIns="46800" lIns="90000" rIns="90000" tIns="4680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endParaRPr altLang="en-US" lang="zh-CN"/>
            </a:p>
          </p:txBody>
        </p:sp>
        <p:sp>
          <p:nvSpPr>
            <p:cNvPr id="1048638" name=""/>
            <p:cNvSpPr/>
            <p:nvPr/>
          </p:nvSpPr>
          <p:spPr>
            <a:xfrm rot="0">
              <a:off x="0" y="272"/>
              <a:ext cx="635" cy="635"/>
            </a:xfrm>
            <a:prstGeom prst="ellipse"/>
            <a:gradFill rotWithShape="1">
              <a:gsLst>
                <a:gs pos="0">
                  <a:srgbClr val="FFFFCC">
                    <a:alpha val="100000"/>
                  </a:srgbClr>
                </a:gs>
                <a:gs pos="100000">
                  <a:srgbClr val="996600">
                    <a:alpha val="100000"/>
                  </a:srgbClr>
                </a:gs>
              </a:gsLst>
              <a:path path="shape">
                <a:fillToRect l="50000" t="50000" r="50000" b="50000"/>
              </a:path>
            </a:gradFill>
            <a:ln w="9525" cap="flat" cmpd="sng">
              <a:solidFill>
                <a:srgbClr val="996600">
                  <a:alpha val="100000"/>
                </a:srgbClr>
              </a:solidFill>
              <a:prstDash val="solid"/>
              <a:round/>
            </a:ln>
            <a:effectLst>
              <a:outerShdw algn="ctr" dir="2699999" dist="35921" kx="0" sx="100000" sy="100000">
                <a:schemeClr val="dk2">
                  <a:alpha val="100000"/>
                </a:schemeClr>
              </a:outerShdw>
            </a:effectLst>
          </p:spPr>
          <p:txBody>
            <a:bodyPr anchor="ctr" bIns="46800" lIns="90000" rIns="90000" tIns="4680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endParaRPr altLang="en-US" lang="zh-CN"/>
            </a:p>
          </p:txBody>
        </p:sp>
      </p:grpSp>
      <p:grpSp>
        <p:nvGrpSpPr>
          <p:cNvPr id="40" name=""/>
          <p:cNvGrpSpPr/>
          <p:nvPr/>
        </p:nvGrpSpPr>
        <p:grpSpPr>
          <a:xfrm rot="0">
            <a:off x="2555875" y="4292600"/>
            <a:ext cx="2665412" cy="1296987"/>
            <a:chOff x="0" y="0"/>
            <a:chExt cx="1679" cy="817"/>
          </a:xfrm>
        </p:grpSpPr>
        <p:sp>
          <p:nvSpPr>
            <p:cNvPr id="1048639" name=""/>
            <p:cNvSpPr/>
            <p:nvPr/>
          </p:nvSpPr>
          <p:spPr>
            <a:xfrm rot="0">
              <a:off x="0" y="46"/>
              <a:ext cx="680" cy="680"/>
            </a:xfrm>
            <a:prstGeom prst="ellipse"/>
            <a:gradFill rotWithShape="1">
              <a:gsLst>
                <a:gs pos="0">
                  <a:srgbClr val="FFFFCC">
                    <a:alpha val="100000"/>
                  </a:srgbClr>
                </a:gs>
                <a:gs pos="100000">
                  <a:srgbClr val="996600">
                    <a:alpha val="100000"/>
                  </a:srgbClr>
                </a:gs>
              </a:gsLst>
              <a:path path="shape">
                <a:fillToRect l="50000" t="50000" r="50000" b="50000"/>
              </a:path>
            </a:gradFill>
            <a:ln w="9525" cap="flat" cmpd="sng">
              <a:solidFill>
                <a:srgbClr val="996600">
                  <a:alpha val="100000"/>
                </a:srgbClr>
              </a:solidFill>
              <a:prstDash val="solid"/>
              <a:round/>
            </a:ln>
            <a:effectLst>
              <a:outerShdw algn="ctr" dir="2699999" dist="35921" kx="0" sx="100000" sy="100000">
                <a:schemeClr val="dk2">
                  <a:alpha val="100000"/>
                </a:schemeClr>
              </a:outerShdw>
            </a:effectLst>
          </p:spPr>
          <p:txBody>
            <a:bodyPr anchor="ctr" bIns="46800" lIns="90000" rIns="90000" tIns="4680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endParaRPr altLang="en-US" lang="zh-CN"/>
            </a:p>
          </p:txBody>
        </p:sp>
        <p:sp>
          <p:nvSpPr>
            <p:cNvPr id="1048640" name=""/>
            <p:cNvSpPr/>
            <p:nvPr/>
          </p:nvSpPr>
          <p:spPr>
            <a:xfrm rot="0">
              <a:off x="862" y="0"/>
              <a:ext cx="817" cy="817"/>
            </a:xfrm>
            <a:prstGeom prst="ellipse"/>
            <a:gradFill rotWithShape="1">
              <a:gsLst>
                <a:gs pos="0">
                  <a:srgbClr val="A4DE00">
                    <a:alpha val="100000"/>
                  </a:srgbClr>
                </a:gs>
                <a:gs pos="50000">
                  <a:srgbClr val="759E00">
                    <a:alpha val="100000"/>
                  </a:srgbClr>
                </a:gs>
                <a:gs pos="100000">
                  <a:srgbClr val="A4DE00">
                    <a:alpha val="100000"/>
                  </a:srgbClr>
                </a:gs>
              </a:gsLst>
              <a:lin ang="18900000" scaled="1"/>
            </a:gradFill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anchor="ctr" bIns="46800" lIns="90000" rIns="90000" tIns="4680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endParaRPr altLang="en-US" lang="zh-CN"/>
            </a:p>
          </p:txBody>
        </p:sp>
      </p:grpSp>
      <p:grpSp>
        <p:nvGrpSpPr>
          <p:cNvPr id="41" name=""/>
          <p:cNvGrpSpPr/>
          <p:nvPr/>
        </p:nvGrpSpPr>
        <p:grpSpPr>
          <a:xfrm rot="0">
            <a:off x="5868987" y="4221162"/>
            <a:ext cx="2519362" cy="1439862"/>
            <a:chOff x="0" y="0"/>
            <a:chExt cx="1587" cy="907"/>
          </a:xfrm>
        </p:grpSpPr>
        <p:sp>
          <p:nvSpPr>
            <p:cNvPr id="1048641" name=""/>
            <p:cNvSpPr/>
            <p:nvPr/>
          </p:nvSpPr>
          <p:spPr>
            <a:xfrm rot="0">
              <a:off x="0" y="227"/>
              <a:ext cx="680" cy="680"/>
            </a:xfrm>
            <a:prstGeom prst="ellipse"/>
            <a:gradFill rotWithShape="1">
              <a:gsLst>
                <a:gs pos="0">
                  <a:srgbClr val="FFFFCC">
                    <a:alpha val="100000"/>
                  </a:srgbClr>
                </a:gs>
                <a:gs pos="100000">
                  <a:srgbClr val="996600">
                    <a:alpha val="100000"/>
                  </a:srgbClr>
                </a:gs>
              </a:gsLst>
              <a:path path="shape">
                <a:fillToRect l="50000" t="50000" r="50000" b="50000"/>
              </a:path>
            </a:gradFill>
            <a:ln w="9525" cap="flat" cmpd="sng">
              <a:solidFill>
                <a:srgbClr val="996600">
                  <a:alpha val="100000"/>
                </a:srgbClr>
              </a:solidFill>
              <a:prstDash val="solid"/>
              <a:round/>
            </a:ln>
            <a:effectLst>
              <a:outerShdw algn="ctr" dir="2699999" dist="35921" kx="0" sx="100000" sy="100000">
                <a:schemeClr val="dk2">
                  <a:alpha val="100000"/>
                </a:schemeClr>
              </a:outerShdw>
            </a:effectLst>
          </p:spPr>
          <p:txBody>
            <a:bodyPr anchor="ctr" bIns="46800" lIns="90000" rIns="90000" tIns="4680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endParaRPr altLang="en-US" lang="zh-CN"/>
            </a:p>
          </p:txBody>
        </p:sp>
        <p:sp>
          <p:nvSpPr>
            <p:cNvPr id="1048642" name=""/>
            <p:cNvSpPr/>
            <p:nvPr/>
          </p:nvSpPr>
          <p:spPr>
            <a:xfrm rot="0">
              <a:off x="906" y="0"/>
              <a:ext cx="681" cy="907"/>
            </a:xfrm>
            <a:prstGeom prst="rect"/>
            <a:gradFill rotWithShape="1">
              <a:gsLst>
                <a:gs pos="0">
                  <a:srgbClr val="A4DE00">
                    <a:alpha val="100000"/>
                  </a:srgbClr>
                </a:gs>
                <a:gs pos="50000">
                  <a:srgbClr val="759E00">
                    <a:alpha val="100000"/>
                  </a:srgbClr>
                </a:gs>
                <a:gs pos="100000">
                  <a:srgbClr val="A4DE00">
                    <a:alpha val="100000"/>
                  </a:srgbClr>
                </a:gs>
              </a:gsLst>
              <a:lin ang="0" scaled="1"/>
            </a:gradFill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anchor="ctr" bIns="46800" lIns="90000" rIns="90000" tIns="4680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ea typeface="宋体" pitchFamily="2" charset="-122"/>
                  <a:sym typeface="Arial" pitchFamily="34" charset="0"/>
                </a:defRPr>
              </a:lvl5pPr>
            </a:lstStyle>
            <a:p>
              <a:endParaRPr altLang="en-US" lang="zh-CN"/>
            </a:p>
          </p:txBody>
        </p:sp>
      </p:grpSp>
      <p:sp>
        <p:nvSpPr>
          <p:cNvPr id="1048643" name=""/>
          <p:cNvSpPr/>
          <p:nvPr/>
        </p:nvSpPr>
        <p:spPr>
          <a:xfrm rot="0">
            <a:off x="395287" y="4149725"/>
            <a:ext cx="1871662" cy="1584325"/>
          </a:xfrm>
          <a:prstGeom prst="rect"/>
          <a:noFill/>
          <a:ln w="25400" cap="flat" cmpd="sng">
            <a:solidFill>
              <a:srgbClr val="D60093">
                <a:alpha val="100000"/>
              </a:srgbClr>
            </a:solidFill>
            <a:prstDash val="solid"/>
            <a:round/>
          </a:ln>
        </p:spPr>
        <p:txBody>
          <a:bodyPr anchor="ctr" bIns="46800" lIns="90000" rIns="90000" tIns="4680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endParaRPr altLang="en-US" lang="zh-CN"/>
          </a:p>
        </p:txBody>
      </p:sp>
      <p:sp>
        <p:nvSpPr>
          <p:cNvPr id="1048644" name=""/>
          <p:cNvSpPr/>
          <p:nvPr/>
        </p:nvSpPr>
        <p:spPr>
          <a:xfrm rot="0">
            <a:off x="2484437" y="4149725"/>
            <a:ext cx="2951162" cy="1584325"/>
          </a:xfrm>
          <a:prstGeom prst="rect"/>
          <a:noFill/>
          <a:ln w="25400" cap="flat" cmpd="sng">
            <a:solidFill>
              <a:srgbClr val="D60093">
                <a:alpha val="100000"/>
              </a:srgbClr>
            </a:solidFill>
            <a:prstDash val="solid"/>
            <a:round/>
          </a:ln>
        </p:spPr>
        <p:txBody>
          <a:bodyPr anchor="ctr" bIns="46800" lIns="90000" rIns="90000" tIns="4680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endParaRPr altLang="en-US" lang="zh-CN"/>
          </a:p>
        </p:txBody>
      </p:sp>
      <p:sp>
        <p:nvSpPr>
          <p:cNvPr id="1048645" name=""/>
          <p:cNvSpPr/>
          <p:nvPr/>
        </p:nvSpPr>
        <p:spPr>
          <a:xfrm rot="0">
            <a:off x="5722937" y="4149725"/>
            <a:ext cx="2952750" cy="1584325"/>
          </a:xfrm>
          <a:prstGeom prst="rect"/>
          <a:noFill/>
          <a:ln w="25400" cap="flat" cmpd="sng">
            <a:solidFill>
              <a:srgbClr val="D60093">
                <a:alpha val="100000"/>
              </a:srgbClr>
            </a:solidFill>
            <a:prstDash val="solid"/>
            <a:round/>
          </a:ln>
        </p:spPr>
        <p:txBody>
          <a:bodyPr anchor="ctr" bIns="46800" lIns="90000" rIns="90000" tIns="4680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endParaRPr altLang="en-US" lang="zh-CN"/>
          </a:p>
        </p:txBody>
      </p:sp>
      <p:pic>
        <p:nvPicPr>
          <p:cNvPr id="2097174" name="" descr="971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7451725" y="981075"/>
            <a:ext cx="1419225" cy="1543050"/>
          </a:xfrm>
          <a:prstGeom prst="rect"/>
          <a:noFill/>
          <a:ln>
            <a:noFill/>
          </a:ln>
        </p:spPr>
      </p:pic>
      <p:sp>
        <p:nvSpPr>
          <p:cNvPr id="1048646" name=""/>
          <p:cNvSpPr/>
          <p:nvPr/>
        </p:nvSpPr>
        <p:spPr>
          <a:xfrm rot="0">
            <a:off x="4356100" y="765175"/>
            <a:ext cx="3600450" cy="1296987"/>
          </a:xfrm>
          <a:prstGeom prst="wedgeRoundRectCallout">
            <a:avLst>
              <a:gd name="adj1" fmla="val 38097"/>
              <a:gd name="adj2" fmla="val -1407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33CCCC">
                <a:alpha val="100000"/>
              </a:srgbClr>
            </a:solidFill>
            <a:prstDash val="solid"/>
            <a:round/>
          </a:ln>
        </p:spPr>
        <p:txBody>
          <a:bodyPr anchor="ctr" bIns="46800" lIns="90000" rIns="90000" tIns="4680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50000"/>
              </a:lnSpc>
            </a:pPr>
            <a:r>
              <a:rPr altLang="en-US" lang="zh-CN">
                <a:latin typeface="BZDBT" pitchFamily="2" charset="-122"/>
                <a:ea typeface="BZDBT" pitchFamily="2" charset="-122"/>
              </a:rPr>
              <a:t>罢绊扳︽罢邦办︽地︽淬︽伴巢︽拜罢︽串罢邦︽罢爸︽稗邦︽扳超爸︽搬敌︽地邦︽拜垂搬邦︽翟稗﹀</a:t>
            </a:r>
          </a:p>
        </p:txBody>
      </p:sp>
      <p:sp>
        <p:nvSpPr>
          <p:cNvPr id="1048647" name=""/>
          <p:cNvSpPr/>
          <p:nvPr/>
        </p:nvSpPr>
        <p:spPr>
          <a:xfrm rot="0">
            <a:off x="701675" y="5878512"/>
            <a:ext cx="1495425" cy="476250"/>
          </a:xfrm>
          <a:prstGeom prst="rect"/>
          <a:noFill/>
          <a:ln>
            <a:noFill/>
          </a:ln>
        </p:spPr>
        <p:txBody>
          <a:bodyPr anchor="t" bIns="46800" lIns="90000" rIns="90000" tIns="4680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0000"/>
              </a:lnSpc>
              <a:spcBef>
                <a:spcPct val="30000"/>
              </a:spcBef>
            </a:pPr>
            <a:r>
              <a:rPr altLang="en-US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罢底稗</a:t>
            </a:r>
            <a:r>
              <a:rPr altLang="en-US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捕邦</a:t>
            </a:r>
            <a:r>
              <a:rPr altLang="en-US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 </a:t>
            </a:r>
          </a:p>
        </p:txBody>
      </p:sp>
      <p:sp>
        <p:nvSpPr>
          <p:cNvPr id="1048648" name=""/>
          <p:cNvSpPr/>
          <p:nvPr/>
        </p:nvSpPr>
        <p:spPr>
          <a:xfrm rot="0">
            <a:off x="3348037" y="5876925"/>
            <a:ext cx="1368425" cy="476250"/>
          </a:xfrm>
          <a:prstGeom prst="rect"/>
          <a:noFill/>
          <a:ln>
            <a:noFill/>
          </a:ln>
        </p:spPr>
        <p:txBody>
          <a:bodyPr anchor="t" bIns="46800" lIns="90000" rIns="90000" tIns="4680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0000"/>
              </a:lnSpc>
              <a:spcBef>
                <a:spcPct val="30000"/>
              </a:spcBef>
            </a:pPr>
            <a:r>
              <a:rPr altLang="en-US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厂爸</a:t>
            </a:r>
            <a:r>
              <a:rPr altLang="en-US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捕邦</a:t>
            </a:r>
            <a:r>
              <a:rPr altLang="en-US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</a:t>
            </a:r>
          </a:p>
        </p:txBody>
      </p:sp>
      <p:sp>
        <p:nvSpPr>
          <p:cNvPr id="1048649" name=""/>
          <p:cNvSpPr/>
          <p:nvPr/>
        </p:nvSpPr>
        <p:spPr>
          <a:xfrm rot="0">
            <a:off x="6734175" y="5878512"/>
            <a:ext cx="1582737" cy="476250"/>
          </a:xfrm>
          <a:prstGeom prst="rect"/>
          <a:noFill/>
          <a:ln>
            <a:noFill/>
          </a:ln>
        </p:spPr>
        <p:txBody>
          <a:bodyPr anchor="t" bIns="46800" lIns="90000" rIns="90000" tIns="4680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0000"/>
              </a:lnSpc>
              <a:spcBef>
                <a:spcPct val="30000"/>
              </a:spcBef>
            </a:pPr>
            <a:r>
              <a:rPr altLang="en-US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扳吵稗</a:t>
            </a:r>
            <a:r>
              <a:rPr altLang="en-US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捕邦</a:t>
            </a:r>
            <a:r>
              <a:rPr altLang="en-US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</a:t>
            </a:r>
          </a:p>
        </p:txBody>
      </p:sp>
    </p:spTree>
  </p:cSld>
  <p:clrMapOvr>
    <a:masterClrMapping/>
  </p:clrMapOvr>
  <p:transition spd="fast" advClick="1">
    <p:push dir="d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12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15"/>
                                        <p:tgtEl>
                                          <p:spTgt spid="10486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0000">
                                        <p:cTn display="0" id="13" masterRel="sameClick" presetSubtype="1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fill="hold" id="16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18"/>
                                        <p:tgtEl>
                                          <p:spTgt spid="209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24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0000">
                                        <p:cTn display="0" id="22" masterRel="sameClick" presetSubtype="1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6" nodeType="after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dur="2000" id="28"/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34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0000">
                                        <p:cTn display="0" id="32" masterRel="sameClick" presetSubtype="1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6" nodeType="after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dur="2000" id="38"/>
                                        <p:tgtEl>
                                          <p:spTgt spid="104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44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0000">
                                        <p:cTn display="0" id="42" masterRel="sameClick" presetSubtype="1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6" nodeType="after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dur="2000" id="48"/>
                                        <p:tgtEl>
                                          <p:spTgt spid="104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>
                      <p:stCondLst>
                        <p:cond delay="indefinite"/>
                      </p:stCondLst>
                      <p:childTnLst>
                        <p:par>
                          <p:cTn fill="hold" id="5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1" nodeType="clickEffect" presetClass="entr" presetID="27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dur="500" id="54"/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99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dur="500" id="55"/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99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500" id="56"/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50000">
                                        <p:cTn display="0" id="52" masterRel="sameClick" presetSubtype="1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>
                      <p:stCondLst>
                        <p:cond delay="indefinite"/>
                      </p:stCondLst>
                      <p:childTnLst>
                        <p:par>
                          <p:cTn fill="hold" id="5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9" nodeType="clickEffect" presetClass="entr" presetID="27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dur="500" id="62"/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99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dur="500" id="63"/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99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500" id="64"/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50000">
                                        <p:cTn display="0" id="60" masterRel="sameClick" presetSubtype="1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>
                      <p:stCondLst>
                        <p:cond delay="indefinite"/>
                      </p:stCondLst>
                      <p:childTnLst>
                        <p:par>
                          <p:cTn fill="hold" id="6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7" nodeType="clickEffect" presetClass="entr" presetID="27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dur="500" id="70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99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dur="500" id="71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99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500" id="72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50000">
                                        <p:cTn display="0" id="68" masterRel="sameClick" presetSubtype="1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3" grpId="0" uiExpand="0" build="whole" animBg="1"/>
      <p:bldP spid="1048644" grpId="0" uiExpand="0" build="whole" animBg="1"/>
      <p:bldP spid="1048645" grpId="0" uiExpand="0" build="whole" animBg="1"/>
      <p:bldP spid="1048646" grpId="0" uiExpand="0" build="whole" animBg="1"/>
      <p:bldP spid="1048647" grpId="0" uiExpand="0" build="whole"/>
      <p:bldP spid="1048648" grpId="0" uiExpand="0" build="whole"/>
      <p:bldP spid="1048649" grpId="0" uiExpand="0" build="whol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75" name="" descr="11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-103187" y="1587"/>
            <a:ext cx="9317038" cy="7029450"/>
          </a:xfrm>
          <a:prstGeom prst="rect"/>
          <a:solidFill>
            <a:srgbClr val="FF0066"/>
          </a:solidFill>
          <a:ln>
            <a:noFill/>
          </a:ln>
        </p:spPr>
      </p:pic>
      <p:sp>
        <p:nvSpPr>
          <p:cNvPr id="1048650" name=""/>
          <p:cNvSpPr/>
          <p:nvPr/>
        </p:nvSpPr>
        <p:spPr>
          <a:xfrm rot="0">
            <a:off x="1835150" y="620712"/>
            <a:ext cx="3600450" cy="792162"/>
          </a:xfrm>
          <a:prstGeom prst="doubleWave"/>
          <a:solidFill>
            <a:srgbClr val="00FF00"/>
          </a:solidFill>
          <a:ln w="28575" cap="flat" cmpd="sng">
            <a:solidFill>
              <a:srgbClr val="FF0000">
                <a:alpha val="100000"/>
              </a:srgbClr>
            </a:solidFill>
            <a:prstDash val="solid"/>
            <a:round/>
          </a:ln>
        </p:spPr>
      </p:sp>
      <p:pic>
        <p:nvPicPr>
          <p:cNvPr id="2097176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15338" t="22530" r="67619" b="73387"/>
          <a:stretch>
            <a:fillRect/>
          </a:stretch>
        </p:blipFill>
        <p:spPr>
          <a:xfrm rot="0">
            <a:off x="647700" y="3319462"/>
            <a:ext cx="2303462" cy="784225"/>
          </a:xfrm>
          <a:prstGeom prst="rect"/>
          <a:noFill/>
          <a:ln>
            <a:noFill/>
          </a:ln>
        </p:spPr>
      </p:pic>
      <p:sp>
        <p:nvSpPr>
          <p:cNvPr id="1048651" name=""/>
          <p:cNvSpPr txBox="1"/>
          <p:nvPr/>
        </p:nvSpPr>
        <p:spPr>
          <a:xfrm rot="0">
            <a:off x="1512887" y="2093912"/>
            <a:ext cx="3889375" cy="5191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0000"/>
              </a:lnSpc>
              <a:spcBef>
                <a:spcPct val="50000"/>
              </a:spcBef>
            </a:pPr>
            <a:r>
              <a:rPr altLang="en-US" sz="2000" lang="zh-CN">
                <a:latin typeface="BZDBT" pitchFamily="2" charset="-122"/>
                <a:ea typeface="BZDBT" pitchFamily="2" charset="-122"/>
              </a:rPr>
              <a:t> 畅罢︽编邦︽崔办︽拜便邦﹀</a:t>
            </a:r>
          </a:p>
        </p:txBody>
      </p:sp>
      <p:sp>
        <p:nvSpPr>
          <p:cNvPr id="1048652" name=""/>
          <p:cNvSpPr/>
          <p:nvPr/>
        </p:nvSpPr>
        <p:spPr>
          <a:xfrm rot="0">
            <a:off x="3313112" y="3319462"/>
            <a:ext cx="1727200" cy="792162"/>
          </a:xfrm>
          <a:prstGeom prst="rect"/>
          <a:solidFill>
            <a:srgbClr val="FF99CC"/>
          </a:solidFill>
          <a:ln w="2857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53" name=""/>
          <p:cNvSpPr/>
          <p:nvPr/>
        </p:nvSpPr>
        <p:spPr>
          <a:xfrm rot="0">
            <a:off x="5616575" y="3679825"/>
            <a:ext cx="1584325" cy="215900"/>
          </a:xfrm>
          <a:prstGeom prst="rect"/>
          <a:solidFill>
            <a:srgbClr val="FF99CC"/>
          </a:solidFill>
          <a:ln w="2857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54" name=""/>
          <p:cNvSpPr/>
          <p:nvPr/>
        </p:nvSpPr>
        <p:spPr>
          <a:xfrm rot="0">
            <a:off x="7634287" y="3679825"/>
            <a:ext cx="936625" cy="215900"/>
          </a:xfrm>
          <a:prstGeom prst="rect"/>
          <a:solidFill>
            <a:srgbClr val="FF99CC"/>
          </a:solidFill>
          <a:ln w="2857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55" name=""/>
          <p:cNvSpPr/>
          <p:nvPr/>
        </p:nvSpPr>
        <p:spPr>
          <a:xfrm rot="0">
            <a:off x="3059112" y="2852737"/>
            <a:ext cx="0" cy="1655762"/>
          </a:xfrm>
          <a:prstGeom prst="line"/>
          <a:noFill/>
          <a:ln w="28575" cap="flat" cmpd="sng">
            <a:solidFill>
              <a:srgbClr val="00FFFF">
                <a:alpha val="100000"/>
              </a:srgbClr>
            </a:solidFill>
            <a:prstDash val="dash"/>
            <a:round/>
          </a:ln>
        </p:spPr>
      </p:sp>
      <p:sp>
        <p:nvSpPr>
          <p:cNvPr id="1048656" name=""/>
          <p:cNvSpPr txBox="1"/>
          <p:nvPr/>
        </p:nvSpPr>
        <p:spPr>
          <a:xfrm rot="0">
            <a:off x="3167062" y="4975225"/>
            <a:ext cx="2017712" cy="81438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5000"/>
              </a:lnSpc>
              <a:spcBef>
                <a:spcPct val="50000"/>
              </a:spcBef>
            </a:pPr>
            <a:r>
              <a:rPr altLang="en-US" sz="1400" lang="zh-CN">
                <a:solidFill>
                  <a:srgbClr val="0000FF"/>
                </a:solidFill>
                <a:ea typeface="BZDBT" pitchFamily="2" charset="-122"/>
              </a:rPr>
              <a:t>扳吵稗︽稗邦︽</a:t>
            </a:r>
          </a:p>
          <a:p>
            <a:pPr lvl="0">
              <a:lnSpc>
                <a:spcPct val="145000"/>
              </a:lnSpc>
              <a:spcBef>
                <a:spcPct val="50000"/>
              </a:spcBef>
            </a:pPr>
            <a:r>
              <a:rPr altLang="en-US" sz="1400" lang="zh-CN">
                <a:solidFill>
                  <a:srgbClr val="0000FF"/>
                </a:solidFill>
                <a:ea typeface="BZDBT" pitchFamily="2" charset="-122"/>
              </a:rPr>
              <a:t>扳超爸︽搬﹀</a:t>
            </a:r>
          </a:p>
        </p:txBody>
      </p:sp>
      <p:sp>
        <p:nvSpPr>
          <p:cNvPr id="1048657" name=""/>
          <p:cNvSpPr txBox="1"/>
          <p:nvPr/>
        </p:nvSpPr>
        <p:spPr>
          <a:xfrm rot="0">
            <a:off x="5472112" y="5021262"/>
            <a:ext cx="1763712" cy="8159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5000"/>
              </a:lnSpc>
              <a:spcBef>
                <a:spcPct val="50000"/>
              </a:spcBef>
            </a:pPr>
            <a:r>
              <a:rPr altLang="en-US" sz="1400" lang="zh-CN">
                <a:solidFill>
                  <a:srgbClr val="0000FF"/>
                </a:solidFill>
                <a:ea typeface="BZDBT" pitchFamily="2" charset="-122"/>
              </a:rPr>
              <a:t>罢瓣邦︽稗邦︽</a:t>
            </a:r>
          </a:p>
          <a:p>
            <a:pPr lvl="0">
              <a:lnSpc>
                <a:spcPct val="145000"/>
              </a:lnSpc>
              <a:spcBef>
                <a:spcPct val="50000"/>
              </a:spcBef>
            </a:pPr>
            <a:r>
              <a:rPr altLang="en-US" sz="1400" lang="zh-CN">
                <a:solidFill>
                  <a:srgbClr val="0000FF"/>
                </a:solidFill>
                <a:ea typeface="BZDBT" pitchFamily="2" charset="-122"/>
              </a:rPr>
              <a:t>扳超爸︽搬﹀</a:t>
            </a:r>
          </a:p>
        </p:txBody>
      </p:sp>
      <p:sp>
        <p:nvSpPr>
          <p:cNvPr id="1048658" name=""/>
          <p:cNvSpPr txBox="1"/>
          <p:nvPr/>
        </p:nvSpPr>
        <p:spPr>
          <a:xfrm rot="0">
            <a:off x="7488237" y="5021262"/>
            <a:ext cx="1763712" cy="164782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5000"/>
              </a:lnSpc>
              <a:spcBef>
                <a:spcPct val="50000"/>
              </a:spcBef>
            </a:pPr>
            <a:r>
              <a:rPr altLang="en-US" sz="1400" lang="zh-CN">
                <a:solidFill>
                  <a:srgbClr val="0000FF"/>
                </a:solidFill>
                <a:ea typeface="BZDBT" pitchFamily="2" charset="-122"/>
              </a:rPr>
              <a:t>厂爸︽稗邦︽</a:t>
            </a:r>
          </a:p>
          <a:p>
            <a:pPr lvl="0">
              <a:lnSpc>
                <a:spcPct val="145000"/>
              </a:lnSpc>
              <a:spcBef>
                <a:spcPct val="50000"/>
              </a:spcBef>
            </a:pPr>
            <a:r>
              <a:rPr altLang="en-US" sz="1400" lang="zh-CN">
                <a:solidFill>
                  <a:srgbClr val="0000FF"/>
                </a:solidFill>
                <a:ea typeface="BZDBT" pitchFamily="2" charset="-122"/>
              </a:rPr>
              <a:t>扳超爸︽搬﹀</a:t>
            </a:r>
          </a:p>
          <a:p>
            <a:pPr lvl="0">
              <a:lnSpc>
                <a:spcPct val="145000"/>
              </a:lnSpc>
              <a:spcBef>
                <a:spcPct val="50000"/>
              </a:spcBef>
            </a:pPr>
            <a:endParaRPr altLang="en-US" sz="2800" lang="zh-CN">
              <a:solidFill>
                <a:srgbClr val="0000FF"/>
              </a:solidFill>
              <a:ea typeface="隶书" pitchFamily="1" charset="-122"/>
            </a:endParaRPr>
          </a:p>
        </p:txBody>
      </p:sp>
      <p:sp>
        <p:nvSpPr>
          <p:cNvPr id="1048659" name=""/>
          <p:cNvSpPr/>
          <p:nvPr/>
        </p:nvSpPr>
        <p:spPr>
          <a:xfrm rot="0" flipH="1" flipV="1">
            <a:off x="4175125" y="4183062"/>
            <a:ext cx="3817937" cy="936625"/>
          </a:xfrm>
          <a:prstGeom prst="line"/>
          <a:noFill/>
          <a:ln w="38100" cap="flat" cmpd="sng">
            <a:solidFill>
              <a:srgbClr val="FF00FF">
                <a:alpha val="100000"/>
              </a:srgbClr>
            </a:solidFill>
            <a:prstDash val="solid"/>
            <a:round/>
          </a:ln>
        </p:spPr>
      </p:sp>
      <p:sp>
        <p:nvSpPr>
          <p:cNvPr id="1048660" name=""/>
          <p:cNvSpPr/>
          <p:nvPr/>
        </p:nvSpPr>
        <p:spPr>
          <a:xfrm rot="0" flipV="1">
            <a:off x="4176712" y="3894137"/>
            <a:ext cx="2230437" cy="1152525"/>
          </a:xfrm>
          <a:prstGeom prst="line"/>
          <a:noFill/>
          <a:ln w="38100" cap="flat" cmpd="sng">
            <a:solidFill>
              <a:srgbClr val="FF00FF">
                <a:alpha val="100000"/>
              </a:srgbClr>
            </a:solidFill>
            <a:prstDash val="solid"/>
            <a:round/>
          </a:ln>
        </p:spPr>
      </p:sp>
      <p:sp>
        <p:nvSpPr>
          <p:cNvPr id="1048661" name=""/>
          <p:cNvSpPr/>
          <p:nvPr/>
        </p:nvSpPr>
        <p:spPr>
          <a:xfrm rot="0" flipV="1">
            <a:off x="6264275" y="3967162"/>
            <a:ext cx="1800225" cy="1154112"/>
          </a:xfrm>
          <a:prstGeom prst="line"/>
          <a:noFill/>
          <a:ln w="38100" cap="flat" cmpd="sng">
            <a:solidFill>
              <a:srgbClr val="FF00FF">
                <a:alpha val="100000"/>
              </a:srgbClr>
            </a:solidFill>
            <a:prstDash val="solid"/>
            <a:round/>
          </a:ln>
        </p:spPr>
      </p:sp>
      <p:sp>
        <p:nvSpPr>
          <p:cNvPr id="1048662" name=""/>
          <p:cNvSpPr txBox="1"/>
          <p:nvPr/>
        </p:nvSpPr>
        <p:spPr>
          <a:xfrm rot="0">
            <a:off x="2052637" y="798512"/>
            <a:ext cx="3341687" cy="490537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lvl="0">
              <a:lnSpc>
                <a:spcPct val="145000"/>
              </a:lnSpc>
            </a:pPr>
            <a:r>
              <a:rPr altLang="en-US" lang="zh-CN">
                <a:ea typeface="BZDBT" pitchFamily="2" charset="-122"/>
              </a:rPr>
              <a:t>爸︽呈︽昌︽得搬︽椿拜︽斑半︽扳霸邦﹀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6" id="5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dur="1000" id="9"/>
                                        <p:tgtEl>
                                          <p:spTgt spid="104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209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09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dur="1000" id="14"/>
                                        <p:tgtEl>
                                          <p:spTgt spid="209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dur="1000" id="19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dur="1000" id="24"/>
                                        <p:tgtEl>
                                          <p:spTgt spid="104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048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048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dur="1000" id="29"/>
                                        <p:tgtEl>
                                          <p:spTgt spid="104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dur="1000" id="34"/>
                                        <p:tgtEl>
                                          <p:spTgt spid="104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6" id="35" nodeType="with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dur="1000" id="39"/>
                                        <p:tgtEl>
                                          <p:spTgt spid="104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6" id="40" nodeType="with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dur="1000" id="44"/>
                                        <p:tgtEl>
                                          <p:spTgt spid="104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6" id="45" nodeType="with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dur="1000" id="49"/>
                                        <p:tgtEl>
                                          <p:spTgt spid="104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>
                      <p:stCondLst>
                        <p:cond delay="indefinite"/>
                      </p:stCondLst>
                      <p:childTnLst>
                        <p:par>
                          <p:cTn fill="hold" id="51">
                            <p:stCondLst>
                              <p:cond delay="0"/>
                            </p:stCondLst>
                            <p:childTnLst>
                              <p:par>
                                <p:cTn accel="0" decel="0" fill="hold" id="5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50000">
                                        <p:cTn display="0" id="53" masterRel="sameClick" presetSubtype="1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>
                      <p:stCondLst>
                        <p:cond delay="indefinite"/>
                      </p:stCondLst>
                      <p:childTnLst>
                        <p:par>
                          <p:cTn fill="hold" id="58">
                            <p:stCondLst>
                              <p:cond delay="0"/>
                            </p:stCondLst>
                            <p:childTnLst>
                              <p:par>
                                <p:cTn fill="hold" id="5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61"/>
                                        <p:tgtEl>
                                          <p:spTgt spid="1048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">
                      <p:stCondLst>
                        <p:cond delay="indefinite"/>
                      </p:stCondLst>
                      <p:childTnLst>
                        <p:par>
                          <p:cTn fill="hold" id="65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id="66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1" grpId="0" uiExpand="0" build="whole"/>
      <p:bldP spid="1048651" grpId="1" uiExpand="0" build="whole"/>
      <p:bldP spid="1048651" grpId="2" uiExpand="0" build="whole"/>
      <p:bldP spid="1048651" grpId="3" uiExpand="0" build="whole"/>
      <p:bldP spid="1048651" grpId="4" uiExpand="0" build="whole"/>
      <p:bldP spid="1048651" grpId="5" uiExpand="0" build="whole"/>
      <p:bldP spid="1048651" grpId="6" uiExpand="0" build="whole"/>
      <p:bldP spid="1048656" grpId="0" uiExpand="0" build="whole"/>
      <p:bldP spid="1048656" grpId="1" uiExpand="0" build="whole"/>
      <p:bldP spid="1048656" grpId="2" uiExpand="0" build="whole"/>
      <p:bldP spid="1048656" grpId="3" uiExpand="0" build="whole"/>
      <p:bldP spid="1048656" grpId="4" uiExpand="0" build="whole"/>
      <p:bldP spid="1048656" grpId="5" uiExpand="0" build="whole"/>
      <p:bldP spid="1048656" grpId="6" uiExpand="0" build="whole"/>
      <p:bldP spid="1048657" grpId="0" uiExpand="0" build="whole"/>
      <p:bldP spid="1048657" grpId="1" uiExpand="0" build="whole"/>
      <p:bldP spid="1048657" grpId="2" uiExpand="0" build="whole"/>
      <p:bldP spid="1048657" grpId="3" uiExpand="0" build="whole"/>
      <p:bldP spid="1048657" grpId="4" uiExpand="0" build="whole"/>
      <p:bldP spid="1048657" grpId="5" uiExpand="0" build="whole"/>
      <p:bldP spid="1048657" grpId="6" uiExpand="0" build="whole"/>
      <p:bldP spid="1048658" grpId="0" uiExpand="0" build="whole"/>
      <p:bldP spid="1048658" grpId="1" uiExpand="0" build="whole"/>
      <p:bldP spid="1048658" grpId="2" uiExpand="0" build="whole"/>
      <p:bldP spid="1048658" grpId="3" uiExpand="0" build="whole"/>
      <p:bldP spid="1048658" grpId="4" uiExpand="0" build="whole"/>
      <p:bldP spid="1048658" grpId="5" uiExpand="0" build="whole"/>
      <p:bldP spid="1048658" grpId="6" uiExpand="0" build="whole"/>
    </p:bld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9999"/>
        </a:hlink>
        <a:folHlink>
          <a:srgbClr val="99CC00"/>
        </a:folHlink>
      </a:clrScheme>
    </a:extraClrScheme>
    <a:extraClrScheme>
      <a:clrScheme name="Default Color Scheme 2">
        <a:dk1>
          <a:srgbClr val="000000"/>
        </a:dk1>
        <a:lt1>
          <a:srgbClr val="FFFFFF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CC3300"/>
        </a:hlink>
        <a:folHlink>
          <a:srgbClr val="996600"/>
        </a:folHlink>
      </a:clrScheme>
    </a:extraClrScheme>
    <a:extraClrScheme>
      <a:clrScheme name="Default Color Scheme 3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3333CC"/>
        </a:hlink>
        <a:folHlink>
          <a:srgbClr val="AF67FF"/>
        </a:folHlink>
      </a:clrScheme>
    </a:extraClrScheme>
    <a:extraClrScheme>
      <a:clrScheme name="Default Color Scheme 4">
        <a:dk1>
          <a:srgbClr val="000000"/>
        </a:dk1>
        <a:lt1>
          <a:srgbClr val="DEF6F1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DEF6F1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66CC"/>
        </a:hlink>
        <a:folHlink>
          <a:srgbClr val="00A800"/>
        </a:folHlink>
      </a:clrScheme>
    </a:extraClrScheme>
    <a:extraClrScheme>
      <a:clrScheme name="Default Color Scheme 5">
        <a:dk1>
          <a:srgbClr val="000000"/>
        </a:dk1>
        <a:lt1>
          <a:srgbClr val="FFFFD9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FFFFD9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FF5050"/>
        </a:hlink>
        <a:folHlink>
          <a:srgbClr val="FF9900"/>
        </a:folHlink>
      </a:clrScheme>
    </a:extraClrScheme>
    <a:extraClrScheme>
      <a:clrScheme name="Default Color Scheme 6">
        <a:dk1>
          <a:srgbClr val="FFFFFF"/>
        </a:dk1>
        <a:lt1>
          <a:srgbClr val="008080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00808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00FFFF"/>
        </a:hlink>
        <a:folHlink>
          <a:srgbClr val="00FF00"/>
        </a:folHlink>
      </a:clrScheme>
    </a:extraClrScheme>
    <a:extraClrScheme>
      <a:clrScheme name="Default Color Scheme 7">
        <a:dk1>
          <a:srgbClr val="FFFFFF"/>
        </a:dk1>
        <a:lt1>
          <a:srgbClr val="800000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8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FF99"/>
        </a:hlink>
        <a:folHlink>
          <a:srgbClr val="D3A219"/>
        </a:folHlink>
      </a:clrScheme>
    </a:extraClrScheme>
    <a:extraClrScheme>
      <a:clrScheme name="Default Color Scheme 8">
        <a:dk1>
          <a:srgbClr val="FFFFFF"/>
        </a:dk1>
        <a:lt1>
          <a:srgbClr val="000099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0000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FE701"/>
        </a:folHlink>
      </a:clrScheme>
    </a:extraClrScheme>
    <a:extraClrScheme>
      <a:clrScheme name="Default Color Scheme 9">
        <a:dk1>
          <a:srgbClr val="FFFFFF"/>
        </a:dk1>
        <a:lt1>
          <a:srgbClr val="000000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0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0E500"/>
        </a:folHlink>
      </a:clrScheme>
    </a:extraClrScheme>
    <a:extraClrScheme>
      <a:clrScheme name="Default Color Scheme 10">
        <a:dk1>
          <a:srgbClr val="FFFFFF"/>
        </a:dk1>
        <a:lt1>
          <a:srgbClr val="686B5D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686B5D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CC66"/>
        </a:hlink>
        <a:folHlink>
          <a:srgbClr val="E9DCB9"/>
        </a:folHlink>
      </a:clrScheme>
    </a:extraClrScheme>
    <a:extraClrScheme>
      <a:clrScheme name="Default Color Scheme 11">
        <a:dk1>
          <a:srgbClr val="FFFFFF"/>
        </a:dk1>
        <a:lt1>
          <a:srgbClr val="666699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6666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99CCFF"/>
        </a:hlink>
        <a:folHlink>
          <a:srgbClr val="FFFF99"/>
        </a:folHlink>
      </a:clrScheme>
    </a:extraClrScheme>
    <a:extraClrScheme>
      <a:clrScheme name="Default Color Scheme 12">
        <a:dk1>
          <a:srgbClr val="FFFFFF"/>
        </a:dk1>
        <a:lt1>
          <a:srgbClr val="523E26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523E26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CCB400"/>
        </a:hlink>
        <a:folHlink>
          <a:srgbClr val="8C9EA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幻灯片 1</dc:title>
  <dc:creator>微软用户</dc:creator>
  <cp:lastModifiedBy>未知用户</cp:lastModifiedBy>
  <dcterms:created xsi:type="dcterms:W3CDTF">2008-10-10T07:30:06Z</dcterms:created>
  <dcterms:modified xsi:type="dcterms:W3CDTF">2017-07-17T03:17:36Z</dcterms:modified>
</cp:coreProperties>
</file>