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3" r:id="rId3"/>
    <p:sldId id="287" r:id="rId4"/>
    <p:sldId id="257" r:id="rId5"/>
    <p:sldId id="270" r:id="rId6"/>
    <p:sldId id="277" r:id="rId7"/>
    <p:sldId id="271" r:id="rId8"/>
    <p:sldId id="265" r:id="rId9"/>
    <p:sldId id="282" r:id="rId10"/>
    <p:sldId id="289" r:id="rId11"/>
    <p:sldId id="288" r:id="rId12"/>
    <p:sldId id="259" r:id="rId13"/>
    <p:sldId id="267" r:id="rId14"/>
    <p:sldId id="268" r:id="rId15"/>
    <p:sldId id="260" r:id="rId16"/>
    <p:sldId id="284" r:id="rId17"/>
    <p:sldId id="278" r:id="rId18"/>
    <p:sldId id="269" r:id="rId19"/>
  </p:sldIdLst>
  <p:sldSz cx="9144000" cy="6858000" type="screen4x3"/>
  <p:notesSz cx="6858000" cy="9144000"/>
  <p:defaultTextStyle>
    <a:defPPr>
      <a:defRPr lang="zh-CN"/>
    </a:defPPr>
    <a:lvl1pPr algn="ctr" rtl="0" eaLnBrk="0" fontAlgn="base" hangingPunct="0">
      <a:spcBef>
        <a:spcPct val="0"/>
      </a:spcBef>
      <a:spcAft>
        <a:spcPct val="0"/>
      </a:spcAft>
      <a:buClr>
        <a:schemeClr val="tx1"/>
      </a:buClr>
      <a:buFont typeface="Arial" charset="0"/>
      <a:defRPr kern="1200">
        <a:solidFill>
          <a:schemeClr val="tx1"/>
        </a:solidFill>
        <a:latin typeface="Arial" charset="0"/>
        <a:ea typeface="BZDBT" pitchFamily="2" charset="-122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buClr>
        <a:schemeClr val="tx1"/>
      </a:buClr>
      <a:buFont typeface="Arial" charset="0"/>
      <a:defRPr kern="1200">
        <a:solidFill>
          <a:schemeClr val="tx1"/>
        </a:solidFill>
        <a:latin typeface="Arial" charset="0"/>
        <a:ea typeface="BZDBT" pitchFamily="2" charset="-122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buClr>
        <a:schemeClr val="tx1"/>
      </a:buClr>
      <a:buFont typeface="Arial" charset="0"/>
      <a:defRPr kern="1200">
        <a:solidFill>
          <a:schemeClr val="tx1"/>
        </a:solidFill>
        <a:latin typeface="Arial" charset="0"/>
        <a:ea typeface="BZDBT" pitchFamily="2" charset="-122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buClr>
        <a:schemeClr val="tx1"/>
      </a:buClr>
      <a:buFont typeface="Arial" charset="0"/>
      <a:defRPr kern="1200">
        <a:solidFill>
          <a:schemeClr val="tx1"/>
        </a:solidFill>
        <a:latin typeface="Arial" charset="0"/>
        <a:ea typeface="BZDBT" pitchFamily="2" charset="-122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buClr>
        <a:schemeClr val="tx1"/>
      </a:buClr>
      <a:buFont typeface="Arial" charset="0"/>
      <a:defRPr kern="1200">
        <a:solidFill>
          <a:schemeClr val="tx1"/>
        </a:solidFill>
        <a:latin typeface="Arial" charset="0"/>
        <a:ea typeface="BZDBT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BZDBT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BZDBT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BZDBT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BZDBT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39AA3-7CAC-49F6-B2A8-3E9CD5E0278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440DC-14C6-44C7-ADBA-31B48A1792C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BEF65-6718-450F-9FA4-AE0ABFAEC34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FB493-5148-4B56-90F1-932E18C4793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C3471-29AB-467D-8160-619D1568065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687B8-826F-4571-A2CC-A4EB9A3F422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05E09-2F0F-4F58-B09F-B857AF55FA3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4814D-3AC5-47B4-9037-BDDF908F8AE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E28073-ED72-4DE7-951E-B9FC95996F8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DCCAA-C966-434A-94E8-BE1609C550A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1847C-60A9-4B91-A1EB-D33C3E59879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6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7" name="Rectangle 4"/>
          <p:cNvSpPr>
            <a:spLocks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defRPr sz="1400">
                <a:ea typeface="宋体" pitchFamily="2" charset="-122"/>
              </a:defRPr>
            </a:lvl1pPr>
          </a:lstStyle>
          <a:p>
            <a:endParaRPr lang="zh-CN" altLang="zh-CN"/>
          </a:p>
        </p:txBody>
      </p:sp>
      <p:sp>
        <p:nvSpPr>
          <p:cNvPr id="1028" name="Rectangle 5"/>
          <p:cNvSpPr>
            <a:spLocks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defRPr sz="1400">
                <a:ea typeface="宋体" pitchFamily="2" charset="-122"/>
              </a:defRPr>
            </a:lvl1pPr>
          </a:lstStyle>
          <a:p>
            <a:endParaRPr lang="zh-CN" altLang="zh-CN"/>
          </a:p>
        </p:txBody>
      </p:sp>
      <p:sp>
        <p:nvSpPr>
          <p:cNvPr id="1029" name="Rectangle 6"/>
          <p:cNvSpPr>
            <a:spLocks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defRPr sz="1400">
                <a:ea typeface="宋体" pitchFamily="2" charset="-122"/>
              </a:defRPr>
            </a:lvl1pPr>
          </a:lstStyle>
          <a:p>
            <a:fld id="{A6C993D9-F636-4D21-9A38-840C19A637D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k\Desktop\&#36865;&#25945;&#35838;&#39064;5\SNV82203_baofeng.wmv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7.jpeg"/><Relationship Id="rId5" Type="http://schemas.openxmlformats.org/officeDocument/2006/relationships/image" Target="../media/image8.pn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4" Type="http://schemas.openxmlformats.org/officeDocument/2006/relationships/image" Target="../media/image7.png"/><Relationship Id="rId9" Type="http://schemas.openxmlformats.org/officeDocument/2006/relationships/image" Target="../media/image16.jpe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4.png"/><Relationship Id="rId5" Type="http://schemas.openxmlformats.org/officeDocument/2006/relationships/image" Target="../media/image9.png"/><Relationship Id="rId15" Type="http://schemas.openxmlformats.org/officeDocument/2006/relationships/image" Target="../media/image68.jpeg"/><Relationship Id="rId10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4.jpe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73.png"/><Relationship Id="rId5" Type="http://schemas.openxmlformats.org/officeDocument/2006/relationships/image" Target="../media/image9.png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10.png"/><Relationship Id="rId9" Type="http://schemas.openxmlformats.org/officeDocument/2006/relationships/image" Target="../media/image62.png"/><Relationship Id="rId1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5.pn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77.png"/><Relationship Id="rId5" Type="http://schemas.openxmlformats.org/officeDocument/2006/relationships/image" Target="../media/image9.png"/><Relationship Id="rId10" Type="http://schemas.openxmlformats.org/officeDocument/2006/relationships/image" Target="../media/image73.png"/><Relationship Id="rId4" Type="http://schemas.openxmlformats.org/officeDocument/2006/relationships/image" Target="../media/image10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10" Type="http://schemas.openxmlformats.org/officeDocument/2006/relationships/image" Target="../media/image80.jpeg"/><Relationship Id="rId4" Type="http://schemas.openxmlformats.org/officeDocument/2006/relationships/image" Target="../media/image8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5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84.png"/><Relationship Id="rId2" Type="http://schemas.openxmlformats.org/officeDocument/2006/relationships/image" Target="../media/image7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3.png"/><Relationship Id="rId5" Type="http://schemas.openxmlformats.org/officeDocument/2006/relationships/image" Target="../media/image16.jpe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8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8.png"/><Relationship Id="rId7" Type="http://schemas.openxmlformats.org/officeDocument/2006/relationships/image" Target="../media/image89.jpeg"/><Relationship Id="rId12" Type="http://schemas.openxmlformats.org/officeDocument/2006/relationships/image" Target="../media/image9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3.png"/><Relationship Id="rId5" Type="http://schemas.openxmlformats.org/officeDocument/2006/relationships/image" Target="../media/image9.png"/><Relationship Id="rId10" Type="http://schemas.openxmlformats.org/officeDocument/2006/relationships/image" Target="../media/image92.png"/><Relationship Id="rId4" Type="http://schemas.openxmlformats.org/officeDocument/2006/relationships/image" Target="../media/image10.png"/><Relationship Id="rId9" Type="http://schemas.openxmlformats.org/officeDocument/2006/relationships/image" Target="../media/image9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5.jpeg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12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16.jpe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标题 1"/>
          <p:cNvSpPr>
            <a:spLocks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zh-CN" altLang="zh-CN">
              <a:ea typeface="宋体" pitchFamily="2" charset="-122"/>
            </a:endParaRPr>
          </a:p>
        </p:txBody>
      </p:sp>
      <p:sp>
        <p:nvSpPr>
          <p:cNvPr id="2050" name="副标题 2"/>
          <p:cNvSpPr>
            <a:spLocks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ClrTx/>
              <a:buFontTx/>
              <a:buNone/>
            </a:pPr>
            <a:endParaRPr lang="zh-CN" altLang="zh-CN">
              <a:ea typeface="宋体" pitchFamily="2" charset="-122"/>
            </a:endParaRPr>
          </a:p>
        </p:txBody>
      </p:sp>
      <p:pic>
        <p:nvPicPr>
          <p:cNvPr id="2051" name="图片 5" descr="H:\图片2\R]J9X_V5{W)XQ_IJ4[6NG_6.jpgR]J9X_V5{W)XQ_IJ4[6NG_6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矩形 7"/>
          <p:cNvPicPr>
            <a:picLocks noRo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4463" y="4187825"/>
            <a:ext cx="4783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矩形 8"/>
          <p:cNvPicPr>
            <a:picLocks noRo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763" y="5121275"/>
            <a:ext cx="9161463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2">
            <a:hlinkClick r:id="" action="ppaction://"/>
          </p:cNvPr>
          <p:cNvSpPr txBox="1">
            <a:spLocks noChangeArrowheads="1"/>
          </p:cNvSpPr>
          <p:nvPr/>
        </p:nvSpPr>
        <p:spPr bwMode="auto">
          <a:xfrm>
            <a:off x="6659563" y="6092825"/>
            <a:ext cx="1944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Tx/>
            </a:pPr>
            <a:endParaRPr lang="zh-CN" altLang="zh-CN">
              <a:ea typeface="宋体" pitchFamily="2" charset="-122"/>
            </a:endParaRPr>
          </a:p>
        </p:txBody>
      </p:sp>
      <p:pic>
        <p:nvPicPr>
          <p:cNvPr id="11266" name="SNV82203_baofeng.wmv" descr="距池︽败处">
            <a:hlinkClick r:id="" action="ppaction://media"/>
            <a:hlinkHover r:id="" action="ppaction://ole?verb=1"/>
          </p:cNvPr>
          <p:cNvPicPr>
            <a:picLocks noRot="1" noChangeAspect="1" noChangeArrowheads="1"/>
          </p:cNvPicPr>
          <p:nvPr>
            <p:ph idx="4294967295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00FF00"/>
          </a:solidFill>
          <a:ln>
            <a:solidFill>
              <a:srgbClr val="FF0000"/>
            </a:solidFill>
          </a:ln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 flipV="1">
            <a:off x="7164388" y="5664200"/>
            <a:ext cx="143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buClrTx/>
            </a:pPr>
            <a:endParaRPr lang="zh-CN" altLang="zh-CN">
              <a:ea typeface="宋体" pitchFamily="2" charset="-122"/>
            </a:endParaRPr>
          </a:p>
        </p:txBody>
      </p:sp>
      <p:sp>
        <p:nvSpPr>
          <p:cNvPr id="11268" name="AutoShape 5"/>
          <p:cNvSpPr>
            <a:spLocks noChangeArrowheads="1"/>
          </p:cNvSpPr>
          <p:nvPr/>
        </p:nvSpPr>
        <p:spPr bwMode="auto">
          <a:xfrm>
            <a:off x="7956550" y="981075"/>
            <a:ext cx="1187450" cy="5400675"/>
          </a:xfrm>
          <a:prstGeom prst="flowChartTerminator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zh-CN" altLang="en-US" sz="2400">
                <a:solidFill>
                  <a:srgbClr val="FF9900"/>
                </a:solidFill>
                <a:ea typeface="宋体" pitchFamily="2" charset="-122"/>
              </a:rPr>
              <a:t>传半</a:t>
            </a:r>
            <a:r>
              <a:rPr lang="en-US" altLang="zh-CN" sz="2400">
                <a:solidFill>
                  <a:srgbClr val="FF9900"/>
                </a:solidFill>
                <a:ea typeface="宋体" pitchFamily="2" charset="-122"/>
              </a:rPr>
              <a:t>︽</a:t>
            </a:r>
          </a:p>
          <a:p>
            <a:endParaRPr lang="en-US" altLang="zh-CN" sz="2400">
              <a:solidFill>
                <a:srgbClr val="FF0000"/>
              </a:solidFill>
              <a:ea typeface="宋体" pitchFamily="2" charset="-122"/>
            </a:endParaRPr>
          </a:p>
          <a:p>
            <a:endParaRPr lang="en-US" altLang="zh-CN" sz="2400">
              <a:solidFill>
                <a:srgbClr val="FF0000"/>
              </a:solidFill>
              <a:ea typeface="宋体" pitchFamily="2" charset="-122"/>
            </a:endParaRPr>
          </a:p>
          <a:p>
            <a:endParaRPr lang="en-US" altLang="zh-CN" sz="2400">
              <a:solidFill>
                <a:srgbClr val="FF0000"/>
              </a:solidFill>
              <a:ea typeface="宋体" pitchFamily="2" charset="-122"/>
            </a:endParaRPr>
          </a:p>
          <a:p>
            <a:endParaRPr lang="en-US" altLang="zh-CN" sz="2400">
              <a:solidFill>
                <a:srgbClr val="FF0000"/>
              </a:solidFill>
              <a:ea typeface="宋体" pitchFamily="2" charset="-122"/>
            </a:endParaRPr>
          </a:p>
          <a:p>
            <a:endParaRPr lang="en-US" altLang="zh-CN" sz="2400">
              <a:solidFill>
                <a:srgbClr val="FF0000"/>
              </a:solidFill>
              <a:ea typeface="宋体" pitchFamily="2" charset="-122"/>
            </a:endParaRPr>
          </a:p>
          <a:p>
            <a:endParaRPr lang="en-US" altLang="zh-CN" sz="2400">
              <a:solidFill>
                <a:srgbClr val="FF0000"/>
              </a:solidFill>
              <a:ea typeface="宋体" pitchFamily="2" charset="-122"/>
            </a:endParaRPr>
          </a:p>
          <a:p>
            <a:endParaRPr lang="en-US" altLang="zh-CN" sz="2400">
              <a:solidFill>
                <a:srgbClr val="FF0000"/>
              </a:solidFill>
              <a:ea typeface="宋体" pitchFamily="2" charset="-122"/>
            </a:endParaRPr>
          </a:p>
          <a:p>
            <a:endParaRPr lang="en-US" altLang="zh-CN" sz="2400">
              <a:solidFill>
                <a:srgbClr val="FF0000"/>
              </a:solidFill>
              <a:ea typeface="宋体" pitchFamily="2" charset="-122"/>
            </a:endParaRPr>
          </a:p>
          <a:p>
            <a:r>
              <a:rPr lang="zh-CN" altLang="en-US" sz="2400">
                <a:solidFill>
                  <a:srgbClr val="FF9900"/>
                </a:solidFill>
                <a:ea typeface="宋体" pitchFamily="2" charset="-122"/>
              </a:rPr>
              <a:t>典罢</a:t>
            </a:r>
          </a:p>
        </p:txBody>
      </p:sp>
      <p:pic>
        <p:nvPicPr>
          <p:cNvPr id="11269" name="图片模式3" descr="top1_1[1].GIF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图片模式2" descr="top1_1[1].GIF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8913"/>
            <a:ext cx="231775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图片 18" descr="top1_1[1].GIF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图片模式1" descr="top1_1[1].GIF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12225" y="188913"/>
            <a:ext cx="231775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6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18" descr="top1_1[1].GIF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图片 22" descr="图片1.png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图片 23" descr="图片1.png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图片 25" descr="图片1.png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图片 24" descr="图片1.png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7" name="图片模式1"/>
          <p:cNvPicPr>
            <a:picLocks noRot="1" noChangeAspect="1" noChangeArrowheads="1"/>
          </p:cNvPicPr>
          <p:nvPr/>
        </p:nvPicPr>
        <p:blipFill>
          <a:blip r:embed="rId8">
            <a:clrChange>
              <a:clrFrom>
                <a:srgbClr val="BB867A"/>
              </a:clrFrom>
              <a:clrTo>
                <a:srgbClr val="BB867A">
                  <a:alpha val="0"/>
                </a:srgbClr>
              </a:clrTo>
            </a:clrChange>
          </a:blip>
          <a:srcRect l="17259" t="11459" r="22220" b="5209"/>
          <a:stretch>
            <a:fillRect/>
          </a:stretch>
        </p:blipFill>
        <p:spPr bwMode="auto">
          <a:xfrm>
            <a:off x="6011863" y="4365625"/>
            <a:ext cx="29527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8" name="Picture 16" descr="藏33333"/>
          <p:cNvPicPr>
            <a:picLocks noRot="1"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125538"/>
            <a:ext cx="1825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9" name="Picture 15" descr="藏33333"/>
          <p:cNvPicPr>
            <a:picLocks noRot="1"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64613" y="1196975"/>
            <a:ext cx="1825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0" name="Picture 17" descr="SNV82204"/>
          <p:cNvPicPr>
            <a:picLocks noRot="1" noChangeAspect="1" noChangeArrowheads="1"/>
          </p:cNvPicPr>
          <p:nvPr/>
        </p:nvPicPr>
        <p:blipFill>
          <a:blip r:embed="rId10"/>
          <a:srcRect t="620"/>
          <a:stretch>
            <a:fillRect/>
          </a:stretch>
        </p:blipFill>
        <p:spPr bwMode="auto">
          <a:xfrm>
            <a:off x="3059113" y="4365625"/>
            <a:ext cx="291623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1" name="Picture 18" descr="SNV82218"/>
          <p:cNvPicPr>
            <a:picLocks noRot="1"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4340225"/>
            <a:ext cx="29527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2" name="矩形 24"/>
          <p:cNvPicPr>
            <a:picLocks noRo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87488" y="420688"/>
            <a:ext cx="48895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03" name="TextBox 26"/>
          <p:cNvSpPr txBox="1">
            <a:spLocks noChangeArrowheads="1"/>
          </p:cNvSpPr>
          <p:nvPr/>
        </p:nvSpPr>
        <p:spPr bwMode="auto">
          <a:xfrm>
            <a:off x="3357563" y="1714500"/>
            <a:ext cx="25717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200000"/>
              </a:lnSpc>
              <a:buClrTx/>
            </a:pPr>
            <a:endParaRPr lang="zh-CN" altLang="zh-CN">
              <a:latin typeface="BZDBT" pitchFamily="2" charset="-122"/>
            </a:endParaRPr>
          </a:p>
        </p:txBody>
      </p:sp>
      <p:pic>
        <p:nvPicPr>
          <p:cNvPr id="12304" name="矩形 29"/>
          <p:cNvPicPr>
            <a:picLocks noRo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32138" y="1773238"/>
            <a:ext cx="288925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5" name="矩形 30"/>
          <p:cNvPicPr>
            <a:picLocks noRo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3850" y="1989138"/>
            <a:ext cx="2719388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6" name="矩形 31"/>
          <p:cNvPicPr>
            <a:picLocks noRo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70575" y="1822450"/>
            <a:ext cx="3200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22" descr="图片1.png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图片 24" descr="图片1.png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图片 25" descr="图片1.png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图片 23" descr="图片1.png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15" descr="藏33333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64613" y="1196975"/>
            <a:ext cx="1825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16" descr="藏33333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25538"/>
            <a:ext cx="1825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图片 18" descr="top1_1[1].GIF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0" name="图片模式2"/>
          <p:cNvPicPr>
            <a:picLocks noRot="1"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9" t="21460" r="49449" b="66710"/>
          <a:stretch>
            <a:fillRect/>
          </a:stretch>
        </p:blipFill>
        <p:spPr bwMode="auto">
          <a:xfrm>
            <a:off x="3635375" y="1268413"/>
            <a:ext cx="309562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1" name="Picture 23"/>
          <p:cNvPicPr>
            <a:picLocks noRot="1"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48" t="18509" r="56639" b="71660"/>
          <a:stretch>
            <a:fillRect/>
          </a:stretch>
        </p:blipFill>
        <p:spPr bwMode="auto">
          <a:xfrm>
            <a:off x="900113" y="2060575"/>
            <a:ext cx="19446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2" name="Picture 24"/>
          <p:cNvPicPr>
            <a:picLocks noRot="1" noChangeAspect="1" noChangeArrowheads="1"/>
          </p:cNvPicPr>
          <p:nvPr/>
        </p:nvPicPr>
        <p:blipFill>
          <a:blip r:embed="rId11"/>
          <a:srcRect l="26759" t="41350" r="28969" b="47260"/>
          <a:stretch>
            <a:fillRect/>
          </a:stretch>
        </p:blipFill>
        <p:spPr bwMode="auto">
          <a:xfrm>
            <a:off x="2987675" y="2133600"/>
            <a:ext cx="59055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3" name="图片模式4"/>
          <p:cNvPicPr>
            <a:picLocks noRot="1" noChangeAspect="1" noChangeArrowheads="1"/>
          </p:cNvPicPr>
          <p:nvPr/>
        </p:nvPicPr>
        <p:blipFill>
          <a:blip r:embed="rId12"/>
          <a:srcRect l="26208" t="21460" r="68259" b="71660"/>
          <a:stretch>
            <a:fillRect/>
          </a:stretch>
        </p:blipFill>
        <p:spPr bwMode="auto">
          <a:xfrm>
            <a:off x="179388" y="2060575"/>
            <a:ext cx="900112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4" name="Picture 29" descr="SNV82186"/>
          <p:cNvPicPr>
            <a:picLocks noRot="1"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3850" y="3429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5" name="Picture 18"/>
          <p:cNvPicPr>
            <a:picLocks noRot="1" noChangeAspect="1" noChangeArrowheads="1"/>
          </p:cNvPicPr>
          <p:nvPr/>
        </p:nvPicPr>
        <p:blipFill>
          <a:blip r:embed="rId14"/>
          <a:srcRect l="51659" t="39560" r="35049" b="45070"/>
          <a:stretch>
            <a:fillRect/>
          </a:stretch>
        </p:blipFill>
        <p:spPr bwMode="auto">
          <a:xfrm>
            <a:off x="755650" y="5734050"/>
            <a:ext cx="1728788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6" name="图片模式3"/>
          <p:cNvPicPr>
            <a:picLocks noRot="1"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48" t="18509" r="56639" b="71660"/>
          <a:stretch>
            <a:fillRect/>
          </a:stretch>
        </p:blipFill>
        <p:spPr bwMode="auto">
          <a:xfrm>
            <a:off x="3635375" y="5805488"/>
            <a:ext cx="19446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27" name="Oval 20"/>
          <p:cNvSpPr>
            <a:spLocks noChangeArrowheads="1"/>
          </p:cNvSpPr>
          <p:nvPr/>
        </p:nvSpPr>
        <p:spPr bwMode="auto">
          <a:xfrm>
            <a:off x="1857375" y="4071938"/>
            <a:ext cx="1152525" cy="1079500"/>
          </a:xfrm>
          <a:prstGeom prst="ellipse">
            <a:avLst/>
          </a:prstGeom>
          <a:solidFill>
            <a:schemeClr val="bg1">
              <a:alpha val="0"/>
            </a:schemeClr>
          </a:solidFill>
          <a:ln w="539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Tx/>
            </a:pPr>
            <a:endParaRPr lang="zh-CN" altLang="zh-CN">
              <a:ea typeface="宋体" pitchFamily="2" charset="-122"/>
            </a:endParaRPr>
          </a:p>
        </p:txBody>
      </p:sp>
      <p:pic>
        <p:nvPicPr>
          <p:cNvPr id="13328" name="图片模式1" descr="SNV82179"/>
          <p:cNvPicPr>
            <a:picLocks noRot="1"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27763" y="3519488"/>
            <a:ext cx="273685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143625" y="3786188"/>
            <a:ext cx="1079500" cy="936625"/>
          </a:xfrm>
          <a:prstGeom prst="ellipse">
            <a:avLst/>
          </a:prstGeom>
          <a:solidFill>
            <a:schemeClr val="bg1">
              <a:alpha val="0"/>
            </a:schemeClr>
          </a:solidFill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Tx/>
            </a:pPr>
            <a:endParaRPr lang="zh-CN" altLang="zh-CN">
              <a:ea typeface="宋体" pitchFamily="2" charset="-122"/>
            </a:endParaRPr>
          </a:p>
        </p:txBody>
      </p:sp>
      <p:pic>
        <p:nvPicPr>
          <p:cNvPr id="13330" name="Picture 22"/>
          <p:cNvPicPr>
            <a:picLocks noRot="1" noChangeAspect="1" noChangeArrowheads="1"/>
          </p:cNvPicPr>
          <p:nvPr/>
        </p:nvPicPr>
        <p:blipFill>
          <a:blip r:embed="rId16"/>
          <a:srcRect l="26208" t="39169" r="52209" b="45070"/>
          <a:stretch>
            <a:fillRect/>
          </a:stretch>
        </p:blipFill>
        <p:spPr bwMode="auto">
          <a:xfrm>
            <a:off x="6084888" y="5445125"/>
            <a:ext cx="28082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1" name="Picture 20"/>
          <p:cNvPicPr>
            <a:picLocks noRot="1"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9" t="63779" r="43909" b="27339"/>
          <a:stretch>
            <a:fillRect/>
          </a:stretch>
        </p:blipFill>
        <p:spPr bwMode="auto">
          <a:xfrm>
            <a:off x="1187450" y="476250"/>
            <a:ext cx="6985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2" name="Picture 21" descr="SNV82218"/>
          <p:cNvPicPr>
            <a:picLocks noRot="1"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419475" y="3429000"/>
            <a:ext cx="27368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22" descr="图片1.png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图片 24" descr="图片1.png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图片 25" descr="图片1.png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图片 23" descr="图片1.png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15" descr="藏33333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64613" y="1196975"/>
            <a:ext cx="1825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16" descr="藏33333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25538"/>
            <a:ext cx="1825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图片 18" descr="top1_1[1].GIF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4" name="Picture 22"/>
          <p:cNvPicPr>
            <a:picLocks noRot="1"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9" t="21460" r="49449" b="66710"/>
          <a:stretch>
            <a:fillRect/>
          </a:stretch>
        </p:blipFill>
        <p:spPr bwMode="auto">
          <a:xfrm>
            <a:off x="3635375" y="1268413"/>
            <a:ext cx="309562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5" name="Picture 25"/>
          <p:cNvPicPr>
            <a:picLocks noRot="1" noChangeAspect="1" noChangeArrowheads="1"/>
          </p:cNvPicPr>
          <p:nvPr/>
        </p:nvPicPr>
        <p:blipFill>
          <a:blip r:embed="rId10"/>
          <a:srcRect l="26208" t="45869" r="35049" b="39949"/>
          <a:stretch>
            <a:fillRect/>
          </a:stretch>
        </p:blipFill>
        <p:spPr bwMode="auto">
          <a:xfrm>
            <a:off x="2987675" y="2205038"/>
            <a:ext cx="59055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6" name="图片模式3"/>
          <p:cNvPicPr>
            <a:picLocks noRot="1"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48" t="33269" r="51659" b="55899"/>
          <a:stretch>
            <a:fillRect/>
          </a:stretch>
        </p:blipFill>
        <p:spPr bwMode="auto">
          <a:xfrm>
            <a:off x="1000125" y="2143125"/>
            <a:ext cx="20891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7" name="Picture 30"/>
          <p:cNvPicPr>
            <a:picLocks noRot="1" noChangeAspect="1" noChangeArrowheads="1"/>
          </p:cNvPicPr>
          <p:nvPr/>
        </p:nvPicPr>
        <p:blipFill>
          <a:blip r:embed="rId12"/>
          <a:srcRect l="26759" t="57880" r="67699" b="35239"/>
          <a:stretch>
            <a:fillRect/>
          </a:stretch>
        </p:blipFill>
        <p:spPr bwMode="auto">
          <a:xfrm>
            <a:off x="285750" y="2214563"/>
            <a:ext cx="865188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8" name="Picture 26"/>
          <p:cNvPicPr>
            <a:picLocks noRot="1"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48" t="34520" r="51659" b="55899"/>
          <a:stretch>
            <a:fillRect/>
          </a:stretch>
        </p:blipFill>
        <p:spPr bwMode="auto">
          <a:xfrm>
            <a:off x="5724525" y="6092825"/>
            <a:ext cx="20891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0" name="图片模式1" descr="SNV82204"/>
          <p:cNvPicPr>
            <a:picLocks noRot="1" noChangeAspect="1" noChangeArrowheads="1"/>
          </p:cNvPicPr>
          <p:nvPr/>
        </p:nvPicPr>
        <p:blipFill>
          <a:blip r:embed="rId13"/>
          <a:srcRect t="620"/>
          <a:stretch>
            <a:fillRect/>
          </a:stretch>
        </p:blipFill>
        <p:spPr bwMode="auto">
          <a:xfrm>
            <a:off x="4500563" y="3716338"/>
            <a:ext cx="374332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1" name="图片模式2" descr="SNV82224"/>
          <p:cNvPicPr>
            <a:picLocks noRot="1"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3100" y="3644900"/>
            <a:ext cx="32607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52" name="Oval 17"/>
          <p:cNvSpPr>
            <a:spLocks noChangeArrowheads="1"/>
          </p:cNvSpPr>
          <p:nvPr/>
        </p:nvSpPr>
        <p:spPr bwMode="auto">
          <a:xfrm>
            <a:off x="1785938" y="4143375"/>
            <a:ext cx="1368425" cy="863600"/>
          </a:xfrm>
          <a:prstGeom prst="ellipse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Tx/>
            </a:pPr>
            <a:endParaRPr lang="zh-CN" altLang="zh-CN">
              <a:ea typeface="宋体" pitchFamily="2" charset="-122"/>
            </a:endParaRPr>
          </a:p>
        </p:txBody>
      </p:sp>
      <p:pic>
        <p:nvPicPr>
          <p:cNvPr id="14353" name="Picture 18"/>
          <p:cNvPicPr>
            <a:picLocks noRot="1" noChangeAspect="1" noChangeArrowheads="1"/>
          </p:cNvPicPr>
          <p:nvPr/>
        </p:nvPicPr>
        <p:blipFill>
          <a:blip r:embed="rId15"/>
          <a:srcRect l="21779" t="37199" r="59409" b="57880"/>
          <a:stretch>
            <a:fillRect/>
          </a:stretch>
        </p:blipFill>
        <p:spPr bwMode="auto">
          <a:xfrm>
            <a:off x="1116013" y="6165850"/>
            <a:ext cx="29527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22" descr="图片1.png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图片 24" descr="图片1.png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图片 25" descr="图片1.png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图片 23" descr="图片1.png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图片模式1" descr="藏33333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64613" y="1196975"/>
            <a:ext cx="1825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16" descr="藏33333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25538"/>
            <a:ext cx="1825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图片 18" descr="top1_1[1].GIF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8" name="Picture 22"/>
          <p:cNvPicPr>
            <a:picLocks noRot="1"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9" t="21460" r="49449" b="66710"/>
          <a:stretch>
            <a:fillRect/>
          </a:stretch>
        </p:blipFill>
        <p:spPr bwMode="auto">
          <a:xfrm>
            <a:off x="3635375" y="1268413"/>
            <a:ext cx="309562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9" name="图片模式2"/>
          <p:cNvPicPr>
            <a:picLocks noRot="1" noChangeAspect="1" noChangeArrowheads="1"/>
          </p:cNvPicPr>
          <p:nvPr/>
        </p:nvPicPr>
        <p:blipFill>
          <a:blip r:embed="rId10"/>
          <a:srcRect l="25648" t="56898" r="53879" b="33269"/>
          <a:stretch>
            <a:fillRect/>
          </a:stretch>
        </p:blipFill>
        <p:spPr bwMode="auto">
          <a:xfrm>
            <a:off x="900113" y="2143125"/>
            <a:ext cx="20875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0" name="Picture 28"/>
          <p:cNvPicPr>
            <a:picLocks noRot="1"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08" t="22440" r="30080" b="56898"/>
          <a:stretch>
            <a:fillRect/>
          </a:stretch>
        </p:blipFill>
        <p:spPr bwMode="auto">
          <a:xfrm>
            <a:off x="2857500" y="2071688"/>
            <a:ext cx="61214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1" name="Picture 31"/>
          <p:cNvPicPr>
            <a:picLocks noRot="1" noChangeAspect="1" noChangeArrowheads="1"/>
          </p:cNvPicPr>
          <p:nvPr/>
        </p:nvPicPr>
        <p:blipFill>
          <a:blip r:embed="rId12"/>
          <a:srcRect l="34319" t="57050" r="60149" b="35069"/>
          <a:stretch>
            <a:fillRect/>
          </a:stretch>
        </p:blipFill>
        <p:spPr bwMode="auto">
          <a:xfrm>
            <a:off x="179388" y="2060575"/>
            <a:ext cx="8636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2" name="Picture 15"/>
          <p:cNvPicPr>
            <a:picLocks noRot="1" noChangeAspect="1" noChangeArrowheads="1"/>
          </p:cNvPicPr>
          <p:nvPr/>
        </p:nvPicPr>
        <p:blipFill>
          <a:blip r:embed="rId13">
            <a:clrChange>
              <a:clrFrom>
                <a:srgbClr val="B0797C"/>
              </a:clrFrom>
              <a:clrTo>
                <a:srgbClr val="B0797C">
                  <a:alpha val="0"/>
                </a:srgbClr>
              </a:clrTo>
            </a:clrChange>
          </a:blip>
          <a:srcRect l="17259" t="11459" r="22220" b="5209"/>
          <a:stretch>
            <a:fillRect/>
          </a:stretch>
        </p:blipFill>
        <p:spPr bwMode="auto">
          <a:xfrm>
            <a:off x="3203575" y="3933825"/>
            <a:ext cx="28797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4" name="Picture 27"/>
          <p:cNvPicPr>
            <a:picLocks noRot="1" noChangeAspect="1" noChangeArrowheads="1"/>
          </p:cNvPicPr>
          <p:nvPr/>
        </p:nvPicPr>
        <p:blipFill>
          <a:blip r:embed="rId10"/>
          <a:srcRect l="25648" t="56898" r="53879" b="33269"/>
          <a:stretch>
            <a:fillRect/>
          </a:stretch>
        </p:blipFill>
        <p:spPr bwMode="auto">
          <a:xfrm>
            <a:off x="3492500" y="6138863"/>
            <a:ext cx="208756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22" descr="图片1.png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图片 25" descr="图片1.png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图片 23" descr="图片1.png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12" descr="藏33333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64613" y="1196975"/>
            <a:ext cx="1825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13" descr="藏33333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25538"/>
            <a:ext cx="1825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图片 18" descr="top1_1[1].GIF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1" name="图片 24" descr="图片1.png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2" name="Picture 21"/>
          <p:cNvPicPr>
            <a:picLocks noRot="1" noChangeAspect="1" noChangeArrowheads="1"/>
          </p:cNvPicPr>
          <p:nvPr/>
        </p:nvPicPr>
        <p:blipFill>
          <a:blip r:embed="rId8"/>
          <a:srcRect l="26759" t="20470" r="27869" b="69679"/>
          <a:stretch>
            <a:fillRect/>
          </a:stretch>
        </p:blipFill>
        <p:spPr bwMode="auto">
          <a:xfrm>
            <a:off x="1331913" y="188913"/>
            <a:ext cx="64817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3" name="Picture 23"/>
          <p:cNvPicPr>
            <a:picLocks noRot="1" noChangeAspect="1" noChangeArrowheads="1"/>
          </p:cNvPicPr>
          <p:nvPr/>
        </p:nvPicPr>
        <p:blipFill>
          <a:blip r:embed="rId9"/>
          <a:srcRect l="25648" t="20470" r="21779" b="23419"/>
          <a:stretch>
            <a:fillRect/>
          </a:stretch>
        </p:blipFill>
        <p:spPr bwMode="auto">
          <a:xfrm>
            <a:off x="179388" y="1196975"/>
            <a:ext cx="864076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4" name="Picture 19" descr="SNV82185"/>
          <p:cNvPicPr>
            <a:picLocks noRot="1"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88" y="1143000"/>
            <a:ext cx="8429625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22" descr="图片1.png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图片 25" descr="图片1.png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图片 23" descr="图片1.png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11" descr="藏33333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64613" y="1196975"/>
            <a:ext cx="1825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12" descr="藏33333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25538"/>
            <a:ext cx="1825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图片 24" descr="图片1.png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5" name="图片 18" descr="top1_1[1].GIF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6" name="自选图形1"/>
          <p:cNvSpPr>
            <a:spLocks/>
          </p:cNvSpPr>
          <p:nvPr/>
        </p:nvSpPr>
        <p:spPr bwMode="auto">
          <a:xfrm>
            <a:off x="2916238" y="1773238"/>
            <a:ext cx="287337" cy="4156075"/>
          </a:xfrm>
          <a:prstGeom prst="leftBrace">
            <a:avLst>
              <a:gd name="adj1" fmla="val 64754"/>
              <a:gd name="adj2" fmla="val 50000"/>
            </a:avLst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buClrTx/>
            </a:pPr>
            <a:endParaRPr lang="zh-CN" altLang="zh-CN">
              <a:ea typeface="宋体" pitchFamily="2" charset="-122"/>
            </a:endParaRPr>
          </a:p>
        </p:txBody>
      </p:sp>
      <p:pic>
        <p:nvPicPr>
          <p:cNvPr id="17417" name="图片模式1" descr="2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7088" y="6327775"/>
            <a:ext cx="7508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8" name="Picture 28" descr="2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692150"/>
            <a:ext cx="7508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9" name="AutoShape 24"/>
          <p:cNvSpPr>
            <a:spLocks noChangeArrowheads="1"/>
          </p:cNvSpPr>
          <p:nvPr/>
        </p:nvSpPr>
        <p:spPr bwMode="auto">
          <a:xfrm>
            <a:off x="3143250" y="1785938"/>
            <a:ext cx="215900" cy="287337"/>
          </a:xfrm>
          <a:prstGeom prst="flowChartConnector">
            <a:avLst/>
          </a:prstGeom>
          <a:solidFill>
            <a:srgbClr val="00008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Tx/>
            </a:pPr>
            <a:endParaRPr lang="zh-CN" altLang="zh-CN">
              <a:ea typeface="宋体" pitchFamily="2" charset="-122"/>
            </a:endParaRPr>
          </a:p>
        </p:txBody>
      </p:sp>
      <p:sp>
        <p:nvSpPr>
          <p:cNvPr id="17420" name="AutoShape 25"/>
          <p:cNvSpPr>
            <a:spLocks noChangeArrowheads="1"/>
          </p:cNvSpPr>
          <p:nvPr/>
        </p:nvSpPr>
        <p:spPr bwMode="auto">
          <a:xfrm>
            <a:off x="3143250" y="4143375"/>
            <a:ext cx="215900" cy="287338"/>
          </a:xfrm>
          <a:prstGeom prst="flowChartConnector">
            <a:avLst/>
          </a:prstGeom>
          <a:solidFill>
            <a:srgbClr val="00008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Tx/>
            </a:pPr>
            <a:endParaRPr lang="zh-CN" altLang="zh-CN">
              <a:ea typeface="宋体" pitchFamily="2" charset="-122"/>
            </a:endParaRPr>
          </a:p>
        </p:txBody>
      </p:sp>
      <p:sp>
        <p:nvSpPr>
          <p:cNvPr id="17421" name="AutoShape 26"/>
          <p:cNvSpPr>
            <a:spLocks noChangeArrowheads="1"/>
          </p:cNvSpPr>
          <p:nvPr/>
        </p:nvSpPr>
        <p:spPr bwMode="auto">
          <a:xfrm>
            <a:off x="3143250" y="5643563"/>
            <a:ext cx="215900" cy="287337"/>
          </a:xfrm>
          <a:prstGeom prst="flowChartConnector">
            <a:avLst/>
          </a:prstGeom>
          <a:solidFill>
            <a:srgbClr val="00008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Tx/>
            </a:pPr>
            <a:endParaRPr lang="zh-CN" altLang="zh-CN">
              <a:ea typeface="宋体" pitchFamily="2" charset="-122"/>
            </a:endParaRPr>
          </a:p>
        </p:txBody>
      </p:sp>
      <p:pic>
        <p:nvPicPr>
          <p:cNvPr id="17422" name="Picture 27"/>
          <p:cNvPicPr>
            <a:picLocks noRot="1" noChangeAspect="1" noChangeArrowheads="1"/>
          </p:cNvPicPr>
          <p:nvPr/>
        </p:nvPicPr>
        <p:blipFill>
          <a:blip r:embed="rId9"/>
          <a:srcRect l="30269" t="28339" r="55699" b="37199"/>
          <a:stretch>
            <a:fillRect/>
          </a:stretch>
        </p:blipFill>
        <p:spPr bwMode="auto">
          <a:xfrm>
            <a:off x="1000125" y="1928813"/>
            <a:ext cx="13684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23" name="矩形 19"/>
          <p:cNvPicPr>
            <a:picLocks noRo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3350" y="1468438"/>
            <a:ext cx="4919663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24" name="矩形 20"/>
          <p:cNvPicPr>
            <a:picLocks noRo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86275" y="3206750"/>
            <a:ext cx="32988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25" name="矩形 21"/>
          <p:cNvPicPr>
            <a:picLocks noRo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52800" y="3754438"/>
            <a:ext cx="60102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26" name="矩形 24"/>
          <p:cNvPicPr>
            <a:picLocks noRo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65588" y="4968875"/>
            <a:ext cx="38036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27" name="矩形 25"/>
          <p:cNvPicPr>
            <a:picLocks noRo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309938" y="5608638"/>
            <a:ext cx="600551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28" name="矩形 26"/>
          <p:cNvPicPr>
            <a:picLocks noRo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852863" y="6278563"/>
            <a:ext cx="3614737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29" name="矩形 27"/>
          <p:cNvPicPr>
            <a:picLocks noRo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27125" y="354013"/>
            <a:ext cx="5297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22" descr="图片1.png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图片 25" descr="图片1.png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图片 23" descr="图片1.png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11" descr="藏33333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64613" y="1196975"/>
            <a:ext cx="1825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12" descr="藏33333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25538"/>
            <a:ext cx="1825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图片 24" descr="图片1.png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图片 18" descr="top1_1[1].GIF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0" name="Picture 27" descr="2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7088" y="6327775"/>
            <a:ext cx="7508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1" name="Picture 28" descr="2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692150"/>
            <a:ext cx="7508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42" name="TextBox 21"/>
          <p:cNvSpPr txBox="1">
            <a:spLocks noChangeArrowheads="1"/>
          </p:cNvSpPr>
          <p:nvPr/>
        </p:nvSpPr>
        <p:spPr bwMode="auto">
          <a:xfrm>
            <a:off x="1143000" y="1571625"/>
            <a:ext cx="71437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2800">
                <a:solidFill>
                  <a:srgbClr val="FF0000"/>
                </a:solidFill>
                <a:latin typeface="BZDBT" pitchFamily="2" charset="-122"/>
              </a:rPr>
              <a:t>搬吵稗</a:t>
            </a:r>
            <a:r>
              <a:rPr lang="en-US" altLang="zh-CN" sz="2800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 sz="2800">
                <a:solidFill>
                  <a:srgbClr val="FF0000"/>
                </a:solidFill>
                <a:latin typeface="BZDBT" pitchFamily="2" charset="-122"/>
              </a:rPr>
              <a:t>斑</a:t>
            </a:r>
            <a:r>
              <a:rPr lang="en-US" altLang="zh-CN" sz="2800">
                <a:solidFill>
                  <a:srgbClr val="FF0000"/>
                </a:solidFill>
                <a:latin typeface="BZDBT" pitchFamily="2" charset="-122"/>
              </a:rPr>
              <a:t>﹀ </a:t>
            </a:r>
            <a:r>
              <a:rPr lang="zh-CN" altLang="en-US" sz="2800">
                <a:solidFill>
                  <a:srgbClr val="FF0000"/>
                </a:solidFill>
                <a:latin typeface="BZDBT" pitchFamily="2" charset="-122"/>
              </a:rPr>
              <a:t>粗爸</a:t>
            </a:r>
            <a:r>
              <a:rPr lang="en-US" altLang="zh-CN" sz="2800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 sz="2800">
                <a:solidFill>
                  <a:srgbClr val="FF0000"/>
                </a:solidFill>
                <a:latin typeface="BZDBT" pitchFamily="2" charset="-122"/>
              </a:rPr>
              <a:t>罢得</a:t>
            </a:r>
            <a:r>
              <a:rPr lang="en-US" altLang="zh-CN" sz="2800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 sz="2800">
                <a:solidFill>
                  <a:srgbClr val="FF0000"/>
                </a:solidFill>
                <a:latin typeface="BZDBT" pitchFamily="2" charset="-122"/>
              </a:rPr>
              <a:t>半爸</a:t>
            </a:r>
            <a:r>
              <a:rPr lang="en-US" altLang="zh-CN" sz="2800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 sz="2800">
                <a:solidFill>
                  <a:srgbClr val="FF0000"/>
                </a:solidFill>
                <a:latin typeface="BZDBT" pitchFamily="2" charset="-122"/>
              </a:rPr>
              <a:t>柄罢邦</a:t>
            </a:r>
            <a:r>
              <a:rPr lang="en-US" altLang="zh-CN" sz="2800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 sz="2800">
                <a:solidFill>
                  <a:srgbClr val="FF0000"/>
                </a:solidFill>
                <a:latin typeface="BZDBT" pitchFamily="2" charset="-122"/>
              </a:rPr>
              <a:t>半爸</a:t>
            </a:r>
            <a:r>
              <a:rPr lang="en-US" altLang="zh-CN" sz="2800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 sz="2800">
                <a:solidFill>
                  <a:srgbClr val="FF0000"/>
                </a:solidFill>
                <a:latin typeface="BZDBT" pitchFamily="2" charset="-122"/>
              </a:rPr>
              <a:t>点稗</a:t>
            </a:r>
            <a:r>
              <a:rPr lang="en-US" altLang="zh-CN" sz="2800">
                <a:solidFill>
                  <a:srgbClr val="FF0000"/>
                </a:solidFill>
                <a:latin typeface="BZDBT" pitchFamily="2" charset="-122"/>
              </a:rPr>
              <a:t>﹀</a:t>
            </a:r>
          </a:p>
        </p:txBody>
      </p:sp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785813" y="3714750"/>
            <a:ext cx="7072312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Tx/>
            </a:pPr>
            <a:r>
              <a:rPr lang="zh-CN" altLang="en-US">
                <a:latin typeface="BZDHT" pitchFamily="2" charset="-122"/>
                <a:ea typeface="BZDHT" pitchFamily="2" charset="-122"/>
              </a:rPr>
              <a:t>稗扳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柄稗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蝶搬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避拜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宝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泵搬邦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摆稗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斑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冲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半爸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册拜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耻拜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宝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碧稗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</a:p>
          <a:p>
            <a:pPr>
              <a:buClrTx/>
            </a:pPr>
            <a:endParaRPr lang="en-US" altLang="zh-CN">
              <a:latin typeface="BZDHT" pitchFamily="2" charset="-122"/>
              <a:ea typeface="BZDHT" pitchFamily="2" charset="-122"/>
            </a:endParaRPr>
          </a:p>
          <a:p>
            <a:pPr>
              <a:buClrTx/>
            </a:pPr>
            <a:endParaRPr lang="en-US" altLang="zh-CN">
              <a:latin typeface="BZDHT" pitchFamily="2" charset="-122"/>
              <a:ea typeface="BZDHT" pitchFamily="2" charset="-122"/>
            </a:endParaRPr>
          </a:p>
          <a:p>
            <a:pPr>
              <a:buClrTx/>
            </a:pPr>
            <a:r>
              <a:rPr lang="zh-CN" altLang="en-US">
                <a:latin typeface="BZDHT" pitchFamily="2" charset="-122"/>
                <a:ea typeface="BZDHT" pitchFamily="2" charset="-122"/>
              </a:rPr>
              <a:t>罢爸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编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拜搬爸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吵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伴表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脆稗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办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搬缠罢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稗邦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炒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拜罢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初爸邦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柴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灿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</a:p>
          <a:p>
            <a:pPr>
              <a:buClrTx/>
            </a:pPr>
            <a:endParaRPr lang="en-US" altLang="zh-CN">
              <a:latin typeface="BZDHT" pitchFamily="2" charset="-122"/>
              <a:ea typeface="BZDHT" pitchFamily="2" charset="-122"/>
            </a:endParaRPr>
          </a:p>
          <a:p>
            <a:pPr>
              <a:lnSpc>
                <a:spcPct val="250000"/>
              </a:lnSpc>
              <a:buClrTx/>
            </a:pPr>
            <a:r>
              <a:rPr lang="zh-CN" altLang="en-US">
                <a:latin typeface="BZDHT" pitchFamily="2" charset="-122"/>
                <a:ea typeface="BZDHT" pitchFamily="2" charset="-122"/>
              </a:rPr>
              <a:t>昌半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蝶搬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扳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耻拜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蒂爸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吵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伴辨半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搬半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搬邦扳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罢得罢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锤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︽</a:t>
            </a:r>
            <a:r>
              <a:rPr lang="zh-CN" altLang="en-US">
                <a:latin typeface="BZDHT" pitchFamily="2" charset="-122"/>
                <a:ea typeface="BZDHT" pitchFamily="2" charset="-122"/>
              </a:rPr>
              <a:t>拜便邦</a:t>
            </a:r>
            <a:r>
              <a:rPr lang="en-US" altLang="zh-CN">
                <a:latin typeface="BZDHT" pitchFamily="2" charset="-122"/>
                <a:ea typeface="BZDHT" pitchFamily="2" charset="-122"/>
              </a:rPr>
              <a:t>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22" descr="图片1.png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图片 23" descr="图片1.png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图片 24" descr="图片1.png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图片 25" descr="图片1.png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图片 18" descr="top1_1[1].GIF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图片 19" descr="未命名11.jpg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3" name="图片模式3" descr="88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8313" y="333375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4" name="Picture 8" descr="88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47013" y="260350"/>
            <a:ext cx="12969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5" name="图片模式5" descr="cybl1"/>
          <p:cNvPicPr>
            <a:picLocks noRot="1"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125538"/>
            <a:ext cx="133191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6" name="图片模式2" descr="cybl1"/>
          <p:cNvPicPr>
            <a:picLocks noRot="1"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12088" y="1268413"/>
            <a:ext cx="1331912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7" name="Picture 15" descr="cybl1"/>
          <p:cNvPicPr>
            <a:picLocks noRot="1"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0" y="5084763"/>
            <a:ext cx="133191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8" name="图片模式1" descr="cybl1"/>
          <p:cNvPicPr>
            <a:picLocks noRot="1"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08850" y="5084763"/>
            <a:ext cx="133191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9" name="WordArt 29"/>
          <p:cNvPicPr>
            <a:picLocks noRo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71625" y="3071813"/>
            <a:ext cx="5786438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70" name="图片 27" descr="肥嘟嘟.gif"/>
          <p:cNvPicPr>
            <a:picLocks noRot="1"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54963" y="3492500"/>
            <a:ext cx="1195387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71" name="图片模式4" descr="肥嘟嘟.gif"/>
          <p:cNvPicPr>
            <a:picLocks noRot="1"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4763" y="3352800"/>
            <a:ext cx="1193801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72" name="圆角矩形 19"/>
          <p:cNvSpPr>
            <a:spLocks noChangeArrowheads="1"/>
          </p:cNvSpPr>
          <p:nvPr/>
        </p:nvSpPr>
        <p:spPr bwMode="auto">
          <a:xfrm>
            <a:off x="1500188" y="2214563"/>
            <a:ext cx="6357937" cy="2928937"/>
          </a:xfrm>
          <a:prstGeom prst="roundRect">
            <a:avLst>
              <a:gd name="adj" fmla="val 16662"/>
            </a:avLst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endParaRPr lang="zh-CN" altLang="zh-CN">
              <a:solidFill>
                <a:srgbClr val="FFFFFF"/>
              </a:solidFill>
              <a:latin typeface="Goudy Old Style" charset="0"/>
              <a:ea typeface="宋体" pitchFamily="2" charset="-122"/>
            </a:endParaRPr>
          </a:p>
        </p:txBody>
      </p:sp>
      <p:pic>
        <p:nvPicPr>
          <p:cNvPr id="19473" name="Picture 21"/>
          <p:cNvPicPr>
            <a:picLocks noRot="1" noChangeAspect="1" noChangeArrowheads="1"/>
          </p:cNvPicPr>
          <p:nvPr/>
        </p:nvPicPr>
        <p:blipFill>
          <a:blip r:embed="rId12"/>
          <a:srcRect l="30730" t="46669" r="34380" b="30829"/>
          <a:stretch>
            <a:fillRect/>
          </a:stretch>
        </p:blipFill>
        <p:spPr bwMode="auto">
          <a:xfrm>
            <a:off x="2214563" y="285750"/>
            <a:ext cx="478631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5" descr="83c75264787a6bcaf73654fe.jpg"/>
          <p:cNvPicPr>
            <a:picLocks noRot="1"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5175"/>
            <a:ext cx="9144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7"/>
          <p:cNvPicPr>
            <a:picLocks noRot="1"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99" t="38329" r="22879" b="52179"/>
          <a:stretch>
            <a:fillRect/>
          </a:stretch>
        </p:blipFill>
        <p:spPr bwMode="auto">
          <a:xfrm>
            <a:off x="395288" y="2492375"/>
            <a:ext cx="813752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图片 18" descr="top1_1[1].GIF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图片 22" descr="图片1.png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图片 23" descr="图片1.png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图片 25" descr="图片1.png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图片 24" descr="图片1.png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图片模式2" descr="zw_gjsnb_border02.gif"/>
          <p:cNvPicPr>
            <a:picLocks noRot="1"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650" y="260350"/>
            <a:ext cx="5016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图片模式1" descr="zw_gjsnb_border02.gif"/>
          <p:cNvPicPr>
            <a:picLocks noRot="1"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85113" y="260350"/>
            <a:ext cx="500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图片 20" descr="zw_gjsnb_border02.gif"/>
          <p:cNvPicPr>
            <a:picLocks noRot="1"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12088" y="6092825"/>
            <a:ext cx="5746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图片 21" descr="zw_gjsnb_border02.gif"/>
          <p:cNvPicPr>
            <a:picLocks noRot="1"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650" y="6092825"/>
            <a:ext cx="5016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33"/>
          <p:cNvPicPr>
            <a:picLocks noRot="1"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48" t="39169" r="42249" b="49019"/>
          <a:stretch>
            <a:fillRect/>
          </a:stretch>
        </p:blipFill>
        <p:spPr bwMode="auto">
          <a:xfrm>
            <a:off x="1692275" y="6165850"/>
            <a:ext cx="561657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4241800" y="6921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zh-CN" altLang="zh-CN" b="1">
              <a:ea typeface="宋体" pitchFamily="2" charset="-122"/>
            </a:endParaRPr>
          </a:p>
        </p:txBody>
      </p:sp>
      <p:sp>
        <p:nvSpPr>
          <p:cNvPr id="3089" name="矩形 1"/>
          <p:cNvSpPr>
            <a:spLocks noChangeArrowheads="1"/>
          </p:cNvSpPr>
          <p:nvPr/>
        </p:nvSpPr>
        <p:spPr bwMode="auto">
          <a:xfrm>
            <a:off x="900113" y="287338"/>
            <a:ext cx="7127875" cy="766762"/>
          </a:xfrm>
          <a:prstGeom prst="rect">
            <a:avLst/>
          </a:prstGeom>
          <a:solidFill>
            <a:schemeClr val="accent2"/>
          </a:solidFill>
          <a:ln w="127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zh-CN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︶︹﹀﹀</a:t>
            </a:r>
            <a:r>
              <a:rPr lang="zh-CN" altLang="en-US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雌</a:t>
            </a:r>
            <a:r>
              <a:rPr lang="en-US" altLang="zh-CN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︽</a:t>
            </a:r>
            <a:r>
              <a:rPr lang="zh-CN" altLang="en-US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罢邦办</a:t>
            </a:r>
            <a:r>
              <a:rPr lang="en-US" altLang="zh-CN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︽</a:t>
            </a:r>
            <a:r>
              <a:rPr lang="zh-CN" altLang="en-US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电邦</a:t>
            </a:r>
            <a:r>
              <a:rPr lang="en-US" altLang="zh-CN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︽</a:t>
            </a:r>
            <a:r>
              <a:rPr lang="zh-CN" altLang="en-US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伴车拜</a:t>
            </a:r>
            <a:r>
              <a:rPr lang="en-US" altLang="zh-CN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︽</a:t>
            </a:r>
            <a:r>
              <a:rPr lang="zh-CN" altLang="en-US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绰</a:t>
            </a:r>
            <a:r>
              <a:rPr lang="en-US" altLang="zh-CN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︽</a:t>
            </a:r>
            <a:r>
              <a:rPr lang="zh-CN" altLang="en-US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扳半</a:t>
            </a:r>
            <a:r>
              <a:rPr lang="en-US" altLang="zh-CN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︽</a:t>
            </a:r>
            <a:r>
              <a:rPr lang="zh-CN" altLang="en-US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贬邦</a:t>
            </a:r>
            <a:r>
              <a:rPr lang="en-US" altLang="zh-CN" sz="2800" b="1">
                <a:solidFill>
                  <a:srgbClr val="FF0000"/>
                </a:solidFill>
                <a:latin typeface="BZDMT" pitchFamily="2" charset="-122"/>
                <a:ea typeface="BZDMT" pitchFamily="2" charset="-122"/>
              </a:rPr>
              <a:t>﹀</a:t>
            </a:r>
            <a:endParaRPr lang="en-US" altLang="zh-CN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0" descr="t01a80cb572bf4f425f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0"/>
            <a:ext cx="291623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矩形 4"/>
          <p:cNvSpPr>
            <a:spLocks noChangeArrowheads="1"/>
          </p:cNvSpPr>
          <p:nvPr/>
        </p:nvSpPr>
        <p:spPr bwMode="auto">
          <a:xfrm>
            <a:off x="428625" y="1714500"/>
            <a:ext cx="8715375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Tx/>
            </a:pPr>
            <a:r>
              <a:rPr lang="en-US" altLang="zh-CN" sz="2000">
                <a:latin typeface="BZDBT" pitchFamily="2" charset="-122"/>
              </a:rPr>
              <a:t>      ︶︹﹀﹀</a:t>
            </a:r>
            <a:r>
              <a:rPr lang="zh-CN" altLang="en-US" sz="2000">
                <a:latin typeface="BZDBT" pitchFamily="2" charset="-122"/>
              </a:rPr>
              <a:t>蝶搬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罢层半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搬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得罢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翟稗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传稗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蝶搬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蹿爸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编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扁罢邦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碉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辨半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斑敌</a:t>
            </a:r>
            <a:r>
              <a:rPr lang="en-US" altLang="zh-CN" sz="2000">
                <a:latin typeface="BZDBT" pitchFamily="2" charset="-122"/>
              </a:rPr>
              <a:t>︽</a:t>
            </a:r>
          </a:p>
          <a:p>
            <a:pPr>
              <a:lnSpc>
                <a:spcPct val="150000"/>
              </a:lnSpc>
            </a:pPr>
            <a:endParaRPr lang="en-US" altLang="zh-CN" sz="2000">
              <a:solidFill>
                <a:srgbClr val="FF0000"/>
              </a:solidFill>
              <a:latin typeface="BZDBT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  <a:latin typeface="BZDBT" pitchFamily="2" charset="-122"/>
              </a:rPr>
              <a:t>碧稗</a:t>
            </a:r>
            <a:r>
              <a:rPr lang="en-US" altLang="zh-CN" sz="2000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扳败伴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拜罢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初爸邦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稗邦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蝶搬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蹿爸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编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拜坝伴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爸办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办邦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秤扳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斑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兵办</a:t>
            </a:r>
            <a:r>
              <a:rPr lang="en-US" altLang="zh-CN" sz="2000">
                <a:latin typeface="BZDBT" pitchFamily="2" charset="-122"/>
              </a:rPr>
              <a:t>︽</a:t>
            </a:r>
          </a:p>
          <a:p>
            <a:pPr>
              <a:lnSpc>
                <a:spcPct val="150000"/>
              </a:lnSpc>
              <a:buClrTx/>
            </a:pPr>
            <a:r>
              <a:rPr lang="en-US" altLang="zh-CN" sz="2000">
                <a:latin typeface="BZDBT" pitchFamily="2" charset="-122"/>
              </a:rPr>
              <a:t>   </a:t>
            </a:r>
          </a:p>
          <a:p>
            <a:pPr>
              <a:lnSpc>
                <a:spcPct val="150000"/>
              </a:lnSpc>
              <a:buClrTx/>
            </a:pPr>
            <a:r>
              <a:rPr lang="zh-CN" altLang="en-US" sz="2000">
                <a:latin typeface="BZDBT" pitchFamily="2" charset="-122"/>
              </a:rPr>
              <a:t>唱搬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扳霸稗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卞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蝶搬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扳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得罢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锤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拜便邦</a:t>
            </a:r>
            <a:r>
              <a:rPr lang="en-US" altLang="zh-CN" sz="2000">
                <a:latin typeface="BZDBT" pitchFamily="2" charset="-122"/>
              </a:rPr>
              <a:t>﹀ </a:t>
            </a:r>
            <a:r>
              <a:rPr lang="zh-CN" altLang="en-US" sz="2000">
                <a:latin typeface="BZDBT" pitchFamily="2" charset="-122"/>
              </a:rPr>
              <a:t>炒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瓣爸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伴灿罢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阐稗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卞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霸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拜充半</a:t>
            </a:r>
            <a:r>
              <a:rPr lang="en-US" altLang="zh-CN" sz="2000">
                <a:latin typeface="BZDBT" pitchFamily="2" charset="-122"/>
              </a:rPr>
              <a:t>﹀ </a:t>
            </a:r>
          </a:p>
          <a:p>
            <a:pPr>
              <a:lnSpc>
                <a:spcPct val="150000"/>
              </a:lnSpc>
              <a:buClrTx/>
            </a:pPr>
            <a:endParaRPr lang="en-US" altLang="zh-CN" sz="2000">
              <a:latin typeface="BZDBT" pitchFamily="2" charset="-122"/>
            </a:endParaRPr>
          </a:p>
          <a:p>
            <a:pPr>
              <a:lnSpc>
                <a:spcPct val="150000"/>
              </a:lnSpc>
              <a:buClrTx/>
            </a:pPr>
            <a:r>
              <a:rPr lang="zh-CN" altLang="en-US" sz="2000">
                <a:latin typeface="BZDBT" pitchFamily="2" charset="-122"/>
              </a:rPr>
              <a:t>班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扳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搬拌爸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冲敌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吹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幢罢</a:t>
            </a:r>
            <a:r>
              <a:rPr lang="en-US" altLang="zh-CN" sz="2000">
                <a:latin typeface="BZDBT" pitchFamily="2" charset="-122"/>
              </a:rPr>
              <a:t>﹀  </a:t>
            </a:r>
            <a:r>
              <a:rPr lang="zh-CN" altLang="en-US" sz="2000">
                <a:latin typeface="BZDBT" pitchFamily="2" charset="-122"/>
              </a:rPr>
              <a:t>拜扁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斌稗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搬拌爸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冲敌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拜扁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幢罢</a:t>
            </a:r>
            <a:r>
              <a:rPr lang="en-US" altLang="zh-CN" sz="2000">
                <a:latin typeface="BZDBT" pitchFamily="2" charset="-122"/>
              </a:rPr>
              <a:t>﹀</a:t>
            </a:r>
          </a:p>
          <a:p>
            <a:pPr>
              <a:lnSpc>
                <a:spcPct val="150000"/>
              </a:lnSpc>
              <a:buClrTx/>
            </a:pPr>
            <a:endParaRPr lang="en-US" altLang="zh-CN" sz="2000">
              <a:latin typeface="BZDBT" pitchFamily="2" charset="-122"/>
            </a:endParaRPr>
          </a:p>
          <a:p>
            <a:pPr>
              <a:lnSpc>
                <a:spcPct val="150000"/>
              </a:lnSpc>
              <a:buClrTx/>
            </a:pPr>
            <a:r>
              <a:rPr lang="zh-CN" altLang="en-US" sz="2000">
                <a:latin typeface="BZDBT" pitchFamily="2" charset="-122"/>
              </a:rPr>
              <a:t>挡罢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胆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搬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白稗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办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solidFill>
                  <a:srgbClr val="FF0000"/>
                </a:solidFill>
                <a:latin typeface="BZDBT" pitchFamily="2" charset="-122"/>
              </a:rPr>
              <a:t>摆稗</a:t>
            </a:r>
            <a:r>
              <a:rPr lang="en-US" altLang="zh-CN" sz="2000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柄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底拜唰  搬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涤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扳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白稗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办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搬灯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柄</a:t>
            </a:r>
            <a:r>
              <a:rPr lang="en-US" altLang="zh-CN" sz="2000">
                <a:latin typeface="BZDBT" pitchFamily="2" charset="-122"/>
              </a:rPr>
              <a:t>︽</a:t>
            </a:r>
            <a:r>
              <a:rPr lang="zh-CN" altLang="en-US" sz="2000">
                <a:latin typeface="BZDBT" pitchFamily="2" charset="-122"/>
              </a:rPr>
              <a:t>底拜唰</a:t>
            </a:r>
          </a:p>
          <a:p>
            <a:pPr>
              <a:lnSpc>
                <a:spcPct val="150000"/>
              </a:lnSpc>
            </a:pPr>
            <a:endParaRPr lang="zh-CN" altLang="en-US">
              <a:solidFill>
                <a:srgbClr val="FF0000"/>
              </a:solidFill>
              <a:latin typeface="BZDBT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摆稗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斑敌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碧稗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秤扳邦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初爸邦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稗邦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呈唰电邦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斑半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伴车拜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斑邦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点罢邦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斑半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扳摆稗唰</a:t>
            </a:r>
          </a:p>
        </p:txBody>
      </p:sp>
      <p:pic>
        <p:nvPicPr>
          <p:cNvPr id="4099" name="矩形 5"/>
          <p:cNvPicPr>
            <a:picLocks noRo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688" y="420688"/>
            <a:ext cx="573087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图片 22" descr="图片1.png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图片 24" descr="图片1.png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图片 25" descr="图片1.png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图片 23" descr="图片1.png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15" descr="藏33333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64613" y="1196975"/>
            <a:ext cx="1825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16" descr="藏33333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125538"/>
            <a:ext cx="1825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图片 18" descr="top1_1[1].GIF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31"/>
          <p:cNvPicPr>
            <a:picLocks noRot="1"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19" t="20470" r="28969" b="66508"/>
          <a:stretch>
            <a:fillRect/>
          </a:stretch>
        </p:blipFill>
        <p:spPr bwMode="auto">
          <a:xfrm>
            <a:off x="1476375" y="260350"/>
            <a:ext cx="60483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10"/>
          <p:cNvPicPr>
            <a:picLocks noRot="1" noChangeAspect="1" noChangeArrowheads="1"/>
          </p:cNvPicPr>
          <p:nvPr/>
        </p:nvPicPr>
        <p:blipFill>
          <a:blip r:embed="rId9"/>
          <a:srcRect l="25449" t="49069" r="23630" b="40149"/>
          <a:stretch>
            <a:fillRect/>
          </a:stretch>
        </p:blipFill>
        <p:spPr bwMode="auto">
          <a:xfrm>
            <a:off x="755650" y="1628775"/>
            <a:ext cx="74168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1"/>
          <p:cNvPicPr>
            <a:picLocks noRot="1" noChangeAspect="1" noChangeArrowheads="1"/>
          </p:cNvPicPr>
          <p:nvPr/>
        </p:nvPicPr>
        <p:blipFill>
          <a:blip r:embed="rId10"/>
          <a:srcRect l="26729" t="22440" r="68259" b="71660"/>
          <a:stretch>
            <a:fillRect/>
          </a:stretch>
        </p:blipFill>
        <p:spPr bwMode="auto">
          <a:xfrm>
            <a:off x="468313" y="4868863"/>
            <a:ext cx="10064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1" name="Picture 12"/>
          <p:cNvPicPr>
            <a:picLocks noRot="1" noChangeAspect="1" noChangeArrowheads="1"/>
          </p:cNvPicPr>
          <p:nvPr/>
        </p:nvPicPr>
        <p:blipFill>
          <a:blip r:embed="rId10"/>
          <a:srcRect l="26759" t="29320" r="38930" b="56898"/>
          <a:stretch>
            <a:fillRect/>
          </a:stretch>
        </p:blipFill>
        <p:spPr bwMode="auto">
          <a:xfrm>
            <a:off x="2195513" y="4797425"/>
            <a:ext cx="6264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2" name="Line 13"/>
          <p:cNvSpPr>
            <a:spLocks noChangeShapeType="1"/>
          </p:cNvSpPr>
          <p:nvPr/>
        </p:nvSpPr>
        <p:spPr bwMode="auto">
          <a:xfrm>
            <a:off x="1619250" y="5013325"/>
            <a:ext cx="574675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5133" name="Picture 14"/>
          <p:cNvPicPr>
            <a:picLocks noRot="1" noChangeAspect="1" noChangeArrowheads="1"/>
          </p:cNvPicPr>
          <p:nvPr/>
        </p:nvPicPr>
        <p:blipFill>
          <a:blip r:embed="rId11"/>
          <a:srcRect l="26559" t="44710" r="61819" b="50290"/>
          <a:stretch>
            <a:fillRect/>
          </a:stretch>
        </p:blipFill>
        <p:spPr bwMode="auto">
          <a:xfrm>
            <a:off x="539750" y="6092825"/>
            <a:ext cx="18002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4" name="Line 15"/>
          <p:cNvSpPr>
            <a:spLocks noChangeShapeType="1"/>
          </p:cNvSpPr>
          <p:nvPr/>
        </p:nvSpPr>
        <p:spPr bwMode="auto">
          <a:xfrm>
            <a:off x="2339975" y="6237288"/>
            <a:ext cx="574675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5135" name="图片模式1"/>
          <p:cNvPicPr>
            <a:picLocks noRot="1" noChangeAspect="1" noChangeArrowheads="1"/>
          </p:cNvPicPr>
          <p:nvPr/>
        </p:nvPicPr>
        <p:blipFill>
          <a:blip r:embed="rId11"/>
          <a:srcRect l="27119" t="50980" r="46680" b="42119"/>
          <a:stretch>
            <a:fillRect/>
          </a:stretch>
        </p:blipFill>
        <p:spPr bwMode="auto">
          <a:xfrm>
            <a:off x="2987675" y="6092825"/>
            <a:ext cx="47513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7" name="Picture 22" descr="u=2606030246,2487393799&amp;fm=0&amp;gp=0"/>
          <p:cNvPicPr>
            <a:picLocks noRot="1"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35150" y="2708275"/>
            <a:ext cx="1905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8" name="图片 1" descr="IMG_4295"/>
          <p:cNvPicPr>
            <a:picLocks noRot="1"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292725" y="2708275"/>
            <a:ext cx="23780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40" name="WordArt 20"/>
          <p:cNvSpPr>
            <a:spLocks noChangeArrowheads="1" noChangeShapeType="1" noTextEdit="1"/>
          </p:cNvSpPr>
          <p:nvPr/>
        </p:nvSpPr>
        <p:spPr bwMode="auto">
          <a:xfrm>
            <a:off x="539750" y="2852738"/>
            <a:ext cx="93662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ZDBT"/>
                <a:ea typeface="BZDBT"/>
              </a:rPr>
              <a:t>拜充</a:t>
            </a:r>
            <a:r>
              <a:rPr lang="en-US" altLang="zh-C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ZDBT"/>
                <a:ea typeface="BZDBT"/>
              </a:rPr>
              <a:t>︽</a:t>
            </a:r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ZDBT"/>
                <a:ea typeface="BZDBT"/>
              </a:rPr>
              <a:t>白稗</a:t>
            </a:r>
            <a:r>
              <a:rPr lang="en-US" altLang="zh-C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ZDBT"/>
                <a:ea typeface="BZDBT"/>
              </a:rPr>
              <a:t>﹀</a:t>
            </a:r>
            <a:endParaRPr lang="zh-CN" alt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BZDBT"/>
              <a:ea typeface="BZDBT"/>
            </a:endParaRPr>
          </a:p>
        </p:txBody>
      </p:sp>
      <p:sp>
        <p:nvSpPr>
          <p:cNvPr id="5141" name="WordArt 21"/>
          <p:cNvSpPr>
            <a:spLocks noChangeArrowheads="1" noChangeShapeType="1" noTextEdit="1"/>
          </p:cNvSpPr>
          <p:nvPr/>
        </p:nvSpPr>
        <p:spPr bwMode="auto">
          <a:xfrm>
            <a:off x="4067175" y="2997200"/>
            <a:ext cx="87947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ZDBT"/>
                <a:ea typeface="BZDBT"/>
              </a:rPr>
              <a:t>拜充</a:t>
            </a:r>
            <a:r>
              <a:rPr lang="en-US" altLang="zh-C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ZDBT"/>
                <a:ea typeface="BZDBT"/>
              </a:rPr>
              <a:t>﹀</a:t>
            </a:r>
            <a:endParaRPr lang="zh-CN" alt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BZDBT"/>
              <a:ea typeface="BZDB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nimBg="1"/>
      <p:bldP spid="5134" grpId="0" animBg="1"/>
      <p:bldP spid="5140" grpId="0" animBg="1"/>
      <p:bldP spid="51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图片 22" descr="图片1.png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图片 18" descr="top1_1[1].GIF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图片 23" descr="图片1.png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图片 25" descr="图片1.png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图片 24" descr="图片1.png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33" descr="藏33333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125538"/>
            <a:ext cx="1825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图片模式1" descr="藏33333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61438" y="1125538"/>
            <a:ext cx="18256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30"/>
          <p:cNvPicPr>
            <a:picLocks noRot="1"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19" t="17509" r="21779" b="68709"/>
          <a:stretch>
            <a:fillRect/>
          </a:stretch>
        </p:blipFill>
        <p:spPr bwMode="auto">
          <a:xfrm>
            <a:off x="684213" y="260350"/>
            <a:ext cx="7416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10"/>
          <p:cNvPicPr>
            <a:picLocks noRot="1" noChangeAspect="1" noChangeArrowheads="1"/>
          </p:cNvPicPr>
          <p:nvPr/>
        </p:nvPicPr>
        <p:blipFill>
          <a:blip r:embed="rId10"/>
          <a:srcRect l="26830" t="53850" r="68739" b="41930"/>
          <a:stretch>
            <a:fillRect/>
          </a:stretch>
        </p:blipFill>
        <p:spPr bwMode="auto">
          <a:xfrm>
            <a:off x="5724525" y="1484313"/>
            <a:ext cx="8651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" name="Picture 12" descr="IMG_1080"/>
          <p:cNvPicPr>
            <a:picLocks noRot="1"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5288" y="1917700"/>
            <a:ext cx="26638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5" name="TextBox 12"/>
          <p:cNvSpPr txBox="1">
            <a:spLocks noChangeArrowheads="1"/>
          </p:cNvSpPr>
          <p:nvPr/>
        </p:nvSpPr>
        <p:spPr bwMode="auto">
          <a:xfrm>
            <a:off x="3286125" y="2286000"/>
            <a:ext cx="5500688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200000"/>
              </a:lnSpc>
              <a:buClrTx/>
            </a:pPr>
            <a:r>
              <a:rPr lang="zh-CN" altLang="en-US">
                <a:latin typeface="BZDBT" pitchFamily="2" charset="-122"/>
              </a:rPr>
              <a:t>拜扁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搬电邦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冲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豺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搬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地稗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惭稗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罢邦办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呈</a:t>
            </a:r>
            <a:r>
              <a:rPr lang="en-US" altLang="zh-CN">
                <a:latin typeface="BZDBT" pitchFamily="2" charset="-122"/>
              </a:rPr>
              <a:t>﹀   </a:t>
            </a:r>
            <a:r>
              <a:rPr lang="zh-CN" altLang="en-US">
                <a:latin typeface="BZDBT" pitchFamily="2" charset="-122"/>
              </a:rPr>
              <a:t>伴戳扳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卞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拜捕邦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蝶搬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搬坝伴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罢拜扳邦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迸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扳惭拜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罢碉扳</a:t>
            </a:r>
            <a:r>
              <a:rPr lang="en-US" altLang="zh-CN">
                <a:latin typeface="BZDBT" pitchFamily="2" charset="-122"/>
              </a:rPr>
              <a:t>︽ </a:t>
            </a:r>
            <a:r>
              <a:rPr lang="zh-CN" altLang="en-US">
                <a:latin typeface="BZDBT" pitchFamily="2" charset="-122"/>
              </a:rPr>
              <a:t>吵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遍罢邦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斑敌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瓣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变办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柴</a:t>
            </a:r>
            <a:r>
              <a:rPr lang="en-US" altLang="zh-CN">
                <a:latin typeface="BZDBT" pitchFamily="2" charset="-122"/>
              </a:rPr>
              <a:t>﹀    </a:t>
            </a:r>
            <a:r>
              <a:rPr lang="zh-CN" altLang="en-US">
                <a:latin typeface="BZDBT" pitchFamily="2" charset="-122"/>
              </a:rPr>
              <a:t>雏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典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吧耙笆跋典半</a:t>
            </a:r>
            <a:r>
              <a:rPr lang="en-US" altLang="zh-CN">
                <a:latin typeface="BZDBT" pitchFamily="2" charset="-122"/>
              </a:rPr>
              <a:t>︽ 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伴班稗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嫡办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础邦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宝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唇涤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败爸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吵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迸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伴陛爸邦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﹀ </a:t>
            </a:r>
            <a:r>
              <a:rPr lang="en-US" altLang="zh-CN">
                <a:latin typeface="BZDBT" pitchFamily="2" charset="-122"/>
              </a:rPr>
              <a:t>   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冲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豺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拜便稗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斑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椽罢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搬佰搬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斑邦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拜扁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搬电邦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冲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豺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搬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蹬邦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︽</a:t>
            </a:r>
            <a:r>
              <a:rPr lang="zh-CN" altLang="en-US">
                <a:solidFill>
                  <a:srgbClr val="FF0000"/>
                </a:solidFill>
                <a:latin typeface="BZDBT" pitchFamily="2" charset="-122"/>
              </a:rPr>
              <a:t>遍罢邦</a:t>
            </a:r>
            <a:r>
              <a:rPr lang="en-US" altLang="zh-CN">
                <a:solidFill>
                  <a:srgbClr val="FF0000"/>
                </a:solidFill>
                <a:latin typeface="BZDBT" pitchFamily="2" charset="-122"/>
              </a:rPr>
              <a:t>﹀ </a:t>
            </a:r>
            <a:r>
              <a:rPr lang="zh-CN" altLang="en-US">
                <a:latin typeface="BZDBT" pitchFamily="2" charset="-122"/>
              </a:rPr>
              <a:t>拜贬爸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遍爸邦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车稗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拜贬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斑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雏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典</a:t>
            </a:r>
            <a:r>
              <a:rPr lang="en-US" altLang="zh-CN">
                <a:latin typeface="BZDBT" pitchFamily="2" charset="-122"/>
              </a:rPr>
              <a:t>︽     </a:t>
            </a:r>
            <a:r>
              <a:rPr lang="zh-CN" altLang="en-US">
                <a:latin typeface="BZDBT" pitchFamily="2" charset="-122"/>
              </a:rPr>
              <a:t>吧吧耙巴典半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迸</a:t>
            </a:r>
            <a:r>
              <a:rPr lang="en-US" altLang="zh-CN">
                <a:latin typeface="BZDBT" pitchFamily="2" charset="-122"/>
              </a:rPr>
              <a:t>︽</a:t>
            </a:r>
            <a:r>
              <a:rPr lang="zh-CN" altLang="en-US">
                <a:latin typeface="BZDBT" pitchFamily="2" charset="-122"/>
              </a:rPr>
              <a:t>罢电罢邦</a:t>
            </a:r>
            <a:r>
              <a:rPr lang="en-US" altLang="zh-CN">
                <a:latin typeface="BZDBT" pitchFamily="2" charset="-122"/>
              </a:rPr>
              <a:t>﹀</a:t>
            </a: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IMG_1079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0" name="Oval 3"/>
          <p:cNvSpPr>
            <a:spLocks noChangeArrowheads="1"/>
          </p:cNvSpPr>
          <p:nvPr/>
        </p:nvSpPr>
        <p:spPr bwMode="auto">
          <a:xfrm>
            <a:off x="2700338" y="1412875"/>
            <a:ext cx="4319587" cy="1944688"/>
          </a:xfrm>
          <a:prstGeom prst="ellipse">
            <a:avLst/>
          </a:prstGeom>
          <a:solidFill>
            <a:schemeClr val="bg1">
              <a:alpha val="0"/>
            </a:schemeClr>
          </a:solidFill>
          <a:ln w="857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Tx/>
            </a:pPr>
            <a:endParaRPr lang="zh-CN" altLang="zh-CN">
              <a:ea typeface="宋体" pitchFamily="2" charset="-122"/>
            </a:endParaRPr>
          </a:p>
        </p:txBody>
      </p:sp>
      <p:pic>
        <p:nvPicPr>
          <p:cNvPr id="7171" name="Picture 4"/>
          <p:cNvPicPr>
            <a:picLocks noRot="1"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09" t="55119" r="45209" b="34050"/>
          <a:stretch>
            <a:fillRect/>
          </a:stretch>
        </p:blipFill>
        <p:spPr bwMode="auto">
          <a:xfrm>
            <a:off x="1692275" y="188913"/>
            <a:ext cx="54721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图片 18" descr="top1_1[1].GIF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图片模式2" descr="top1_1[1].GIF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0350"/>
            <a:ext cx="2286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图片模式3" descr="top1_1[1].GIF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15400" y="260350"/>
            <a:ext cx="2286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图片模式1" descr="top1_1[1].GIF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2" descr="图片1.png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图片 23" descr="图片1.png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图片 18" descr="top1_1[1].GIF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图片 25" descr="图片1.png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图片 24" descr="图片1.png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33" descr="藏33333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25538"/>
            <a:ext cx="1825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图片模式1" descr="藏33333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61438" y="1125538"/>
            <a:ext cx="18256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9"/>
          <p:cNvPicPr>
            <a:picLocks noRot="1" noChangeAspect="1" noChangeArrowheads="1"/>
          </p:cNvPicPr>
          <p:nvPr/>
        </p:nvPicPr>
        <p:blipFill>
          <a:blip r:embed="rId8"/>
          <a:srcRect l="27100" t="33919" r="68379" b="58649"/>
          <a:stretch>
            <a:fillRect/>
          </a:stretch>
        </p:blipFill>
        <p:spPr bwMode="auto">
          <a:xfrm>
            <a:off x="611188" y="404813"/>
            <a:ext cx="7921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27"/>
          <p:cNvPicPr>
            <a:picLocks noRot="1"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460" t="39169" r="30620" b="49019"/>
          <a:stretch>
            <a:fillRect/>
          </a:stretch>
        </p:blipFill>
        <p:spPr bwMode="auto">
          <a:xfrm>
            <a:off x="3851275" y="2205038"/>
            <a:ext cx="40322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26"/>
          <p:cNvPicPr>
            <a:picLocks noRot="1" noChangeAspect="1" noChangeArrowheads="1"/>
          </p:cNvPicPr>
          <p:nvPr/>
        </p:nvPicPr>
        <p:blipFill>
          <a:blip r:embed="rId10"/>
          <a:srcRect l="26009" t="59850" r="57379" b="29320"/>
          <a:stretch>
            <a:fillRect/>
          </a:stretch>
        </p:blipFill>
        <p:spPr bwMode="auto">
          <a:xfrm>
            <a:off x="1042988" y="3716338"/>
            <a:ext cx="20875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28"/>
          <p:cNvPicPr>
            <a:picLocks noRot="1"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69" t="66550" r="33960" b="22440"/>
          <a:stretch>
            <a:fillRect/>
          </a:stretch>
        </p:blipFill>
        <p:spPr bwMode="auto">
          <a:xfrm>
            <a:off x="3419475" y="3789363"/>
            <a:ext cx="48974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4" name="Picture 13"/>
          <p:cNvPicPr>
            <a:picLocks noRot="1" noChangeAspect="1" noChangeArrowheads="1"/>
          </p:cNvPicPr>
          <p:nvPr/>
        </p:nvPicPr>
        <p:blipFill>
          <a:blip r:embed="rId11"/>
          <a:srcRect l="26208" t="62799" r="27309" b="22440"/>
          <a:stretch>
            <a:fillRect/>
          </a:stretch>
        </p:blipFill>
        <p:spPr bwMode="auto">
          <a:xfrm>
            <a:off x="1042988" y="5445125"/>
            <a:ext cx="74898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05" name="Line 14"/>
          <p:cNvSpPr>
            <a:spLocks noChangeShapeType="1"/>
          </p:cNvSpPr>
          <p:nvPr/>
        </p:nvSpPr>
        <p:spPr bwMode="auto">
          <a:xfrm flipH="1">
            <a:off x="4932363" y="5013325"/>
            <a:ext cx="647700" cy="576263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8206" name="Picture 15"/>
          <p:cNvPicPr>
            <a:picLocks noRot="1" noChangeAspect="1" noChangeArrowheads="1"/>
          </p:cNvPicPr>
          <p:nvPr/>
        </p:nvPicPr>
        <p:blipFill>
          <a:blip r:embed="rId12"/>
          <a:srcRect l="32689" t="48270" r="52769" b="42200"/>
          <a:stretch>
            <a:fillRect/>
          </a:stretch>
        </p:blipFill>
        <p:spPr bwMode="auto">
          <a:xfrm>
            <a:off x="1619250" y="2133600"/>
            <a:ext cx="194468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7" name="Picture 16"/>
          <p:cNvPicPr>
            <a:picLocks noRot="1" noChangeAspect="1" noChangeArrowheads="1"/>
          </p:cNvPicPr>
          <p:nvPr/>
        </p:nvPicPr>
        <p:blipFill>
          <a:blip r:embed="rId13"/>
          <a:srcRect l="26208" t="80510" r="67159" b="14560"/>
          <a:stretch>
            <a:fillRect/>
          </a:stretch>
        </p:blipFill>
        <p:spPr bwMode="auto">
          <a:xfrm>
            <a:off x="539750" y="1916113"/>
            <a:ext cx="10080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8" name="Picture 17"/>
          <p:cNvPicPr>
            <a:picLocks noRot="1" noChangeAspect="1" noChangeArrowheads="1"/>
          </p:cNvPicPr>
          <p:nvPr/>
        </p:nvPicPr>
        <p:blipFill>
          <a:blip r:embed="rId13"/>
          <a:srcRect l="34509" t="79529" r="60519" b="14560"/>
          <a:stretch>
            <a:fillRect/>
          </a:stretch>
        </p:blipFill>
        <p:spPr bwMode="auto">
          <a:xfrm>
            <a:off x="323850" y="3644900"/>
            <a:ext cx="720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9" name="Picture 18"/>
          <p:cNvPicPr>
            <a:picLocks noRot="1" noChangeAspect="1" noChangeArrowheads="1"/>
          </p:cNvPicPr>
          <p:nvPr/>
        </p:nvPicPr>
        <p:blipFill>
          <a:blip r:embed="rId14"/>
          <a:srcRect l="26208" t="78539" r="56639" b="11609"/>
          <a:stretch>
            <a:fillRect/>
          </a:stretch>
        </p:blipFill>
        <p:spPr bwMode="auto">
          <a:xfrm>
            <a:off x="1547813" y="333375"/>
            <a:ext cx="21590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10" name="Picture 19"/>
          <p:cNvPicPr>
            <a:picLocks noRot="1" noChangeAspect="1" noChangeArrowheads="1"/>
          </p:cNvPicPr>
          <p:nvPr/>
        </p:nvPicPr>
        <p:blipFill>
          <a:blip r:embed="rId15"/>
          <a:srcRect l="26759" t="37199" r="59959" b="53929"/>
          <a:stretch>
            <a:fillRect/>
          </a:stretch>
        </p:blipFill>
        <p:spPr bwMode="auto">
          <a:xfrm>
            <a:off x="3924300" y="404813"/>
            <a:ext cx="172878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/>
          <p:cNvPicPr>
            <a:picLocks noRot="1" noChangeAspect="1" noChangeArrowheads="1"/>
          </p:cNvPicPr>
          <p:nvPr/>
        </p:nvPicPr>
        <p:blipFill>
          <a:blip r:embed="rId2"/>
          <a:srcRect l="42799" t="21460" r="38930" b="71660"/>
          <a:stretch>
            <a:fillRect/>
          </a:stretch>
        </p:blipFill>
        <p:spPr bwMode="auto">
          <a:xfrm>
            <a:off x="2987675" y="260350"/>
            <a:ext cx="39592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9"/>
          <p:cNvPicPr>
            <a:picLocks noRot="1"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08" t="16508" r="26759" b="20470"/>
          <a:stretch>
            <a:fillRect/>
          </a:stretch>
        </p:blipFill>
        <p:spPr bwMode="auto">
          <a:xfrm>
            <a:off x="0" y="0"/>
            <a:ext cx="9324975" cy="854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5"/>
          <p:cNvPicPr>
            <a:picLocks noRot="1" noChangeAspect="1" noChangeArrowheads="1"/>
          </p:cNvPicPr>
          <p:nvPr/>
        </p:nvPicPr>
        <p:blipFill>
          <a:blip r:embed="rId4"/>
          <a:srcRect l="26900" t="67540" r="64519" b="24969"/>
          <a:stretch>
            <a:fillRect/>
          </a:stretch>
        </p:blipFill>
        <p:spPr bwMode="auto">
          <a:xfrm>
            <a:off x="1331913" y="333375"/>
            <a:ext cx="18002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图片 22" descr="图片1.png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图片 25" descr="图片1.png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图片 23" descr="图片1.png"/>
          <p:cNvPicPr>
            <a:picLocks noRot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75" y="260350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11" descr="藏33333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64613" y="1196975"/>
            <a:ext cx="1825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12" descr="藏33333"/>
          <p:cNvPicPr>
            <a:picLocks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25538"/>
            <a:ext cx="1825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图片 24" descr="图片1.png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3875" y="5921375"/>
            <a:ext cx="1000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图片 18" descr="top1_1[1].GIF"/>
          <p:cNvPicPr>
            <a:picLocks noRot="1"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27" descr="2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7088" y="6327775"/>
            <a:ext cx="7508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28" descr="2"/>
          <p:cNvPicPr>
            <a:picLocks noRot="1"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692150"/>
            <a:ext cx="7508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" name="矩形 12"/>
          <p:cNvPicPr>
            <a:picLocks noRo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5950" y="493713"/>
            <a:ext cx="82724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1" name="矩形 13"/>
          <p:cNvPicPr>
            <a:picLocks noRo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7500" y="12065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2" name="矩形 14"/>
          <p:cNvPicPr>
            <a:picLocks noRo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14525" y="1279525"/>
            <a:ext cx="7173913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3" name="矩形 15"/>
          <p:cNvPicPr>
            <a:picLocks noRo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0825" y="2565400"/>
            <a:ext cx="18288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4" name="矩形 16"/>
          <p:cNvPicPr>
            <a:picLocks noRo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51050" y="2636838"/>
            <a:ext cx="488315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5" name="矩形 17"/>
          <p:cNvPicPr>
            <a:picLocks noRo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6213" y="3425825"/>
            <a:ext cx="21336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6" name="矩形 18"/>
          <p:cNvPicPr>
            <a:picLocks noRo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66950" y="3492500"/>
            <a:ext cx="62611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7" name="矩形 19"/>
          <p:cNvPicPr>
            <a:picLocks noRo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8125" y="4992688"/>
            <a:ext cx="152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8" name="矩形 20"/>
          <p:cNvPicPr>
            <a:picLocks noRo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030413" y="5065713"/>
            <a:ext cx="25114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9" name="矩形 21"/>
          <p:cNvPicPr>
            <a:picLocks noRo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44475" y="5778500"/>
            <a:ext cx="14446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0" name="矩形 23"/>
          <p:cNvPicPr>
            <a:picLocks noRo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109788" y="5851525"/>
            <a:ext cx="410845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Arial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BZDBT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Arial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BZDBT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606</Words>
  <PresentationFormat>全屏显示(4:3)</PresentationFormat>
  <Paragraphs>32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Arial</vt:lpstr>
      <vt:lpstr>宋体</vt:lpstr>
      <vt:lpstr>BZDMT</vt:lpstr>
      <vt:lpstr>BZDBT</vt:lpstr>
      <vt:lpstr>BZDHT</vt:lpstr>
      <vt:lpstr>Goudy Old Style</vt:lpstr>
      <vt:lpstr>默认设计模板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SDWM</cp:lastModifiedBy>
  <cp:revision>3</cp:revision>
  <dcterms:created xsi:type="dcterms:W3CDTF">2014-10-10T10:29:49Z</dcterms:created>
  <dcterms:modified xsi:type="dcterms:W3CDTF">2017-03-15T09:32:54Z</dcterms:modified>
</cp:coreProperties>
</file>