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1" r:id="rId2"/>
    <p:sldId id="324" r:id="rId3"/>
    <p:sldId id="275" r:id="rId4"/>
    <p:sldId id="259" r:id="rId5"/>
    <p:sldId id="260" r:id="rId6"/>
    <p:sldId id="273" r:id="rId7"/>
    <p:sldId id="311" r:id="rId8"/>
    <p:sldId id="261" r:id="rId9"/>
    <p:sldId id="318" r:id="rId10"/>
    <p:sldId id="338" r:id="rId11"/>
    <p:sldId id="312" r:id="rId12"/>
    <p:sldId id="339" r:id="rId13"/>
    <p:sldId id="340" r:id="rId14"/>
    <p:sldId id="341" r:id="rId15"/>
    <p:sldId id="345" r:id="rId16"/>
    <p:sldId id="347" r:id="rId17"/>
    <p:sldId id="271" r:id="rId18"/>
    <p:sldId id="272" r:id="rId19"/>
    <p:sldId id="348" r:id="rId20"/>
    <p:sldId id="274" r:id="rId21"/>
    <p:sldId id="323" r:id="rId22"/>
  </p:sldIdLst>
  <p:sldSz cx="12025313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2F"/>
    <a:srgbClr val="BD2B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9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90" y="-234"/>
      </p:cViewPr>
      <p:guideLst>
        <p:guide orient="horz" pos="2160"/>
        <p:guide pos="3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5738" y="766763"/>
            <a:ext cx="672782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1899" y="2130428"/>
            <a:ext cx="1022151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465802" y="274639"/>
            <a:ext cx="35574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1250" y="274639"/>
            <a:ext cx="10474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9917" y="4406903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9917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1250" y="1600203"/>
            <a:ext cx="7014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06439" y="1600203"/>
            <a:ext cx="70168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266" y="1535113"/>
            <a:ext cx="53132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266" y="2174875"/>
            <a:ext cx="53132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08694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08694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68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1563" y="273052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268" y="1435102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7045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7045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7045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266" y="1600203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266" y="6356353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08649" y="6356353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8141" y="6356353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3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6.xml"/><Relationship Id="rId7" Type="http://schemas.openxmlformats.org/officeDocument/2006/relationships/image" Target="../media/image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C:/Users/GIGA/Desktop/8.4/微信图片_20231009110205.jpg微信图片_20231009110205"/>
          <p:cNvPicPr>
            <a:picLocks noChangeAspect="1"/>
          </p:cNvPicPr>
          <p:nvPr/>
        </p:nvPicPr>
        <p:blipFill>
          <a:blip r:embed="rId2"/>
          <a:srcRect l="6255" r="6255"/>
          <a:stretch>
            <a:fillRect/>
          </a:stretch>
        </p:blipFill>
        <p:spPr>
          <a:xfrm>
            <a:off x="0" y="86995"/>
            <a:ext cx="11872595" cy="6771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27385" y="325899"/>
            <a:ext cx="39917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60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དང་པོ།  </a:t>
            </a:r>
            <a:r>
              <a:rPr lang="en-US" altLang="zh-CN" sz="60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Himalaya" panose="01010100010101010101" pitchFamily="2" charset="0"/>
              </a:rPr>
              <a:t>བསྐྱར་སྦྱོང་། </a:t>
            </a:r>
            <a:r>
              <a:rPr lang="en-US" altLang="zh-CN" sz="60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endParaRPr lang="zh-CN" altLang="en-US" sz="60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711" y="2959651"/>
            <a:ext cx="1475719" cy="954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121917" tIns="60958" rIns="121917" bIns="60958" rtlCol="0">
            <a:spAutoFit/>
          </a:bodyPr>
          <a:lstStyle/>
          <a:p>
            <a:r>
              <a:rPr lang="bo-CN" altLang="zh-CN" sz="5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བསྒྲིགས།</a:t>
            </a:r>
            <a:endParaRPr lang="zh-CN" altLang="en-US" sz="54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923448" y="2234765"/>
            <a:ext cx="1415493" cy="677108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bo-CN" altLang="zh-CN" sz="4400" b="1" dirty="0">
                <a:solidFill>
                  <a:srgbClr val="FCFCFC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༡དབྱངས།</a:t>
            </a:r>
            <a:endParaRPr lang="zh-CN" altLang="en-US" sz="4400" b="1" dirty="0">
              <a:solidFill>
                <a:srgbClr val="FCFCFC"/>
              </a:solidFill>
              <a:latin typeface="Microsoft Himalaya" panose="01010100010101010101" pitchFamily="2" charset="0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115" y="1624405"/>
            <a:ext cx="1592131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མགོ་ཅན།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387815" y="1553397"/>
            <a:ext cx="1626171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རྗེས་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འཇུག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8117816" y="2222484"/>
            <a:ext cx="1823965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ཡང་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འཇུག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640" y="3034883"/>
            <a:ext cx="696660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ཤད།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029152" y="4331195"/>
            <a:ext cx="1743516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མིང་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གཞི།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4018792" y="4608664"/>
            <a:ext cx="1560678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འདོགས་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ཅན།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1549100" y="3210663"/>
            <a:ext cx="1990165" cy="6771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o-CN" altLang="zh-CN" sz="3600" b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སྔོན་</a:t>
            </a:r>
            <a:r>
              <a:rPr lang="bo-CN" altLang="zh-CN" sz="36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འཇུག</a:t>
            </a:r>
            <a:endParaRPr lang="zh-CN" altLang="en-US" sz="3600" b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4" name="肘形连接符 13"/>
          <p:cNvCxnSpPr/>
          <p:nvPr/>
        </p:nvCxnSpPr>
        <p:spPr>
          <a:xfrm rot="10800000">
            <a:off x="4434364" y="2259636"/>
            <a:ext cx="1245674" cy="1085992"/>
          </a:xfrm>
          <a:prstGeom prst="bentConnector3">
            <a:avLst>
              <a:gd name="adj1" fmla="val 50000"/>
            </a:avLst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3799350" y="3409338"/>
            <a:ext cx="1224471" cy="83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6454589" y="3399416"/>
            <a:ext cx="1484555" cy="2151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>
            <a:off x="5630391" y="3604196"/>
            <a:ext cx="2384056" cy="1086138"/>
          </a:xfrm>
          <a:prstGeom prst="bentConnector3">
            <a:avLst>
              <a:gd name="adj1" fmla="val 50000"/>
            </a:avLst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5968045" y="2191793"/>
            <a:ext cx="0" cy="115239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5046300" y="3747397"/>
            <a:ext cx="605119" cy="85602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rot="10800000">
            <a:off x="3223220" y="2599031"/>
            <a:ext cx="2263181" cy="552960"/>
          </a:xfrm>
          <a:prstGeom prst="bentConnector3">
            <a:avLst>
              <a:gd name="adj1" fmla="val 50000"/>
            </a:avLst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endCxn id="9" idx="1"/>
          </p:cNvCxnSpPr>
          <p:nvPr/>
        </p:nvCxnSpPr>
        <p:spPr>
          <a:xfrm flipV="1">
            <a:off x="6220508" y="2561036"/>
            <a:ext cx="1897308" cy="682771"/>
          </a:xfrm>
          <a:prstGeom prst="bentConnector3">
            <a:avLst>
              <a:gd name="adj1" fmla="val 50000"/>
            </a:avLst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GIGA/Desktop/8.4/77.jpg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t="8025" b="8025"/>
          <a:stretch>
            <a:fillRect/>
          </a:stretch>
        </p:blipFill>
        <p:spPr>
          <a:xfrm>
            <a:off x="0" y="0"/>
            <a:ext cx="12025313" cy="6723529"/>
          </a:xfrm>
          <a:prstGeom prst="rect">
            <a:avLst/>
          </a:prstGeom>
        </p:spPr>
      </p:pic>
      <p:sp>
        <p:nvSpPr>
          <p:cNvPr id="1048597" name="TextBox 1048596"/>
          <p:cNvSpPr txBox="1"/>
          <p:nvPr>
            <p:custDataLst>
              <p:tags r:id="rId2"/>
            </p:custDataLst>
          </p:nvPr>
        </p:nvSpPr>
        <p:spPr>
          <a:xfrm>
            <a:off x="254399" y="4539262"/>
            <a:ext cx="1151651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2800" dirty="0">
                <a:solidFill>
                  <a:srgbClr val="000000"/>
                </a:solidFill>
              </a:rPr>
              <a:t>          </a:t>
            </a:r>
            <a:r>
              <a:rPr lang="zh-CN" sz="3600" b="1" dirty="0">
                <a:solidFill>
                  <a:srgbClr val="000000"/>
                </a:solidFill>
              </a:rPr>
              <a:t>སློབ་གཉེར་བྱེད་སྐབས་ལུས་ངག་ཡིད་གསུམ་བག་ཡོད་ཚུལ་ལྡན་</a:t>
            </a:r>
            <a:r>
              <a:rPr lang="bo-CN" altLang="zh-CN" sz="3600" b="1" dirty="0">
                <a:solidFill>
                  <a:srgbClr val="000000"/>
                </a:solidFill>
              </a:rPr>
              <a:t>བྱ</a:t>
            </a:r>
            <a:r>
              <a:rPr lang="zh-CN" sz="3600" b="1" dirty="0">
                <a:solidFill>
                  <a:srgbClr val="000000"/>
                </a:solidFill>
              </a:rPr>
              <a:t>་དགོས་པའི་སྐུལ་མ་བཏང་སྟེ།</a:t>
            </a:r>
            <a:r>
              <a:rPr lang="bo-CN" altLang="zh-CN" sz="3600" b="1" dirty="0">
                <a:solidFill>
                  <a:srgbClr val="000000"/>
                </a:solidFill>
              </a:rPr>
              <a:t>     དེ་ལྟར་བྱས་ན་</a:t>
            </a:r>
            <a:r>
              <a:rPr lang="zh-CN" sz="3600" b="1" dirty="0">
                <a:solidFill>
                  <a:srgbClr val="000000"/>
                </a:solidFill>
              </a:rPr>
              <a:t>ཡོན་ཏན་མཐའ་དག་རང་རྒྱུད་ལ་འབྱོར་ཞིང་འཕེལ་བའི་གནས་ལུགས་བསྟན་ཡོད།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74534" y="537884"/>
            <a:ext cx="7922561" cy="3357832"/>
            <a:chOff x="1346498" y="2095500"/>
            <a:chExt cx="2304256" cy="1521321"/>
          </a:xfrm>
        </p:grpSpPr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1346498" y="2095500"/>
              <a:ext cx="2304256" cy="1521321"/>
            </a:xfrm>
            <a:prstGeom prst="rect">
              <a:avLst/>
            </a:prstGeom>
            <a:solidFill>
              <a:srgbClr val="A530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1475656" y="2200275"/>
              <a:ext cx="2058119" cy="1304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93494" y="2422323"/>
              <a:ext cx="1599301" cy="348622"/>
              <a:chOff x="1015227" y="2920564"/>
              <a:chExt cx="1625868" cy="348622"/>
            </a:xfrm>
          </p:grpSpPr>
          <p:sp>
            <p:nvSpPr>
              <p:cNvPr id="15" name="文本框 6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15227" y="3157632"/>
                <a:ext cx="1625868" cy="111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6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20187" y="2920564"/>
                <a:ext cx="1620907" cy="128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500"/>
                  </a:lnSpc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marL="0" marR="0" lvl="0" indent="0" defTabSz="914400" eaLnBrk="1" fontAlgn="base" latinLnBrk="0" hangingPunct="1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289536" y="781998"/>
            <a:ext cx="601265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3600" b="1" dirty="0" err="1">
                <a:solidFill>
                  <a:srgbClr val="008000"/>
                </a:solidFill>
              </a:rPr>
              <a:t>ཀུན་སྤྱོད་གཙང</a:t>
            </a:r>
            <a:r>
              <a:rPr lang="bo-CN" altLang="zh-CN" sz="3600" b="1" dirty="0">
                <a:solidFill>
                  <a:srgbClr val="008000"/>
                </a:solidFill>
              </a:rPr>
              <a:t>་</a:t>
            </a:r>
            <a:r>
              <a:rPr lang="en-US" altLang="zh-CN" sz="3600" b="1" dirty="0" err="1">
                <a:solidFill>
                  <a:srgbClr val="008000"/>
                </a:solidFill>
              </a:rPr>
              <a:t>བས་གཞན་གྱི་ཡིད་དུ་འཐད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  <a:endParaRPr lang="zh-CN" altLang="en-US" sz="3600" b="1" dirty="0">
              <a:solidFill>
                <a:srgbClr val="008000"/>
              </a:solidFill>
            </a:endParaRPr>
          </a:p>
          <a:p>
            <a:pPr lvl="0"/>
            <a:r>
              <a:rPr lang="en-US" altLang="zh-CN" sz="3600" b="1" dirty="0" err="1">
                <a:solidFill>
                  <a:srgbClr val="008000"/>
                </a:solidFill>
              </a:rPr>
              <a:t>སྨྲ་བ་ཉུང་བས་ཕོག་ཐུག་གཡེང་བ་མེད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</a:p>
          <a:p>
            <a:pPr lvl="0"/>
            <a:r>
              <a:rPr lang="en-US" altLang="zh-CN" sz="3600" b="1" dirty="0" err="1">
                <a:solidFill>
                  <a:srgbClr val="008000"/>
                </a:solidFill>
              </a:rPr>
              <a:t>དད་བརྩོན་དྲན་ཤེས་བརྟན་པོས་ཉིན་རེ་བཞིན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</a:p>
          <a:p>
            <a:pPr lvl="0"/>
            <a:r>
              <a:rPr lang="en-US" altLang="zh-CN" sz="3600" b="1" dirty="0" err="1">
                <a:solidFill>
                  <a:srgbClr val="008000"/>
                </a:solidFill>
              </a:rPr>
              <a:t>ཡོན་ཏན་ཡར་ཚེས་ཟླ་ལྟར་འཕེལ་འགྱུར་བས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</a:p>
          <a:p>
            <a:pPr lvl="0"/>
            <a:r>
              <a:rPr lang="en-US" altLang="zh-CN" sz="3600" b="1" dirty="0" err="1">
                <a:solidFill>
                  <a:srgbClr val="008000"/>
                </a:solidFill>
              </a:rPr>
              <a:t>སྒོ་གསུམ་བག་དང་ལྡན་པ</a:t>
            </a:r>
            <a:r>
              <a:rPr lang="bo-CN" altLang="zh-CN" sz="3600" b="1" dirty="0">
                <a:solidFill>
                  <a:srgbClr val="008000"/>
                </a:solidFill>
              </a:rPr>
              <a:t>ར</a:t>
            </a:r>
            <a:r>
              <a:rPr lang="en-US" altLang="zh-CN" sz="3600" b="1" dirty="0">
                <a:solidFill>
                  <a:srgbClr val="008000"/>
                </a:solidFill>
              </a:rPr>
              <a:t>་</a:t>
            </a:r>
            <a:r>
              <a:rPr lang="en-US" altLang="zh-CN" sz="3600" b="1" dirty="0" err="1">
                <a:solidFill>
                  <a:srgbClr val="008000"/>
                </a:solidFill>
              </a:rPr>
              <a:t>གྱིས་ཤིག་ཨང</a:t>
            </a:r>
            <a:r>
              <a:rPr lang="en-US" altLang="zh-CN" sz="3600" b="1" dirty="0">
                <a:solidFill>
                  <a:srgbClr val="008000"/>
                </a:solidFill>
              </a:rPr>
              <a:t>་།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GIGA/Desktop/8.4/77.jpg77"/>
          <p:cNvPicPr>
            <a:picLocks noChangeAspect="1"/>
          </p:cNvPicPr>
          <p:nvPr/>
        </p:nvPicPr>
        <p:blipFill>
          <a:blip r:embed="rId7"/>
          <a:srcRect t="7185" b="7185"/>
          <a:stretch>
            <a:fillRect/>
          </a:stretch>
        </p:blipFill>
        <p:spPr>
          <a:xfrm>
            <a:off x="0" y="1"/>
            <a:ext cx="12025313" cy="6858000"/>
          </a:xfrm>
          <a:prstGeom prst="rect">
            <a:avLst/>
          </a:prstGeom>
        </p:spPr>
      </p:pic>
      <p:sp>
        <p:nvSpPr>
          <p:cNvPr id="1048621" name="TextBox 1048620"/>
          <p:cNvSpPr txBox="1"/>
          <p:nvPr/>
        </p:nvSpPr>
        <p:spPr>
          <a:xfrm>
            <a:off x="-7065989" y="8200118"/>
            <a:ext cx="1122208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pic>
        <p:nvPicPr>
          <p:cNvPr id="6" name="Picture 24" descr="00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3947" y="3748050"/>
            <a:ext cx="3628086" cy="24936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277745" y="748665"/>
            <a:ext cx="7558405" cy="3439795"/>
          </a:xfrm>
          <a:prstGeom prst="rect">
            <a:avLst/>
          </a:prstGeom>
          <a:solidFill>
            <a:srgbClr val="E198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439564" y="902038"/>
            <a:ext cx="7188717" cy="30879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502025" y="902335"/>
            <a:ext cx="6458585" cy="2747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zh-CN" sz="3600" b="1" dirty="0">
                <a:solidFill>
                  <a:srgbClr val="008000"/>
                </a:solidFill>
              </a:rPr>
              <a:t>དོན་གྱི་རྒན་པོ་ཚིག་གི་འཁར་བ་ལ།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བརྟེན་ཕྱིར་གཞུང་ཚིག་བློ་འཛིན་མི་བྱེད་པར།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དཔེ་ཀློག་ཙམ་དང་ངག་སྒྲོས་ཐན་ཐུན་གྱིས།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ཉིན་རེ་འགྲོ་ཐབས་</a:t>
            </a:r>
            <a:r>
              <a:rPr lang="bo-CN" altLang="zh-CN" sz="3600" b="1" dirty="0">
                <a:solidFill>
                  <a:srgbClr val="008000"/>
                </a:solidFill>
              </a:rPr>
              <a:t>དེ</a:t>
            </a:r>
            <a:r>
              <a:rPr lang="zh-CN" altLang="zh-CN" sz="3600" b="1" dirty="0">
                <a:solidFill>
                  <a:srgbClr val="008000"/>
                </a:solidFill>
              </a:rPr>
              <a:t>ས་ཀྱང་མི་ཕན་པས།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དཔེ་འཛིན་སྐྱོར་སྦྱངས་ཡུན་དུ་གྱིས་ཤིག་ཨང་།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</p:txBody>
      </p:sp>
      <p:sp>
        <p:nvSpPr>
          <p:cNvPr id="1048601" name="TextBox 1048600"/>
          <p:cNvSpPr txBox="1"/>
          <p:nvPr>
            <p:custDataLst>
              <p:tags r:id="rId4"/>
            </p:custDataLst>
          </p:nvPr>
        </p:nvSpPr>
        <p:spPr>
          <a:xfrm>
            <a:off x="369767" y="4644497"/>
            <a:ext cx="11248827" cy="11988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2800" dirty="0">
                <a:solidFill>
                  <a:schemeClr val="tx1"/>
                </a:solidFill>
              </a:rPr>
              <a:t>         </a:t>
            </a:r>
            <a:r>
              <a:rPr lang="zh-CN" sz="3600" b="1" dirty="0">
                <a:solidFill>
                  <a:schemeClr val="tx1"/>
                </a:solidFill>
              </a:rPr>
              <a:t>གཞན་གྱི་ངག་སྒྲོས་ལས་ཐོན་པའི་ཤེས་བྱ་ཕྲན་ཚེགས་ཙམ་</a:t>
            </a:r>
            <a:r>
              <a:rPr lang="bo-CN" altLang="zh-CN" sz="3600" b="1" dirty="0">
                <a:solidFill>
                  <a:schemeClr val="tx1"/>
                </a:solidFill>
              </a:rPr>
              <a:t>གྱིས</a:t>
            </a:r>
            <a:r>
              <a:rPr lang="zh-CN" sz="3600" b="1" dirty="0">
                <a:solidFill>
                  <a:schemeClr val="tx1"/>
                </a:solidFill>
              </a:rPr>
              <a:t>་དུས་ཚོད་ཆུད་ཟོས་སུ་མི་གཏོང་བ</a:t>
            </a:r>
            <a:r>
              <a:rPr lang="bo-CN" altLang="zh-CN" sz="3600" b="1" dirty="0">
                <a:solidFill>
                  <a:schemeClr val="tx1"/>
                </a:solidFill>
              </a:rPr>
              <a:t>ར་</a:t>
            </a:r>
            <a:r>
              <a:rPr lang="zh-CN" altLang="en-US" sz="3600" b="1" dirty="0">
                <a:solidFill>
                  <a:schemeClr val="tx1"/>
                </a:solidFill>
              </a:rPr>
              <a:t>ཡུན་ནས་ཡུན་དུ་དཔེ་འཛིན་སྐྱོར་</a:t>
            </a:r>
            <a:r>
              <a:rPr lang="bo-CN" altLang="zh-CN" sz="3600" b="1" dirty="0">
                <a:solidFill>
                  <a:schemeClr val="tx1"/>
                </a:solidFill>
              </a:rPr>
              <a:t>སྦྱོང་</a:t>
            </a:r>
            <a:r>
              <a:rPr lang="zh-CN" altLang="en-US" sz="3600" b="1" dirty="0">
                <a:solidFill>
                  <a:schemeClr val="tx1"/>
                </a:solidFill>
              </a:rPr>
              <a:t>ལ་འབད་དགོས་པའི་གནས་ལུགས་བསྟན་ཡོད།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8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275205" y="1022350"/>
            <a:ext cx="7409180" cy="3114040"/>
          </a:xfrm>
          <a:prstGeom prst="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538095" y="1167765"/>
            <a:ext cx="6969125" cy="28613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གཞུང་ཚིག་མང་དུ་བཟུང་སྟེ་བསྐྱར་ན་ཡང་།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།</a:t>
            </a:r>
            <a:endParaRPr lang="zh-CN" altLang="zh-CN" sz="3600" b="1" dirty="0">
              <a:solidFill>
                <a:srgbClr val="008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དོན་ལ་མི་སེམས་རིམ་གྲོའི་ཆོས་ཀློག་དང་།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།</a:t>
            </a:r>
            <a:endParaRPr lang="zh-CN" altLang="zh-CN" sz="3600" b="1" dirty="0">
              <a:solidFill>
                <a:srgbClr val="008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ནེ་ཙོའི་འདོན་པ་ལྟ་བུ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འི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་བརྒྱ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་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ཚར་གྱིས།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།</a:t>
            </a:r>
            <a:endParaRPr lang="zh-CN" altLang="zh-CN" sz="3600" b="1" dirty="0">
              <a:solidFill>
                <a:srgbClr val="008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བརྗོད་བྱའི་གན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ད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་ལ་སྒྲོ་འདོགས་མི་ཆོད་པས།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།</a:t>
            </a:r>
            <a:endParaRPr lang="zh-CN" altLang="zh-CN" sz="3600" b="1" dirty="0">
              <a:solidFill>
                <a:srgbClr val="008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དོན་ལ་བརྟག་དཔྱད་ཟབ་མོ་གྱིས་ཤིག་ཨང་།</a:t>
            </a:r>
            <a:r>
              <a:rPr lang="bo-CN" altLang="zh-CN" sz="3600" b="1" dirty="0">
                <a:solidFill>
                  <a:srgbClr val="008000"/>
                </a:solidFill>
                <a:sym typeface="+mn-ea"/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  <a:sym typeface="+mn-ea"/>
              </a:rPr>
              <a:t>།</a:t>
            </a:r>
            <a:endParaRPr kumimoji="0" lang="zh-CN" altLang="zh-CN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6065" y="4427220"/>
            <a:ext cx="9362440" cy="2163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bo-CN" altLang="zh-CN" sz="2800" dirty="0">
                <a:solidFill>
                  <a:srgbClr val="000000"/>
                </a:solidFill>
                <a:sym typeface="+mn-ea"/>
              </a:rPr>
              <a:t>           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བསྟན་བཅོས་གང་དང་བརྗོད་བྱ་གང་ཞིག་ཡིན་ཡང་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དོན་མི་འཛིན་པར་ཚིག་ཁོ་ན་བཟུང་ན་དོན་གྱི་སྒྲོ་འདོགས་མི་ཆོད་པས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།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     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དོན་ལ་རྟག་དཔྱད་ཟབ་མོ་བྱས་ཏེ་དོན་གྱི་གནད་རྟོགས་པ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ར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་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འབད་པ་བྱ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་དགོས་པའི་གནས་ལུགས་བསྟན་ཡོད།</a:t>
            </a:r>
            <a:endParaRPr lang="zh-CN" altLang="en-US" sz="3600" b="1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88437" y="1131571"/>
            <a:ext cx="8048438" cy="3600000"/>
            <a:chOff x="1346498" y="2095500"/>
            <a:chExt cx="2304256" cy="1521321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346498" y="2095500"/>
              <a:ext cx="2304256" cy="1521321"/>
            </a:xfrm>
            <a:prstGeom prst="rect">
              <a:avLst/>
            </a:prstGeom>
            <a:solidFill>
              <a:srgbClr val="A530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475656" y="2200275"/>
              <a:ext cx="2058119" cy="1304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ཉིན་རེར་ཟས་ཀྱང་མི་དྲན་བརྩོན་འགྲུས་རྩོམ།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4000" b="1" dirty="0">
                <a:solidFill>
                  <a:srgbClr val="008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ཞུགས་མ་ཐག་ནས་མཁས་པའི་གོ་འཕང་འདོད།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4000" b="1" dirty="0">
                <a:solidFill>
                  <a:srgbClr val="008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ཞག་གསུམ་ལོན་ཚེ་རྗེས་མེད་གཡེང་བ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ས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་ཁྱེར།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4000" b="1" dirty="0">
                <a:solidFill>
                  <a:srgbClr val="008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དེ་འདྲ་དེ་ལ་ཅི་ཡང་མི་ཡོང་བས།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4000" b="1" dirty="0">
                <a:solidFill>
                  <a:srgbClr val="008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བརྩོན་པ་ཆུ་བོའི་རྒྱུན་བཞིན་སྟེན་ཅིག་ཨང་།</a:t>
              </a:r>
              <a:r>
                <a:rPr lang="bo-CN" altLang="zh-CN" sz="40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40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kumimoji="0" lang="zh-C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  <a:sym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93494" y="2422323"/>
              <a:ext cx="1599301" cy="341118"/>
              <a:chOff x="1015227" y="2920564"/>
              <a:chExt cx="1625868" cy="341118"/>
            </a:xfrm>
          </p:grpSpPr>
          <p:sp>
            <p:nvSpPr>
              <p:cNvPr id="9" name="文本框 6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015227" y="3157632"/>
                <a:ext cx="1625868" cy="10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69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20187" y="2920564"/>
                <a:ext cx="1620907" cy="12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500"/>
                  </a:lnSpc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359025" y="4731385"/>
            <a:ext cx="81661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bo-CN" altLang="zh-CN" sz="2800" dirty="0">
                <a:solidFill>
                  <a:srgbClr val="000000"/>
                </a:solidFill>
                <a:sym typeface="+mn-ea"/>
              </a:rPr>
              <a:t>         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མཁས་པའི་གོ་འཕང་སྙེག་འདོད་ན་གཉིད་ཆག་ཟས་བརྗེད་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ཀྱིས་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སྦྱང་བྱའི་གནས་ལ་བརྩོན་པ་</a:t>
            </a:r>
            <a:r>
              <a:rPr lang="bo-CN" altLang="zh-CN" sz="3600" b="1" dirty="0">
                <a:solidFill>
                  <a:srgbClr val="000000"/>
                </a:solidFill>
                <a:sym typeface="+mn-ea"/>
              </a:rPr>
              <a:t>ལྷོད་མེད་བྱ་དགོས་</a:t>
            </a:r>
            <a:r>
              <a:rPr lang="zh-CN" sz="3600" b="1" dirty="0">
                <a:solidFill>
                  <a:srgbClr val="000000"/>
                </a:solidFill>
                <a:sym typeface="+mn-ea"/>
              </a:rPr>
              <a:t>པའི་གནས་ལུགས་བསྟན་དགོས།</a:t>
            </a:r>
            <a:endParaRPr lang="zh-CN" altLang="en-US" sz="3600" b="1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88438" y="1106478"/>
            <a:ext cx="8048438" cy="3600000"/>
            <a:chOff x="1346498" y="2095500"/>
            <a:chExt cx="2304256" cy="1521321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346498" y="2095500"/>
              <a:ext cx="2304256" cy="1521321"/>
            </a:xfrm>
            <a:prstGeom prst="rect">
              <a:avLst/>
            </a:prstGeom>
            <a:solidFill>
              <a:srgbClr val="E1982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475656" y="2200275"/>
              <a:ext cx="2058119" cy="1304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སྐྱོན་ཡོན་བླང་དོར་རང་གིས་མི་འབྱེད་པར།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3600" b="1" dirty="0">
                <a:solidFill>
                  <a:srgbClr val="008000"/>
                </a:solidFill>
              </a:endParaRPr>
            </a:p>
            <a:p>
              <a:pPr algn="ctr"/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གྲགས་སྐམ་འུད་ཀྱི་རྗེས་སུ་འབྲང་ན་ཡང་།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3600" b="1" dirty="0">
                <a:solidFill>
                  <a:srgbClr val="008000"/>
                </a:solidFill>
              </a:endParaRPr>
            </a:p>
            <a:p>
              <a:pPr algn="ctr"/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ཉེས་སྐྱོན་སུ་ཡིས་ལག་པས་མི་སེལ་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ལ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3600" b="1" dirty="0">
                <a:solidFill>
                  <a:srgbClr val="008000"/>
                </a:solidFill>
              </a:endParaRPr>
            </a:p>
            <a:p>
              <a:pPr algn="ctr"/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ཡོན་ཏན་སུས་ཀྱང་ཁ་རུ་མི་ལྡུག་པས།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lang="zh-CN" altLang="zh-CN" sz="3600" b="1" dirty="0">
                <a:solidFill>
                  <a:srgbClr val="008000"/>
                </a:solidFill>
              </a:endParaRPr>
            </a:p>
            <a:p>
              <a:pPr algn="ctr"/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བླུན་པོ་ཆུ་སྣ་གར་ཁྲིད་མ་བྱེད་ཨང་།</a:t>
              </a:r>
              <a:r>
                <a:rPr lang="bo-CN" altLang="zh-CN" sz="3600" b="1" dirty="0">
                  <a:solidFill>
                    <a:srgbClr val="008000"/>
                  </a:solidFill>
                  <a:sym typeface="+mn-ea"/>
                </a:rPr>
                <a:t> </a:t>
              </a:r>
              <a:r>
                <a:rPr lang="zh-CN" altLang="zh-CN" sz="3600" b="1" dirty="0">
                  <a:solidFill>
                    <a:srgbClr val="008000"/>
                  </a:solidFill>
                  <a:sym typeface="+mn-ea"/>
                </a:rPr>
                <a:t>།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8" name="文本框 6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73638" y="2328934"/>
              <a:ext cx="1719158" cy="10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65275" y="4356100"/>
            <a:ext cx="923671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bo-CN" altLang="zh-CN" sz="2800" dirty="0">
                <a:solidFill>
                  <a:srgbClr val="000000"/>
                </a:solidFill>
                <a:sym typeface="+mn-ea"/>
              </a:rPr>
              <a:t>               </a:t>
            </a:r>
            <a:r>
              <a:rPr lang="zh-CN" sz="3600" dirty="0">
                <a:solidFill>
                  <a:srgbClr val="000000"/>
                </a:solidFill>
                <a:sym typeface="+mn-ea"/>
              </a:rPr>
              <a:t>དོན་གང་ཞིག་ཡིན་ཡང་རང་གིས་དཔྱད་ནས་སྐྱོན་ཡོན་གྱི་བླང་དོར་འབྱེད་དགོས་པ་ལས་གཞན་གྱི་ཟེར་སྒྲོས་</a:t>
            </a:r>
            <a:r>
              <a:rPr lang="bo-CN" altLang="zh-CN" sz="3600" dirty="0">
                <a:solidFill>
                  <a:srgbClr val="000000"/>
                </a:solidFill>
                <a:sym typeface="+mn-ea"/>
              </a:rPr>
              <a:t>ཀྱི</a:t>
            </a:r>
            <a:r>
              <a:rPr lang="zh-CN" sz="3600" dirty="0">
                <a:solidFill>
                  <a:srgbClr val="000000"/>
                </a:solidFill>
                <a:sym typeface="+mn-ea"/>
              </a:rPr>
              <a:t>་རྗེས་སུ་འབྲང་མི་</a:t>
            </a:r>
            <a:r>
              <a:rPr lang="bo-CN" altLang="zh-CN" sz="3600" dirty="0">
                <a:solidFill>
                  <a:srgbClr val="000000"/>
                </a:solidFill>
                <a:sym typeface="+mn-ea"/>
              </a:rPr>
              <a:t>རུང</a:t>
            </a:r>
            <a:r>
              <a:rPr lang="zh-CN" sz="3600" dirty="0">
                <a:solidFill>
                  <a:srgbClr val="000000"/>
                </a:solidFill>
                <a:sym typeface="+mn-ea"/>
              </a:rPr>
              <a:t>་</a:t>
            </a:r>
            <a:r>
              <a:rPr lang="bo-CN" altLang="zh-CN" sz="3600" dirty="0">
                <a:solidFill>
                  <a:srgbClr val="000000"/>
                </a:solidFill>
                <a:sym typeface="+mn-ea"/>
              </a:rPr>
              <a:t>བ</a:t>
            </a:r>
            <a:r>
              <a:rPr lang="zh-CN" sz="3600" dirty="0">
                <a:solidFill>
                  <a:srgbClr val="000000"/>
                </a:solidFill>
                <a:sym typeface="+mn-ea"/>
              </a:rPr>
              <a:t>འི་གནས་ལུགས་བསྟན་ཡོད།</a:t>
            </a:r>
            <a:endParaRPr lang="zh-CN" altLang="en-US" sz="3600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GIGA/Desktop/8.4/77.jpg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t="5953" b="5953"/>
          <a:stretch>
            <a:fillRect/>
          </a:stretch>
        </p:blipFill>
        <p:spPr>
          <a:xfrm>
            <a:off x="-139850" y="-279699"/>
            <a:ext cx="12165163" cy="7137699"/>
          </a:xfrm>
          <a:prstGeom prst="rect">
            <a:avLst/>
          </a:prstGeom>
        </p:spPr>
      </p:pic>
      <p:sp>
        <p:nvSpPr>
          <p:cNvPr id="1048609" name="TextBox 1048608"/>
          <p:cNvSpPr txBox="1"/>
          <p:nvPr>
            <p:custDataLst>
              <p:tags r:id="rId2"/>
            </p:custDataLst>
          </p:nvPr>
        </p:nvSpPr>
        <p:spPr>
          <a:xfrm>
            <a:off x="514893" y="4306667"/>
            <a:ext cx="10995526" cy="11988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3600" b="1" dirty="0">
                <a:solidFill>
                  <a:srgbClr val="000000"/>
                </a:solidFill>
              </a:rPr>
              <a:t>         </a:t>
            </a:r>
            <a:r>
              <a:rPr lang="zh-CN" sz="3600" b="1" dirty="0">
                <a:solidFill>
                  <a:srgbClr val="000000"/>
                </a:solidFill>
              </a:rPr>
              <a:t>དོན་གྱི་གོ་བ་དང་རིགས་པའི་གཞུང་ལུགས་ཟུང་འབྲེལ་བྱས་ནས་ཤེས་བྱའི་གནད་ལ་</a:t>
            </a:r>
            <a:r>
              <a:rPr lang="bo-CN" altLang="zh-CN" sz="3600" b="1" dirty="0">
                <a:solidFill>
                  <a:srgbClr val="000000"/>
                </a:solidFill>
              </a:rPr>
              <a:t>སྦྱོང་</a:t>
            </a:r>
            <a:r>
              <a:rPr lang="zh-CN" sz="3600" b="1" dirty="0">
                <a:solidFill>
                  <a:srgbClr val="000000"/>
                </a:solidFill>
              </a:rPr>
              <a:t>བ་</a:t>
            </a:r>
            <a:r>
              <a:rPr lang="bo-CN" altLang="zh-CN" sz="3600" b="1" dirty="0">
                <a:solidFill>
                  <a:srgbClr val="000000"/>
                </a:solidFill>
              </a:rPr>
              <a:t>བྱ</a:t>
            </a:r>
            <a:r>
              <a:rPr lang="zh-CN" sz="3600" b="1" dirty="0">
                <a:solidFill>
                  <a:srgbClr val="000000"/>
                </a:solidFill>
              </a:rPr>
              <a:t>་དགོས་པའི་གནས་ལུགས་བསྟན་ཡོད།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48878" y="319813"/>
            <a:ext cx="8048438" cy="3600000"/>
            <a:chOff x="757858" y="1468357"/>
            <a:chExt cx="2304256" cy="1758708"/>
          </a:xfrm>
        </p:grpSpPr>
        <p:grpSp>
          <p:nvGrpSpPr>
            <p:cNvPr id="6" name="组合 5"/>
            <p:cNvGrpSpPr/>
            <p:nvPr/>
          </p:nvGrpSpPr>
          <p:grpSpPr>
            <a:xfrm>
              <a:off x="757858" y="1705744"/>
              <a:ext cx="2304256" cy="1521321"/>
              <a:chOff x="1346498" y="2095500"/>
              <a:chExt cx="2304256" cy="1521321"/>
            </a:xfrm>
          </p:grpSpPr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1346498" y="2095500"/>
                <a:ext cx="2304256" cy="1521321"/>
              </a:xfrm>
              <a:prstGeom prst="rect">
                <a:avLst/>
              </a:prstGeom>
              <a:solidFill>
                <a:srgbClr val="32323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>
                <p:custDataLst>
                  <p:tags r:id="rId6"/>
                </p:custDataLst>
              </p:nvPr>
            </p:nvSpPr>
            <p:spPr>
              <a:xfrm>
                <a:off x="1475656" y="2200275"/>
                <a:ext cx="2058119" cy="13049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698373" y="2234183"/>
                <a:ext cx="1918473" cy="327221"/>
                <a:chOff x="1020187" y="2732424"/>
                <a:chExt cx="1950342" cy="327221"/>
              </a:xfrm>
            </p:grpSpPr>
            <p:sp>
              <p:nvSpPr>
                <p:cNvPr id="11" name="文本框 66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020187" y="2732424"/>
                  <a:ext cx="1950342" cy="89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文本框 6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020187" y="2920564"/>
                  <a:ext cx="1620907" cy="1390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ts val="1500"/>
                    </a:lnSpc>
                    <a:defRPr sz="1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defRPr>
                  </a:lvl1pPr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682265" y="1468357"/>
              <a:ext cx="52888" cy="225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ef"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423533" y="894525"/>
            <a:ext cx="6012657" cy="2861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008000"/>
                </a:solidFill>
              </a:rPr>
              <a:t>རང་རང་གཞུང་གི་བརྗོད་བྱ་དགོས་དོན་སོགས།།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མ་མཐོང་ཤགས་འགྱེད་ཚིག་འཁྲི་སྐམ་པོ་དང་།།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རིག</a:t>
            </a:r>
            <a:r>
              <a:rPr lang="bo-CN" altLang="zh-CN" sz="3600" b="1" dirty="0">
                <a:solidFill>
                  <a:srgbClr val="008000"/>
                </a:solidFill>
              </a:rPr>
              <a:t>ས</a:t>
            </a:r>
            <a:r>
              <a:rPr lang="zh-CN" altLang="zh-CN" sz="3600" b="1" dirty="0">
                <a:solidFill>
                  <a:srgbClr val="008000"/>
                </a:solidFill>
              </a:rPr>
              <a:t>་པས་དཔྱད་པ་མ</a:t>
            </a:r>
            <a:r>
              <a:rPr lang="bo-CN" altLang="zh-CN" sz="3600" b="1" dirty="0">
                <a:solidFill>
                  <a:srgbClr val="008000"/>
                </a:solidFill>
              </a:rPr>
              <a:t>ི</a:t>
            </a:r>
            <a:r>
              <a:rPr lang="zh-CN" altLang="zh-CN" sz="3600" b="1" dirty="0">
                <a:solidFill>
                  <a:srgbClr val="008000"/>
                </a:solidFill>
              </a:rPr>
              <a:t>་བཟོད་གོ་ཐོབ་ཀྱ</a:t>
            </a:r>
            <a:r>
              <a:rPr lang="bo-CN" altLang="zh-CN" sz="3600" b="1" dirty="0">
                <a:solidFill>
                  <a:srgbClr val="008000"/>
                </a:solidFill>
              </a:rPr>
              <a:t>ི</a:t>
            </a:r>
            <a:r>
              <a:rPr lang="zh-CN" altLang="zh-CN" sz="3600" b="1" dirty="0">
                <a:solidFill>
                  <a:srgbClr val="008000"/>
                </a:solidFill>
              </a:rPr>
              <a:t>།།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བམ་བཤད་འདིས་ཀྱང་བརྡར་ཤ་མི་ཆོད་པས།།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གོ་རིགས་ཟུང་དུ་འབྲེལ་བར་</a:t>
            </a:r>
            <a:r>
              <a:rPr lang="bo-CN" altLang="zh-CN" sz="3600" b="1" dirty="0">
                <a:solidFill>
                  <a:srgbClr val="008000"/>
                </a:solidFill>
              </a:rPr>
              <a:t>སྦྱོངས</a:t>
            </a:r>
            <a:r>
              <a:rPr lang="zh-CN" altLang="zh-CN" sz="3600" b="1" dirty="0">
                <a:solidFill>
                  <a:srgbClr val="008000"/>
                </a:solidFill>
              </a:rPr>
              <a:t>་ཤིག་ཨང་།།</a:t>
            </a:r>
            <a:r>
              <a:rPr lang="en-US" altLang="zh-CN" sz="3600" b="1" dirty="0">
                <a:solidFill>
                  <a:srgbClr val="008000"/>
                </a:solidFill>
              </a:rPr>
              <a:t> </a:t>
            </a:r>
            <a:endParaRPr lang="zh-CN" altLang="zh-CN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048610"/>
          <p:cNvSpPr txBox="1"/>
          <p:nvPr>
            <p:custDataLst>
              <p:tags r:id="rId1"/>
            </p:custDataLst>
          </p:nvPr>
        </p:nvSpPr>
        <p:spPr>
          <a:xfrm>
            <a:off x="654784" y="4877567"/>
            <a:ext cx="10825061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2800" dirty="0">
                <a:solidFill>
                  <a:srgbClr val="000000"/>
                </a:solidFill>
              </a:rPr>
              <a:t>         </a:t>
            </a:r>
            <a:r>
              <a:rPr lang="zh-CN" sz="3600" b="1" dirty="0">
                <a:solidFill>
                  <a:srgbClr val="000000"/>
                </a:solidFill>
              </a:rPr>
              <a:t>སེམས་ཀྱི་དྲན་ཤེས་བརྟན་པོ</a:t>
            </a:r>
            <a:r>
              <a:rPr lang="bo-CN" altLang="zh-CN" sz="3600" b="1" dirty="0">
                <a:solidFill>
                  <a:srgbClr val="000000"/>
                </a:solidFill>
              </a:rPr>
              <a:t>ས་བཟུང་སྟེ</a:t>
            </a:r>
            <a:r>
              <a:rPr lang="zh-CN" sz="3600" b="1" dirty="0">
                <a:solidFill>
                  <a:srgbClr val="000000"/>
                </a:solidFill>
              </a:rPr>
              <a:t>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སྔོན་བསགས་པའི་ཤེས་བྱའམ་ཡོན་ཏན་ཐམས་ཅད་མ་བརྗེད་</a:t>
            </a:r>
            <a:r>
              <a:rPr lang="bo-CN" altLang="zh-CN" sz="3600" b="1" dirty="0">
                <a:solidFill>
                  <a:srgbClr val="000000"/>
                </a:solidFill>
              </a:rPr>
              <a:t>པར་</a:t>
            </a:r>
            <a:r>
              <a:rPr lang="zh-CN" sz="3600" b="1" dirty="0">
                <a:solidFill>
                  <a:srgbClr val="000000"/>
                </a:solidFill>
              </a:rPr>
              <a:t>ཡིད་ལ་འཇགས་དགོས་པའི་གནས་ལུགས་བསྟན་ཡོད།</a:t>
            </a:r>
            <a:endParaRPr lang="zh-CN" sz="2800" b="1" dirty="0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7679" y="645563"/>
            <a:ext cx="8048438" cy="3600000"/>
            <a:chOff x="1346498" y="2095500"/>
            <a:chExt cx="2304256" cy="1521321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346498" y="2095500"/>
              <a:ext cx="2304256" cy="1521321"/>
            </a:xfrm>
            <a:prstGeom prst="rect">
              <a:avLst/>
            </a:prstGeom>
            <a:solidFill>
              <a:srgbClr val="A530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475656" y="2200275"/>
              <a:ext cx="2058119" cy="13049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93494" y="2422323"/>
              <a:ext cx="1599301" cy="341118"/>
              <a:chOff x="1015227" y="2920564"/>
              <a:chExt cx="1625868" cy="341118"/>
            </a:xfrm>
          </p:grpSpPr>
          <p:sp>
            <p:nvSpPr>
              <p:cNvPr id="9" name="文本框 6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15227" y="3157632"/>
                <a:ext cx="1625868" cy="10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69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20187" y="2920564"/>
                <a:ext cx="1620907" cy="12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500"/>
                  </a:lnSpc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marL="0" marR="0" lvl="0" indent="0" defTabSz="914400" eaLnBrk="1" fontAlgn="base" latinLnBrk="0" hangingPunct="1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348059" y="943069"/>
            <a:ext cx="601265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008000"/>
                </a:solidFill>
              </a:rPr>
              <a:t>དཀའ་བས་བསགས་པའི་མང་ཐོས་ནོར་བུ་ཡང་།</a:t>
            </a:r>
            <a:r>
              <a:rPr lang="bo-CN" altLang="zh-CN" sz="3600" b="1" dirty="0">
                <a:solidFill>
                  <a:srgbClr val="008000"/>
                </a:solidFill>
              </a:rPr>
              <a:t> །</a:t>
            </a:r>
            <a:endParaRPr lang="zh-CN" altLang="zh-CN" sz="3600" b="1" dirty="0">
              <a:solidFill>
                <a:srgbClr val="008000"/>
              </a:solidFill>
            </a:endParaRP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བརྗེད་ངས་རྐུན་པོས་དལ་གྱིས་འཇོམས་བྱས་ཏེ།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རིན་ཆེན་གླིང་ནས་སྟོང་</a:t>
            </a:r>
            <a:r>
              <a:rPr lang="bo-CN" altLang="zh-CN" sz="3600" b="1" dirty="0">
                <a:solidFill>
                  <a:srgbClr val="008000"/>
                </a:solidFill>
              </a:rPr>
              <a:t>བ</a:t>
            </a:r>
            <a:r>
              <a:rPr lang="zh-CN" altLang="zh-CN" sz="3600" b="1" dirty="0">
                <a:solidFill>
                  <a:srgbClr val="008000"/>
                </a:solidFill>
              </a:rPr>
              <a:t>ར་ལྡོག་སྲིད་པས།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རྒྱུན་དུ་གོམས་འདྲིས་དྲན་ཤེས་བརྟན་པོ་ཡིས།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  <a:p>
            <a:r>
              <a:rPr lang="zh-CN" altLang="zh-CN" sz="3600" b="1" dirty="0">
                <a:solidFill>
                  <a:srgbClr val="008000"/>
                </a:solidFill>
              </a:rPr>
              <a:t>གང་ཤེས་བརྗེད་པ་མེད་པ</a:t>
            </a:r>
            <a:r>
              <a:rPr lang="bo-CN" altLang="zh-CN" sz="3600" b="1" dirty="0">
                <a:solidFill>
                  <a:srgbClr val="008000"/>
                </a:solidFill>
              </a:rPr>
              <a:t>ར</a:t>
            </a:r>
            <a:r>
              <a:rPr lang="zh-CN" altLang="zh-CN" sz="3600" b="1" dirty="0">
                <a:solidFill>
                  <a:srgbClr val="008000"/>
                </a:solidFill>
              </a:rPr>
              <a:t>་སོགས་ཤིག་ཨང་།</a:t>
            </a:r>
            <a:r>
              <a:rPr lang="bo-CN" altLang="zh-CN" sz="3600" b="1" dirty="0">
                <a:solidFill>
                  <a:srgbClr val="008000"/>
                </a:solidFill>
              </a:rPr>
              <a:t> </a:t>
            </a:r>
            <a:r>
              <a:rPr lang="zh-CN" altLang="zh-CN" sz="3600" b="1" dirty="0">
                <a:solidFill>
                  <a:srgbClr val="008000"/>
                </a:solidFill>
              </a:rPr>
              <a:t>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-111760"/>
            <a:ext cx="12025313" cy="6858000"/>
          </a:xfrm>
          <a:prstGeom prst="rect">
            <a:avLst/>
          </a:prstGeom>
        </p:spPr>
      </p:pic>
      <p:sp>
        <p:nvSpPr>
          <p:cNvPr id="1048612" name="TextBox 1048611"/>
          <p:cNvSpPr txBox="1"/>
          <p:nvPr/>
        </p:nvSpPr>
        <p:spPr>
          <a:xfrm>
            <a:off x="329117" y="684722"/>
            <a:ext cx="526041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</a:rPr>
              <a:t>     </a:t>
            </a:r>
            <a:r>
              <a:rPr lang="bo-CN" altLang="zh-CN" sz="3200" b="1" dirty="0">
                <a:solidFill>
                  <a:schemeClr val="bg1"/>
                </a:solidFill>
              </a:rPr>
              <a:t>   </a:t>
            </a:r>
            <a:r>
              <a:rPr lang="zh-CN" sz="3600" b="1" dirty="0">
                <a:solidFill>
                  <a:schemeClr val="bg1"/>
                </a:solidFill>
              </a:rPr>
              <a:t>ནུས་པ་སྐྱེད་སྲིང་།</a:t>
            </a:r>
          </a:p>
        </p:txBody>
      </p:sp>
      <p:sp>
        <p:nvSpPr>
          <p:cNvPr id="1048613" name="TextBox 1048612"/>
          <p:cNvSpPr txBox="1"/>
          <p:nvPr/>
        </p:nvSpPr>
        <p:spPr>
          <a:xfrm>
            <a:off x="1" y="1536079"/>
            <a:ext cx="1146534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</a:rPr>
              <a:t>༡</a:t>
            </a:r>
            <a:r>
              <a:rPr lang="en-US" altLang="zh-CN" b="1" dirty="0">
                <a:solidFill>
                  <a:schemeClr val="bg1"/>
                </a:solidFill>
              </a:rPr>
              <a:t>)</a:t>
            </a:r>
            <a:r>
              <a:rPr lang="bo-CN" altLang="zh-CN" sz="3600" b="1" dirty="0">
                <a:solidFill>
                  <a:schemeClr val="bg1"/>
                </a:solidFill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</a:rPr>
              <a:t>སློབ་གཉེར་བྱེད་ཚུལ་གྱི་བསླབ་བྱ་ཞེས་པའི་སློབ་ཚན་གྱི་མཚན་བྱང</a:t>
            </a:r>
            <a:r>
              <a:rPr lang="bo-CN" altLang="zh-CN" sz="3600" b="1" dirty="0">
                <a:solidFill>
                  <a:schemeClr val="bg1"/>
                </a:solidFill>
              </a:rPr>
              <a:t>་དངོས་ལ</a:t>
            </a:r>
            <a:r>
              <a:rPr lang="zh-CN" altLang="en-US" sz="3600" b="1" dirty="0">
                <a:solidFill>
                  <a:schemeClr val="bg1"/>
                </a:solidFill>
              </a:rPr>
              <a:t>་ཅི་ཟེར།</a:t>
            </a:r>
          </a:p>
        </p:txBody>
      </p:sp>
      <p:sp>
        <p:nvSpPr>
          <p:cNvPr id="1048614" name="TextBox 1048613"/>
          <p:cNvSpPr txBox="1"/>
          <p:nvPr/>
        </p:nvSpPr>
        <p:spPr>
          <a:xfrm>
            <a:off x="-85079" y="2465717"/>
            <a:ext cx="1169977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o-CN" altLang="zh-CN" sz="2800" dirty="0">
                <a:solidFill>
                  <a:schemeClr val="bg1"/>
                </a:solidFill>
              </a:rPr>
              <a:t>      </a:t>
            </a:r>
            <a:r>
              <a:rPr lang="bo-CN" altLang="zh-CN" sz="3200" b="1" dirty="0">
                <a:solidFill>
                  <a:schemeClr val="bg1"/>
                </a:solidFill>
              </a:rPr>
              <a:t>ལན།  </a:t>
            </a:r>
            <a:r>
              <a:rPr lang="zh-CN" altLang="zh-CN" sz="3200" b="1" dirty="0">
                <a:solidFill>
                  <a:schemeClr val="bg1"/>
                </a:solidFill>
              </a:rPr>
              <a:t>མདོ་སྔགས་</a:t>
            </a:r>
            <a:r>
              <a:rPr lang="bo-CN" altLang="zh-CN" sz="3200" b="1" dirty="0">
                <a:solidFill>
                  <a:schemeClr val="bg1"/>
                </a:solidFill>
              </a:rPr>
              <a:t>ཀྱི</a:t>
            </a:r>
            <a:r>
              <a:rPr lang="zh-CN" altLang="zh-CN" sz="3200" b="1" dirty="0">
                <a:solidFill>
                  <a:schemeClr val="bg1"/>
                </a:solidFill>
              </a:rPr>
              <a:t>་གཞུང་ལ་སློབ་གཉེར་བྱེད་ཚུལ་གྱི་བསླབ་བྱ་ནོར་བུའི་གླིང་དུ་བགྲོད་པའི་ལམ་ཡིག</a:t>
            </a:r>
            <a:r>
              <a:rPr lang="bo-CN" altLang="zh-CN" sz="3200" b="1" dirty="0">
                <a:solidFill>
                  <a:schemeClr val="bg1"/>
                </a:solidFill>
              </a:rPr>
              <a:t>་</a:t>
            </a:r>
            <a:r>
              <a:rPr lang="zh-CN" altLang="zh-CN" sz="3200" b="1" dirty="0">
                <a:solidFill>
                  <a:schemeClr val="bg1"/>
                </a:solidFill>
              </a:rPr>
              <a:t>ཟེར།</a:t>
            </a:r>
          </a:p>
        </p:txBody>
      </p:sp>
      <p:sp>
        <p:nvSpPr>
          <p:cNvPr id="1048615" name="TextBox 1048614"/>
          <p:cNvSpPr txBox="1"/>
          <p:nvPr/>
        </p:nvSpPr>
        <p:spPr>
          <a:xfrm>
            <a:off x="0" y="3478757"/>
            <a:ext cx="1157254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</a:rPr>
              <a:t>༢</a:t>
            </a:r>
            <a:r>
              <a:rPr lang="en-US" altLang="zh-CN" b="1" dirty="0">
                <a:solidFill>
                  <a:schemeClr val="bg1"/>
                </a:solidFill>
              </a:rPr>
              <a:t>)</a:t>
            </a:r>
            <a:r>
              <a:rPr lang="bo-CN" altLang="zh-CN" sz="3600" b="1" dirty="0">
                <a:solidFill>
                  <a:schemeClr val="bg1"/>
                </a:solidFill>
              </a:rPr>
              <a:t>  </a:t>
            </a:r>
            <a:r>
              <a:rPr lang="zh-CN" sz="3600" b="1" dirty="0">
                <a:solidFill>
                  <a:schemeClr val="bg1"/>
                </a:solidFill>
              </a:rPr>
              <a:t>སློབ་གཉེར་བྱེད་ཚུལ་གྱི་བསླབ་བྱ་ཞེས་པའི་རྩོམ་སྟངས་ཅི་ཡིན།</a:t>
            </a:r>
          </a:p>
        </p:txBody>
      </p:sp>
      <p:sp>
        <p:nvSpPr>
          <p:cNvPr id="1048616" name="TextBox 1048615"/>
          <p:cNvSpPr txBox="1"/>
          <p:nvPr/>
        </p:nvSpPr>
        <p:spPr>
          <a:xfrm>
            <a:off x="241446" y="4176468"/>
            <a:ext cx="1136788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o-CN" altLang="zh-CN" sz="3200" b="1" dirty="0">
                <a:solidFill>
                  <a:schemeClr val="bg1"/>
                </a:solidFill>
              </a:rPr>
              <a:t>ལན།  </a:t>
            </a:r>
            <a:r>
              <a:rPr lang="zh-CN" sz="3200" b="1" dirty="0">
                <a:solidFill>
                  <a:schemeClr val="bg1"/>
                </a:solidFill>
              </a:rPr>
              <a:t>དེ་ནི་སློབ་གཉེར་བྱེད་སྐབས་བླ</a:t>
            </a:r>
            <a:r>
              <a:rPr lang="bo-CN" altLang="zh-CN" sz="3200" b="1" dirty="0">
                <a:solidFill>
                  <a:schemeClr val="bg1"/>
                </a:solidFill>
              </a:rPr>
              <a:t>ང</a:t>
            </a:r>
            <a:r>
              <a:rPr lang="zh-CN" sz="3200" b="1" dirty="0">
                <a:solidFill>
                  <a:schemeClr val="bg1"/>
                </a:solidFill>
              </a:rPr>
              <a:t>་དོར་གྱི་གནས་ལ་འཇུག་ལྡོག་ཇི་ལྟར་བྱེད་ཚུལ་གདམས་པའི་བསླབ་བྱའི་རྩོམ་ཡིག་ཅིག་ཡིན།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569293" y="1252488"/>
            <a:ext cx="339778" cy="257176"/>
            <a:chOff x="1511300" y="3748087"/>
            <a:chExt cx="344488" cy="342901"/>
          </a:xfrm>
          <a:solidFill>
            <a:schemeClr val="bg1"/>
          </a:solidFill>
        </p:grpSpPr>
        <p:sp>
          <p:nvSpPr>
            <p:cNvPr id="10" name="Freeform 562"/>
            <p:cNvSpPr/>
            <p:nvPr/>
          </p:nvSpPr>
          <p:spPr bwMode="auto">
            <a:xfrm>
              <a:off x="1511300" y="3978275"/>
              <a:ext cx="109537" cy="112713"/>
            </a:xfrm>
            <a:custGeom>
              <a:avLst/>
              <a:gdLst>
                <a:gd name="T0" fmla="*/ 9 w 69"/>
                <a:gd name="T1" fmla="*/ 0 h 71"/>
                <a:gd name="T2" fmla="*/ 5 w 69"/>
                <a:gd name="T3" fmla="*/ 36 h 71"/>
                <a:gd name="T4" fmla="*/ 0 w 69"/>
                <a:gd name="T5" fmla="*/ 71 h 71"/>
                <a:gd name="T6" fmla="*/ 35 w 69"/>
                <a:gd name="T7" fmla="*/ 66 h 71"/>
                <a:gd name="T8" fmla="*/ 69 w 69"/>
                <a:gd name="T9" fmla="*/ 60 h 71"/>
                <a:gd name="T10" fmla="*/ 40 w 69"/>
                <a:gd name="T11" fmla="*/ 31 h 71"/>
                <a:gd name="T12" fmla="*/ 9 w 6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1">
                  <a:moveTo>
                    <a:pt x="9" y="0"/>
                  </a:moveTo>
                  <a:lnTo>
                    <a:pt x="5" y="36"/>
                  </a:lnTo>
                  <a:lnTo>
                    <a:pt x="0" y="71"/>
                  </a:lnTo>
                  <a:lnTo>
                    <a:pt x="35" y="66"/>
                  </a:lnTo>
                  <a:lnTo>
                    <a:pt x="69" y="60"/>
                  </a:lnTo>
                  <a:lnTo>
                    <a:pt x="40" y="3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563"/>
            <p:cNvSpPr/>
            <p:nvPr/>
          </p:nvSpPr>
          <p:spPr bwMode="auto">
            <a:xfrm>
              <a:off x="1543050" y="3802063"/>
              <a:ext cx="254000" cy="257175"/>
            </a:xfrm>
            <a:custGeom>
              <a:avLst/>
              <a:gdLst>
                <a:gd name="T0" fmla="*/ 60 w 160"/>
                <a:gd name="T1" fmla="*/ 142 h 162"/>
                <a:gd name="T2" fmla="*/ 49 w 160"/>
                <a:gd name="T3" fmla="*/ 131 h 162"/>
                <a:gd name="T4" fmla="*/ 140 w 160"/>
                <a:gd name="T5" fmla="*/ 41 h 162"/>
                <a:gd name="T6" fmla="*/ 120 w 160"/>
                <a:gd name="T7" fmla="*/ 21 h 162"/>
                <a:gd name="T8" fmla="*/ 29 w 160"/>
                <a:gd name="T9" fmla="*/ 111 h 162"/>
                <a:gd name="T10" fmla="*/ 20 w 160"/>
                <a:gd name="T11" fmla="*/ 102 h 162"/>
                <a:gd name="T12" fmla="*/ 110 w 160"/>
                <a:gd name="T13" fmla="*/ 11 h 162"/>
                <a:gd name="T14" fmla="*/ 100 w 160"/>
                <a:gd name="T15" fmla="*/ 0 h 162"/>
                <a:gd name="T16" fmla="*/ 0 w 160"/>
                <a:gd name="T17" fmla="*/ 102 h 162"/>
                <a:gd name="T18" fmla="*/ 60 w 160"/>
                <a:gd name="T19" fmla="*/ 162 h 162"/>
                <a:gd name="T20" fmla="*/ 160 w 160"/>
                <a:gd name="T21" fmla="*/ 61 h 162"/>
                <a:gd name="T22" fmla="*/ 150 w 160"/>
                <a:gd name="T23" fmla="*/ 51 h 162"/>
                <a:gd name="T24" fmla="*/ 60 w 160"/>
                <a:gd name="T25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2">
                  <a:moveTo>
                    <a:pt x="60" y="142"/>
                  </a:moveTo>
                  <a:lnTo>
                    <a:pt x="49" y="131"/>
                  </a:lnTo>
                  <a:lnTo>
                    <a:pt x="140" y="41"/>
                  </a:lnTo>
                  <a:lnTo>
                    <a:pt x="120" y="21"/>
                  </a:lnTo>
                  <a:lnTo>
                    <a:pt x="29" y="111"/>
                  </a:lnTo>
                  <a:lnTo>
                    <a:pt x="20" y="102"/>
                  </a:lnTo>
                  <a:lnTo>
                    <a:pt x="110" y="11"/>
                  </a:lnTo>
                  <a:lnTo>
                    <a:pt x="100" y="0"/>
                  </a:lnTo>
                  <a:lnTo>
                    <a:pt x="0" y="102"/>
                  </a:lnTo>
                  <a:lnTo>
                    <a:pt x="60" y="162"/>
                  </a:lnTo>
                  <a:lnTo>
                    <a:pt x="160" y="61"/>
                  </a:lnTo>
                  <a:lnTo>
                    <a:pt x="150" y="51"/>
                  </a:lnTo>
                  <a:lnTo>
                    <a:pt x="6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Freeform 564"/>
            <p:cNvSpPr/>
            <p:nvPr/>
          </p:nvSpPr>
          <p:spPr bwMode="auto">
            <a:xfrm>
              <a:off x="1719263" y="3748087"/>
              <a:ext cx="136525" cy="136525"/>
            </a:xfrm>
            <a:custGeom>
              <a:avLst/>
              <a:gdLst>
                <a:gd name="T0" fmla="*/ 84 w 90"/>
                <a:gd name="T1" fmla="*/ 48 h 90"/>
                <a:gd name="T2" fmla="*/ 42 w 90"/>
                <a:gd name="T3" fmla="*/ 5 h 90"/>
                <a:gd name="T4" fmla="*/ 21 w 90"/>
                <a:gd name="T5" fmla="*/ 5 h 90"/>
                <a:gd name="T6" fmla="*/ 20 w 90"/>
                <a:gd name="T7" fmla="*/ 7 h 90"/>
                <a:gd name="T8" fmla="*/ 20 w 90"/>
                <a:gd name="T9" fmla="*/ 6 h 90"/>
                <a:gd name="T10" fmla="*/ 0 w 90"/>
                <a:gd name="T11" fmla="*/ 27 h 90"/>
                <a:gd name="T12" fmla="*/ 63 w 90"/>
                <a:gd name="T13" fmla="*/ 90 h 90"/>
                <a:gd name="T14" fmla="*/ 83 w 90"/>
                <a:gd name="T15" fmla="*/ 69 h 90"/>
                <a:gd name="T16" fmla="*/ 83 w 90"/>
                <a:gd name="T17" fmla="*/ 69 h 90"/>
                <a:gd name="T18" fmla="*/ 84 w 90"/>
                <a:gd name="T19" fmla="*/ 68 h 90"/>
                <a:gd name="T20" fmla="*/ 84 w 90"/>
                <a:gd name="T21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84" y="48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6" y="0"/>
                    <a:pt x="27" y="0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0" y="63"/>
                    <a:pt x="90" y="53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61853" y="3154144"/>
            <a:ext cx="339778" cy="257176"/>
            <a:chOff x="1511300" y="3748087"/>
            <a:chExt cx="344488" cy="342901"/>
          </a:xfrm>
          <a:solidFill>
            <a:schemeClr val="bg1"/>
          </a:solidFill>
        </p:grpSpPr>
        <p:sp>
          <p:nvSpPr>
            <p:cNvPr id="14" name="Freeform 562"/>
            <p:cNvSpPr/>
            <p:nvPr/>
          </p:nvSpPr>
          <p:spPr bwMode="auto">
            <a:xfrm>
              <a:off x="1511300" y="3978275"/>
              <a:ext cx="109537" cy="112713"/>
            </a:xfrm>
            <a:custGeom>
              <a:avLst/>
              <a:gdLst>
                <a:gd name="T0" fmla="*/ 9 w 69"/>
                <a:gd name="T1" fmla="*/ 0 h 71"/>
                <a:gd name="T2" fmla="*/ 5 w 69"/>
                <a:gd name="T3" fmla="*/ 36 h 71"/>
                <a:gd name="T4" fmla="*/ 0 w 69"/>
                <a:gd name="T5" fmla="*/ 71 h 71"/>
                <a:gd name="T6" fmla="*/ 35 w 69"/>
                <a:gd name="T7" fmla="*/ 66 h 71"/>
                <a:gd name="T8" fmla="*/ 69 w 69"/>
                <a:gd name="T9" fmla="*/ 60 h 71"/>
                <a:gd name="T10" fmla="*/ 40 w 69"/>
                <a:gd name="T11" fmla="*/ 31 h 71"/>
                <a:gd name="T12" fmla="*/ 9 w 6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1">
                  <a:moveTo>
                    <a:pt x="9" y="0"/>
                  </a:moveTo>
                  <a:lnTo>
                    <a:pt x="5" y="36"/>
                  </a:lnTo>
                  <a:lnTo>
                    <a:pt x="0" y="71"/>
                  </a:lnTo>
                  <a:lnTo>
                    <a:pt x="35" y="66"/>
                  </a:lnTo>
                  <a:lnTo>
                    <a:pt x="69" y="60"/>
                  </a:lnTo>
                  <a:lnTo>
                    <a:pt x="40" y="3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Freeform 563"/>
            <p:cNvSpPr/>
            <p:nvPr/>
          </p:nvSpPr>
          <p:spPr bwMode="auto">
            <a:xfrm>
              <a:off x="1543050" y="3802063"/>
              <a:ext cx="254000" cy="257175"/>
            </a:xfrm>
            <a:custGeom>
              <a:avLst/>
              <a:gdLst>
                <a:gd name="T0" fmla="*/ 60 w 160"/>
                <a:gd name="T1" fmla="*/ 142 h 162"/>
                <a:gd name="T2" fmla="*/ 49 w 160"/>
                <a:gd name="T3" fmla="*/ 131 h 162"/>
                <a:gd name="T4" fmla="*/ 140 w 160"/>
                <a:gd name="T5" fmla="*/ 41 h 162"/>
                <a:gd name="T6" fmla="*/ 120 w 160"/>
                <a:gd name="T7" fmla="*/ 21 h 162"/>
                <a:gd name="T8" fmla="*/ 29 w 160"/>
                <a:gd name="T9" fmla="*/ 111 h 162"/>
                <a:gd name="T10" fmla="*/ 20 w 160"/>
                <a:gd name="T11" fmla="*/ 102 h 162"/>
                <a:gd name="T12" fmla="*/ 110 w 160"/>
                <a:gd name="T13" fmla="*/ 11 h 162"/>
                <a:gd name="T14" fmla="*/ 100 w 160"/>
                <a:gd name="T15" fmla="*/ 0 h 162"/>
                <a:gd name="T16" fmla="*/ 0 w 160"/>
                <a:gd name="T17" fmla="*/ 102 h 162"/>
                <a:gd name="T18" fmla="*/ 60 w 160"/>
                <a:gd name="T19" fmla="*/ 162 h 162"/>
                <a:gd name="T20" fmla="*/ 160 w 160"/>
                <a:gd name="T21" fmla="*/ 61 h 162"/>
                <a:gd name="T22" fmla="*/ 150 w 160"/>
                <a:gd name="T23" fmla="*/ 51 h 162"/>
                <a:gd name="T24" fmla="*/ 60 w 160"/>
                <a:gd name="T25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2">
                  <a:moveTo>
                    <a:pt x="60" y="142"/>
                  </a:moveTo>
                  <a:lnTo>
                    <a:pt x="49" y="131"/>
                  </a:lnTo>
                  <a:lnTo>
                    <a:pt x="140" y="41"/>
                  </a:lnTo>
                  <a:lnTo>
                    <a:pt x="120" y="21"/>
                  </a:lnTo>
                  <a:lnTo>
                    <a:pt x="29" y="111"/>
                  </a:lnTo>
                  <a:lnTo>
                    <a:pt x="20" y="102"/>
                  </a:lnTo>
                  <a:lnTo>
                    <a:pt x="110" y="11"/>
                  </a:lnTo>
                  <a:lnTo>
                    <a:pt x="100" y="0"/>
                  </a:lnTo>
                  <a:lnTo>
                    <a:pt x="0" y="102"/>
                  </a:lnTo>
                  <a:lnTo>
                    <a:pt x="60" y="162"/>
                  </a:lnTo>
                  <a:lnTo>
                    <a:pt x="160" y="61"/>
                  </a:lnTo>
                  <a:lnTo>
                    <a:pt x="150" y="51"/>
                  </a:lnTo>
                  <a:lnTo>
                    <a:pt x="6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564"/>
            <p:cNvSpPr/>
            <p:nvPr/>
          </p:nvSpPr>
          <p:spPr bwMode="auto">
            <a:xfrm>
              <a:off x="1719263" y="3748087"/>
              <a:ext cx="136525" cy="136525"/>
            </a:xfrm>
            <a:custGeom>
              <a:avLst/>
              <a:gdLst>
                <a:gd name="T0" fmla="*/ 84 w 90"/>
                <a:gd name="T1" fmla="*/ 48 h 90"/>
                <a:gd name="T2" fmla="*/ 42 w 90"/>
                <a:gd name="T3" fmla="*/ 5 h 90"/>
                <a:gd name="T4" fmla="*/ 21 w 90"/>
                <a:gd name="T5" fmla="*/ 5 h 90"/>
                <a:gd name="T6" fmla="*/ 20 w 90"/>
                <a:gd name="T7" fmla="*/ 7 h 90"/>
                <a:gd name="T8" fmla="*/ 20 w 90"/>
                <a:gd name="T9" fmla="*/ 6 h 90"/>
                <a:gd name="T10" fmla="*/ 0 w 90"/>
                <a:gd name="T11" fmla="*/ 27 h 90"/>
                <a:gd name="T12" fmla="*/ 63 w 90"/>
                <a:gd name="T13" fmla="*/ 90 h 90"/>
                <a:gd name="T14" fmla="*/ 83 w 90"/>
                <a:gd name="T15" fmla="*/ 69 h 90"/>
                <a:gd name="T16" fmla="*/ 83 w 90"/>
                <a:gd name="T17" fmla="*/ 69 h 90"/>
                <a:gd name="T18" fmla="*/ 84 w 90"/>
                <a:gd name="T19" fmla="*/ 68 h 90"/>
                <a:gd name="T20" fmla="*/ 84 w 90"/>
                <a:gd name="T21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84" y="48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6" y="0"/>
                    <a:pt x="27" y="0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0" y="63"/>
                    <a:pt x="90" y="53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1171"/>
          <p:cNvSpPr/>
          <p:nvPr/>
        </p:nvSpPr>
        <p:spPr bwMode="auto">
          <a:xfrm>
            <a:off x="182220" y="724154"/>
            <a:ext cx="710156" cy="540000"/>
          </a:xfrm>
          <a:custGeom>
            <a:avLst/>
            <a:gdLst>
              <a:gd name="T0" fmla="*/ 59 w 126"/>
              <a:gd name="T1" fmla="*/ 4 h 120"/>
              <a:gd name="T2" fmla="*/ 67 w 126"/>
              <a:gd name="T3" fmla="*/ 4 h 120"/>
              <a:gd name="T4" fmla="*/ 80 w 126"/>
              <a:gd name="T5" fmla="*/ 31 h 120"/>
              <a:gd name="T6" fmla="*/ 91 w 126"/>
              <a:gd name="T7" fmla="*/ 39 h 120"/>
              <a:gd name="T8" fmla="*/ 120 w 126"/>
              <a:gd name="T9" fmla="*/ 44 h 120"/>
              <a:gd name="T10" fmla="*/ 123 w 126"/>
              <a:gd name="T11" fmla="*/ 50 h 120"/>
              <a:gd name="T12" fmla="*/ 101 w 126"/>
              <a:gd name="T13" fmla="*/ 71 h 120"/>
              <a:gd name="T14" fmla="*/ 97 w 126"/>
              <a:gd name="T15" fmla="*/ 84 h 120"/>
              <a:gd name="T16" fmla="*/ 102 w 126"/>
              <a:gd name="T17" fmla="*/ 114 h 120"/>
              <a:gd name="T18" fmla="*/ 96 w 126"/>
              <a:gd name="T19" fmla="*/ 118 h 120"/>
              <a:gd name="T20" fmla="*/ 70 w 126"/>
              <a:gd name="T21" fmla="*/ 104 h 120"/>
              <a:gd name="T22" fmla="*/ 56 w 126"/>
              <a:gd name="T23" fmla="*/ 104 h 120"/>
              <a:gd name="T24" fmla="*/ 30 w 126"/>
              <a:gd name="T25" fmla="*/ 118 h 120"/>
              <a:gd name="T26" fmla="*/ 24 w 126"/>
              <a:gd name="T27" fmla="*/ 114 h 120"/>
              <a:gd name="T28" fmla="*/ 29 w 126"/>
              <a:gd name="T29" fmla="*/ 84 h 120"/>
              <a:gd name="T30" fmla="*/ 25 w 126"/>
              <a:gd name="T31" fmla="*/ 71 h 120"/>
              <a:gd name="T32" fmla="*/ 3 w 126"/>
              <a:gd name="T33" fmla="*/ 50 h 120"/>
              <a:gd name="T34" fmla="*/ 6 w 126"/>
              <a:gd name="T35" fmla="*/ 44 h 120"/>
              <a:gd name="T36" fmla="*/ 35 w 126"/>
              <a:gd name="T37" fmla="*/ 39 h 120"/>
              <a:gd name="T38" fmla="*/ 46 w 126"/>
              <a:gd name="T39" fmla="*/ 31 h 120"/>
              <a:gd name="T40" fmla="*/ 59 w 126"/>
              <a:gd name="T4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120">
                <a:moveTo>
                  <a:pt x="59" y="4"/>
                </a:moveTo>
                <a:cubicBezTo>
                  <a:pt x="61" y="0"/>
                  <a:pt x="65" y="0"/>
                  <a:pt x="67" y="4"/>
                </a:cubicBezTo>
                <a:cubicBezTo>
                  <a:pt x="80" y="31"/>
                  <a:pt x="80" y="31"/>
                  <a:pt x="80" y="31"/>
                </a:cubicBezTo>
                <a:cubicBezTo>
                  <a:pt x="82" y="35"/>
                  <a:pt x="87" y="39"/>
                  <a:pt x="91" y="39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5" y="44"/>
                  <a:pt x="126" y="47"/>
                  <a:pt x="123" y="50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98" y="74"/>
                  <a:pt x="96" y="80"/>
                  <a:pt x="97" y="8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3" y="118"/>
                  <a:pt x="100" y="120"/>
                  <a:pt x="96" y="118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6" y="102"/>
                  <a:pt x="60" y="102"/>
                  <a:pt x="56" y="104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26" y="120"/>
                  <a:pt x="23" y="118"/>
                  <a:pt x="24" y="114"/>
                </a:cubicBezTo>
                <a:cubicBezTo>
                  <a:pt x="29" y="84"/>
                  <a:pt x="29" y="84"/>
                  <a:pt x="29" y="84"/>
                </a:cubicBezTo>
                <a:cubicBezTo>
                  <a:pt x="30" y="80"/>
                  <a:pt x="28" y="74"/>
                  <a:pt x="25" y="71"/>
                </a:cubicBezTo>
                <a:cubicBezTo>
                  <a:pt x="3" y="50"/>
                  <a:pt x="3" y="50"/>
                  <a:pt x="3" y="50"/>
                </a:cubicBezTo>
                <a:cubicBezTo>
                  <a:pt x="0" y="47"/>
                  <a:pt x="1" y="44"/>
                  <a:pt x="6" y="44"/>
                </a:cubicBezTo>
                <a:cubicBezTo>
                  <a:pt x="35" y="39"/>
                  <a:pt x="35" y="39"/>
                  <a:pt x="35" y="39"/>
                </a:cubicBezTo>
                <a:cubicBezTo>
                  <a:pt x="39" y="39"/>
                  <a:pt x="44" y="35"/>
                  <a:pt x="46" y="31"/>
                </a:cubicBezTo>
                <a:lnTo>
                  <a:pt x="59" y="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lvl="0" algn="l"/>
            <a:r>
              <a:rPr lang="zh-CN" altLang="en-US" sz="3200" b="1" dirty="0">
                <a:solidFill>
                  <a:schemeClr val="bg1"/>
                </a:solidFill>
              </a:rPr>
              <a:t> </a:t>
            </a:r>
            <a:r>
              <a:rPr lang="bo-CN" altLang="zh-CN" sz="3200" b="1" dirty="0">
                <a:solidFill>
                  <a:schemeClr val="bg1"/>
                </a:solidFill>
              </a:rPr>
              <a:t> 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/>
      <p:bldP spid="1048614" grpId="0"/>
      <p:bldP spid="1048615" grpId="0"/>
      <p:bldP spid="10486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1"/>
            <a:ext cx="12025313" cy="6858000"/>
          </a:xfrm>
          <a:prstGeom prst="rect">
            <a:avLst/>
          </a:prstGeom>
        </p:spPr>
      </p:pic>
      <p:sp>
        <p:nvSpPr>
          <p:cNvPr id="1048617" name="TextBox 1048616"/>
          <p:cNvSpPr txBox="1"/>
          <p:nvPr/>
        </p:nvSpPr>
        <p:spPr>
          <a:xfrm>
            <a:off x="482395" y="1031905"/>
            <a:ext cx="10950367" cy="7067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</a:rPr>
              <a:t>༣</a:t>
            </a:r>
            <a:r>
              <a:rPr lang="en-US" altLang="zh-CN" sz="2000" b="1" dirty="0">
                <a:solidFill>
                  <a:schemeClr val="bg1"/>
                </a:solidFill>
              </a:rPr>
              <a:t>)</a:t>
            </a:r>
            <a:r>
              <a:rPr lang="bo-CN" altLang="zh-CN" sz="2000" b="1" dirty="0">
                <a:solidFill>
                  <a:schemeClr val="bg1"/>
                </a:solidFill>
              </a:rPr>
              <a:t> </a:t>
            </a:r>
            <a:r>
              <a:rPr lang="bo-CN" altLang="zh-CN" sz="2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  </a:t>
            </a:r>
            <a:r>
              <a:rPr 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སློབ་གཉེར་བྱེད་</a:t>
            </a:r>
            <a:r>
              <a:rPr lang="bo-CN" alt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ཚུ</a:t>
            </a:r>
            <a:r>
              <a:rPr 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ལ་གྱི་བསླབ་བྱ་ཞེས་པ</a:t>
            </a:r>
            <a:r>
              <a:rPr lang="bo-CN" alt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ར</a:t>
            </a:r>
            <a:r>
              <a:rPr 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་རྩོམ་སྟངས་</a:t>
            </a:r>
            <a:r>
              <a:rPr lang="bo-CN" alt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ཀྱི་</a:t>
            </a:r>
            <a:r>
              <a:rPr lang="zh-CN" sz="4000" b="1" dirty="0">
                <a:solidFill>
                  <a:schemeClr val="bg1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ཁྱད་ཆོས་ཅི་ཞིག་ཡོད།</a:t>
            </a:r>
          </a:p>
        </p:txBody>
      </p:sp>
      <p:sp>
        <p:nvSpPr>
          <p:cNvPr id="1048618" name="TextBox 1048617"/>
          <p:cNvSpPr txBox="1"/>
          <p:nvPr/>
        </p:nvSpPr>
        <p:spPr>
          <a:xfrm>
            <a:off x="482600" y="2353945"/>
            <a:ext cx="10563225" cy="23069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bo-CN" altLang="zh-CN" sz="3600" dirty="0">
                <a:solidFill>
                  <a:schemeClr val="bg1"/>
                </a:solidFill>
              </a:rPr>
              <a:t>          </a:t>
            </a:r>
            <a:r>
              <a:rPr lang="zh-CN" sz="3600" dirty="0">
                <a:solidFill>
                  <a:schemeClr val="bg1"/>
                </a:solidFill>
              </a:rPr>
              <a:t>ཚིག་རྐང་ལྔ་རེ་ཤོ་ལོ་ཀ་གཅིག་ཏུ་བྱས་ཤིང་ཚིག་རྐང་རྗེས་མ་དེས་ཤོ་ལོ་ཀའི་ནང་དོན་སྤྱི་སྡོམ་</a:t>
            </a:r>
            <a:r>
              <a:rPr lang="bo-CN" altLang="zh-CN" sz="3600" dirty="0">
                <a:solidFill>
                  <a:schemeClr val="bg1"/>
                </a:solidFill>
              </a:rPr>
              <a:t>བྱེད་པ</a:t>
            </a:r>
            <a:r>
              <a:rPr lang="zh-CN" sz="3600" dirty="0">
                <a:solidFill>
                  <a:schemeClr val="bg1"/>
                </a:solidFill>
              </a:rPr>
              <a:t>།</a:t>
            </a:r>
            <a:r>
              <a:rPr lang="bo-CN" altLang="zh-CN" sz="3600" dirty="0">
                <a:solidFill>
                  <a:schemeClr val="bg1"/>
                </a:solidFill>
              </a:rPr>
              <a:t>   </a:t>
            </a:r>
            <a:r>
              <a:rPr lang="zh-CN" sz="3600" dirty="0">
                <a:solidFill>
                  <a:schemeClr val="bg1"/>
                </a:solidFill>
              </a:rPr>
              <a:t>སློབ་གཉེར་བྱེད་ཚུལ་གྱི་ཆོས་ཉིད་ལྟར་སྐུལ་བ།</a:t>
            </a:r>
            <a:r>
              <a:rPr lang="bo-CN" altLang="zh-CN" sz="3600" dirty="0">
                <a:solidFill>
                  <a:schemeClr val="bg1"/>
                </a:solidFill>
              </a:rPr>
              <a:t>    </a:t>
            </a:r>
            <a:r>
              <a:rPr lang="zh-CN" sz="3600" dirty="0">
                <a:solidFill>
                  <a:schemeClr val="bg1"/>
                </a:solidFill>
              </a:rPr>
              <a:t>དོན་རེ་ལ་གནས་ལུགས་དང་རྒྱུ་མཚན་རེས་རྒྱབ་བརྟེན་བྱས་པ།</a:t>
            </a:r>
            <a:r>
              <a:rPr lang="bo-CN" altLang="zh-CN" sz="3600" dirty="0">
                <a:solidFill>
                  <a:schemeClr val="bg1"/>
                </a:solidFill>
              </a:rPr>
              <a:t>    </a:t>
            </a:r>
            <a:r>
              <a:rPr lang="zh-CN" sz="3600" dirty="0">
                <a:solidFill>
                  <a:schemeClr val="bg1"/>
                </a:solidFill>
              </a:rPr>
              <a:t>ཚིག་གོ་སླ་ཞིང་བ</a:t>
            </a:r>
            <a:r>
              <a:rPr lang="bo-CN" altLang="zh-CN" sz="3600" dirty="0">
                <a:solidFill>
                  <a:schemeClr val="bg1"/>
                </a:solidFill>
              </a:rPr>
              <a:t>བ</a:t>
            </a:r>
            <a:r>
              <a:rPr lang="zh-CN" sz="3600" dirty="0">
                <a:solidFill>
                  <a:schemeClr val="bg1"/>
                </a:solidFill>
              </a:rPr>
              <a:t>་ཆགས་པ།</a:t>
            </a:r>
            <a:r>
              <a:rPr lang="bo-CN" altLang="zh-CN" sz="3600" dirty="0">
                <a:solidFill>
                  <a:schemeClr val="bg1"/>
                </a:solidFill>
              </a:rPr>
              <a:t>   </a:t>
            </a:r>
            <a:r>
              <a:rPr lang="zh-CN" sz="3600" dirty="0">
                <a:solidFill>
                  <a:schemeClr val="bg1"/>
                </a:solidFill>
              </a:rPr>
              <a:t>དཔེ་</a:t>
            </a:r>
            <a:r>
              <a:rPr lang="bo-CN" altLang="zh-CN" sz="3600" dirty="0">
                <a:solidFill>
                  <a:schemeClr val="bg1"/>
                </a:solidFill>
              </a:rPr>
              <a:t>དོན</a:t>
            </a:r>
            <a:r>
              <a:rPr lang="zh-CN" sz="3600" dirty="0">
                <a:solidFill>
                  <a:schemeClr val="bg1"/>
                </a:solidFill>
              </a:rPr>
              <a:t>་གཟུགས་འགོད་བྱས་པ་གནད་དུ་འཁེལ་བ།</a:t>
            </a:r>
            <a:r>
              <a:rPr lang="bo-CN" altLang="zh-CN" sz="3600" dirty="0">
                <a:solidFill>
                  <a:schemeClr val="bg1"/>
                </a:solidFill>
              </a:rPr>
              <a:t>  </a:t>
            </a:r>
            <a:r>
              <a:rPr lang="zh-CN" sz="3600" dirty="0">
                <a:solidFill>
                  <a:schemeClr val="bg1"/>
                </a:solidFill>
              </a:rPr>
              <a:t>སློབ་གཉེར་བའི་བློ་སྒོ་འབྱེད་པ་དང་སློབ་གསོའི་ནུས་པ་ལྡན་པ་བཅས་ཀྱི་ཁྱད་ཆོས་ཡོད།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520232" y="1373762"/>
            <a:ext cx="339778" cy="257176"/>
            <a:chOff x="1511300" y="3748087"/>
            <a:chExt cx="344488" cy="342901"/>
          </a:xfrm>
          <a:solidFill>
            <a:schemeClr val="bg1"/>
          </a:solidFill>
        </p:grpSpPr>
        <p:sp>
          <p:nvSpPr>
            <p:cNvPr id="6" name="Freeform 562"/>
            <p:cNvSpPr/>
            <p:nvPr/>
          </p:nvSpPr>
          <p:spPr bwMode="auto">
            <a:xfrm>
              <a:off x="1511300" y="3978275"/>
              <a:ext cx="109537" cy="112713"/>
            </a:xfrm>
            <a:custGeom>
              <a:avLst/>
              <a:gdLst>
                <a:gd name="T0" fmla="*/ 9 w 69"/>
                <a:gd name="T1" fmla="*/ 0 h 71"/>
                <a:gd name="T2" fmla="*/ 5 w 69"/>
                <a:gd name="T3" fmla="*/ 36 h 71"/>
                <a:gd name="T4" fmla="*/ 0 w 69"/>
                <a:gd name="T5" fmla="*/ 71 h 71"/>
                <a:gd name="T6" fmla="*/ 35 w 69"/>
                <a:gd name="T7" fmla="*/ 66 h 71"/>
                <a:gd name="T8" fmla="*/ 69 w 69"/>
                <a:gd name="T9" fmla="*/ 60 h 71"/>
                <a:gd name="T10" fmla="*/ 40 w 69"/>
                <a:gd name="T11" fmla="*/ 31 h 71"/>
                <a:gd name="T12" fmla="*/ 9 w 6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1">
                  <a:moveTo>
                    <a:pt x="9" y="0"/>
                  </a:moveTo>
                  <a:lnTo>
                    <a:pt x="5" y="36"/>
                  </a:lnTo>
                  <a:lnTo>
                    <a:pt x="0" y="71"/>
                  </a:lnTo>
                  <a:lnTo>
                    <a:pt x="35" y="66"/>
                  </a:lnTo>
                  <a:lnTo>
                    <a:pt x="69" y="60"/>
                  </a:lnTo>
                  <a:lnTo>
                    <a:pt x="40" y="3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Freeform 563"/>
            <p:cNvSpPr/>
            <p:nvPr/>
          </p:nvSpPr>
          <p:spPr bwMode="auto">
            <a:xfrm>
              <a:off x="1543050" y="3802063"/>
              <a:ext cx="254000" cy="257175"/>
            </a:xfrm>
            <a:custGeom>
              <a:avLst/>
              <a:gdLst>
                <a:gd name="T0" fmla="*/ 60 w 160"/>
                <a:gd name="T1" fmla="*/ 142 h 162"/>
                <a:gd name="T2" fmla="*/ 49 w 160"/>
                <a:gd name="T3" fmla="*/ 131 h 162"/>
                <a:gd name="T4" fmla="*/ 140 w 160"/>
                <a:gd name="T5" fmla="*/ 41 h 162"/>
                <a:gd name="T6" fmla="*/ 120 w 160"/>
                <a:gd name="T7" fmla="*/ 21 h 162"/>
                <a:gd name="T8" fmla="*/ 29 w 160"/>
                <a:gd name="T9" fmla="*/ 111 h 162"/>
                <a:gd name="T10" fmla="*/ 20 w 160"/>
                <a:gd name="T11" fmla="*/ 102 h 162"/>
                <a:gd name="T12" fmla="*/ 110 w 160"/>
                <a:gd name="T13" fmla="*/ 11 h 162"/>
                <a:gd name="T14" fmla="*/ 100 w 160"/>
                <a:gd name="T15" fmla="*/ 0 h 162"/>
                <a:gd name="T16" fmla="*/ 0 w 160"/>
                <a:gd name="T17" fmla="*/ 102 h 162"/>
                <a:gd name="T18" fmla="*/ 60 w 160"/>
                <a:gd name="T19" fmla="*/ 162 h 162"/>
                <a:gd name="T20" fmla="*/ 160 w 160"/>
                <a:gd name="T21" fmla="*/ 61 h 162"/>
                <a:gd name="T22" fmla="*/ 150 w 160"/>
                <a:gd name="T23" fmla="*/ 51 h 162"/>
                <a:gd name="T24" fmla="*/ 60 w 160"/>
                <a:gd name="T25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2">
                  <a:moveTo>
                    <a:pt x="60" y="142"/>
                  </a:moveTo>
                  <a:lnTo>
                    <a:pt x="49" y="131"/>
                  </a:lnTo>
                  <a:lnTo>
                    <a:pt x="140" y="41"/>
                  </a:lnTo>
                  <a:lnTo>
                    <a:pt x="120" y="21"/>
                  </a:lnTo>
                  <a:lnTo>
                    <a:pt x="29" y="111"/>
                  </a:lnTo>
                  <a:lnTo>
                    <a:pt x="20" y="102"/>
                  </a:lnTo>
                  <a:lnTo>
                    <a:pt x="110" y="11"/>
                  </a:lnTo>
                  <a:lnTo>
                    <a:pt x="100" y="0"/>
                  </a:lnTo>
                  <a:lnTo>
                    <a:pt x="0" y="102"/>
                  </a:lnTo>
                  <a:lnTo>
                    <a:pt x="60" y="162"/>
                  </a:lnTo>
                  <a:lnTo>
                    <a:pt x="160" y="61"/>
                  </a:lnTo>
                  <a:lnTo>
                    <a:pt x="150" y="51"/>
                  </a:lnTo>
                  <a:lnTo>
                    <a:pt x="6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Freeform 564"/>
            <p:cNvSpPr/>
            <p:nvPr/>
          </p:nvSpPr>
          <p:spPr bwMode="auto">
            <a:xfrm>
              <a:off x="1719263" y="3748087"/>
              <a:ext cx="136525" cy="136525"/>
            </a:xfrm>
            <a:custGeom>
              <a:avLst/>
              <a:gdLst>
                <a:gd name="T0" fmla="*/ 84 w 90"/>
                <a:gd name="T1" fmla="*/ 48 h 90"/>
                <a:gd name="T2" fmla="*/ 42 w 90"/>
                <a:gd name="T3" fmla="*/ 5 h 90"/>
                <a:gd name="T4" fmla="*/ 21 w 90"/>
                <a:gd name="T5" fmla="*/ 5 h 90"/>
                <a:gd name="T6" fmla="*/ 20 w 90"/>
                <a:gd name="T7" fmla="*/ 7 h 90"/>
                <a:gd name="T8" fmla="*/ 20 w 90"/>
                <a:gd name="T9" fmla="*/ 6 h 90"/>
                <a:gd name="T10" fmla="*/ 0 w 90"/>
                <a:gd name="T11" fmla="*/ 27 h 90"/>
                <a:gd name="T12" fmla="*/ 63 w 90"/>
                <a:gd name="T13" fmla="*/ 90 h 90"/>
                <a:gd name="T14" fmla="*/ 83 w 90"/>
                <a:gd name="T15" fmla="*/ 69 h 90"/>
                <a:gd name="T16" fmla="*/ 83 w 90"/>
                <a:gd name="T17" fmla="*/ 69 h 90"/>
                <a:gd name="T18" fmla="*/ 84 w 90"/>
                <a:gd name="T19" fmla="*/ 68 h 90"/>
                <a:gd name="T20" fmla="*/ 84 w 90"/>
                <a:gd name="T21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84" y="48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6" y="0"/>
                    <a:pt x="27" y="0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0" y="63"/>
                    <a:pt x="90" y="53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GIGA/Desktop/8.4/77.jpg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t="6525" b="6525"/>
          <a:stretch>
            <a:fillRect/>
          </a:stretch>
        </p:blipFill>
        <p:spPr>
          <a:xfrm>
            <a:off x="0" y="0"/>
            <a:ext cx="11842750" cy="6858000"/>
          </a:xfrm>
          <a:prstGeom prst="rect">
            <a:avLst/>
          </a:prstGeom>
        </p:spPr>
      </p:pic>
      <p:sp>
        <p:nvSpPr>
          <p:cNvPr id="1048620" name="TextBox 1048619"/>
          <p:cNvSpPr txBox="1"/>
          <p:nvPr>
            <p:custDataLst>
              <p:tags r:id="rId2"/>
            </p:custDataLst>
          </p:nvPr>
        </p:nvSpPr>
        <p:spPr>
          <a:xfrm>
            <a:off x="187960" y="1795145"/>
            <a:ext cx="11078210" cy="39782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bo-CN" altLang="zh-CN" sz="3600" dirty="0">
                <a:solidFill>
                  <a:srgbClr val="000000"/>
                </a:solidFill>
              </a:rPr>
              <a:t>            </a:t>
            </a:r>
            <a:r>
              <a:rPr lang="zh-CN" sz="3600" dirty="0">
                <a:solidFill>
                  <a:srgbClr val="000000"/>
                </a:solidFill>
              </a:rPr>
              <a:t>རྩོམ་པ་པོས་ཚིག་གོ་སླ་ཞིང་བ</a:t>
            </a:r>
            <a:r>
              <a:rPr lang="bo-CN" altLang="zh-CN" sz="3600" dirty="0">
                <a:solidFill>
                  <a:srgbClr val="000000"/>
                </a:solidFill>
              </a:rPr>
              <a:t>བ</a:t>
            </a:r>
            <a:r>
              <a:rPr lang="zh-CN" sz="3600" dirty="0">
                <a:solidFill>
                  <a:srgbClr val="000000"/>
                </a:solidFill>
              </a:rPr>
              <a:t>་ཆགས་པའི་ལམ་ནས་ང་ཚོ་ལ་སྒོ་གསུམ་བག་ཡོད་དང</a:t>
            </a:r>
            <a:r>
              <a:rPr lang="bo-CN" altLang="zh-CN" sz="3600" dirty="0">
                <a:solidFill>
                  <a:srgbClr val="000000"/>
                </a:solidFill>
              </a:rPr>
              <a:t>་</a:t>
            </a:r>
            <a:r>
              <a:rPr lang="zh-CN" sz="3600" dirty="0">
                <a:solidFill>
                  <a:srgbClr val="000000"/>
                </a:solidFill>
              </a:rPr>
              <a:t>དཔེ་འཛིན་སྐྱོར་སྦྱངས་ཡུན་རིང་བྱ་དགོས་པ།</a:t>
            </a:r>
            <a:r>
              <a:rPr lang="bo-CN" altLang="zh-CN" sz="3600" dirty="0">
                <a:solidFill>
                  <a:srgbClr val="000000"/>
                </a:solidFill>
              </a:rPr>
              <a:t>   </a:t>
            </a:r>
            <a:r>
              <a:rPr lang="zh-CN" sz="3600" dirty="0">
                <a:solidFill>
                  <a:srgbClr val="000000"/>
                </a:solidFill>
              </a:rPr>
              <a:t>དོན་ལ་རྟོག་དཔྱོད་གཏོང་</a:t>
            </a:r>
            <a:r>
              <a:rPr lang="bo-CN" altLang="zh-CN" sz="3600" dirty="0">
                <a:solidFill>
                  <a:srgbClr val="000000"/>
                </a:solidFill>
              </a:rPr>
              <a:t>དགོས་པ</a:t>
            </a:r>
            <a:r>
              <a:rPr lang="zh-CN" sz="3600" dirty="0">
                <a:solidFill>
                  <a:srgbClr val="000000"/>
                </a:solidFill>
              </a:rPr>
              <a:t>།</a:t>
            </a:r>
            <a:r>
              <a:rPr lang="bo-CN" altLang="zh-CN" sz="3600" dirty="0">
                <a:solidFill>
                  <a:srgbClr val="000000"/>
                </a:solidFill>
              </a:rPr>
              <a:t>   </a:t>
            </a:r>
            <a:r>
              <a:rPr lang="zh-CN" sz="3600" dirty="0">
                <a:solidFill>
                  <a:srgbClr val="000000"/>
                </a:solidFill>
              </a:rPr>
              <a:t>བརྩོན་འགྲུས་</a:t>
            </a:r>
            <a:r>
              <a:rPr lang="bo-CN" altLang="zh-CN" sz="3600" dirty="0">
                <a:solidFill>
                  <a:srgbClr val="000000"/>
                </a:solidFill>
              </a:rPr>
              <a:t>ལ་</a:t>
            </a:r>
            <a:r>
              <a:rPr lang="zh-CN" sz="3600" dirty="0">
                <a:solidFill>
                  <a:srgbClr val="000000"/>
                </a:solidFill>
              </a:rPr>
              <a:t>བསྟེན་</a:t>
            </a:r>
            <a:r>
              <a:rPr lang="bo-CN" altLang="zh-CN" sz="3600" dirty="0">
                <a:solidFill>
                  <a:srgbClr val="000000"/>
                </a:solidFill>
              </a:rPr>
              <a:t>དགོས་</a:t>
            </a:r>
            <a:r>
              <a:rPr lang="zh-CN" sz="3600" dirty="0">
                <a:solidFill>
                  <a:srgbClr val="000000"/>
                </a:solidFill>
              </a:rPr>
              <a:t>པ།</a:t>
            </a:r>
            <a:r>
              <a:rPr lang="bo-CN" altLang="zh-CN" sz="3600" dirty="0">
                <a:solidFill>
                  <a:srgbClr val="000000"/>
                </a:solidFill>
              </a:rPr>
              <a:t>   </a:t>
            </a:r>
            <a:r>
              <a:rPr lang="zh-CN" sz="3600" dirty="0">
                <a:solidFill>
                  <a:srgbClr val="000000"/>
                </a:solidFill>
              </a:rPr>
              <a:t>གཞན་གྱི་ཟེར་སྒྲོས་ཀྱི་རྗེས་སུ་མི་འབྲང་བ།</a:t>
            </a:r>
            <a:r>
              <a:rPr lang="bo-CN" altLang="zh-CN" sz="3600" dirty="0">
                <a:solidFill>
                  <a:srgbClr val="000000"/>
                </a:solidFill>
              </a:rPr>
              <a:t>   </a:t>
            </a:r>
            <a:r>
              <a:rPr lang="zh-CN" sz="3600" dirty="0">
                <a:solidFill>
                  <a:srgbClr val="000000"/>
                </a:solidFill>
              </a:rPr>
              <a:t>གཞན་དོན་ལ་དཔྱད་པ་གསུམ་གྱིས་གོ་</a:t>
            </a:r>
            <a:r>
              <a:rPr lang="bo-CN" altLang="zh-CN" sz="3600" dirty="0">
                <a:solidFill>
                  <a:srgbClr val="000000"/>
                </a:solidFill>
              </a:rPr>
              <a:t>བ་</a:t>
            </a:r>
            <a:r>
              <a:rPr lang="zh-CN" sz="3600" dirty="0">
                <a:solidFill>
                  <a:srgbClr val="000000"/>
                </a:solidFill>
              </a:rPr>
              <a:t>ལེན་དགོས</a:t>
            </a:r>
            <a:r>
              <a:rPr lang="bo-CN" altLang="zh-CN" sz="3600" dirty="0">
                <a:solidFill>
                  <a:srgbClr val="000000"/>
                </a:solidFill>
              </a:rPr>
              <a:t>་པ</a:t>
            </a:r>
            <a:r>
              <a:rPr lang="zh-CN" sz="3600" dirty="0">
                <a:solidFill>
                  <a:srgbClr val="000000"/>
                </a:solidFill>
              </a:rPr>
              <a:t>།</a:t>
            </a:r>
            <a:r>
              <a:rPr lang="bo-CN" altLang="zh-CN" sz="3600" dirty="0">
                <a:solidFill>
                  <a:srgbClr val="000000"/>
                </a:solidFill>
              </a:rPr>
              <a:t>   </a:t>
            </a:r>
            <a:r>
              <a:rPr lang="zh-CN" sz="3600" dirty="0">
                <a:solidFill>
                  <a:srgbClr val="000000"/>
                </a:solidFill>
              </a:rPr>
              <a:t>ཤེས་བྱ་གང་བསླབས་</a:t>
            </a:r>
            <a:r>
              <a:rPr lang="bo-CN" altLang="zh-CN" sz="3600" dirty="0">
                <a:solidFill>
                  <a:srgbClr val="000000"/>
                </a:solidFill>
              </a:rPr>
              <a:t>པར</a:t>
            </a:r>
            <a:r>
              <a:rPr lang="zh-CN" sz="3600" dirty="0">
                <a:solidFill>
                  <a:srgbClr val="000000"/>
                </a:solidFill>
              </a:rPr>
              <a:t>་དྲན་ཤེས་</a:t>
            </a:r>
            <a:r>
              <a:rPr lang="bo-CN" altLang="zh-CN" sz="3600" dirty="0">
                <a:solidFill>
                  <a:srgbClr val="000000"/>
                </a:solidFill>
              </a:rPr>
              <a:t>ལ་</a:t>
            </a:r>
            <a:r>
              <a:rPr lang="zh-CN" sz="3600" dirty="0">
                <a:solidFill>
                  <a:srgbClr val="000000"/>
                </a:solidFill>
              </a:rPr>
              <a:t>བསྟེན་དགོས་པ་སོགས་གདམས་ཡོད།</a:t>
            </a:r>
          </a:p>
        </p:txBody>
      </p:sp>
      <p:sp>
        <p:nvSpPr>
          <p:cNvPr id="1048621" name="TextBox 1048620"/>
          <p:cNvSpPr txBox="1"/>
          <p:nvPr>
            <p:custDataLst>
              <p:tags r:id="rId3"/>
            </p:custDataLst>
          </p:nvPr>
        </p:nvSpPr>
        <p:spPr>
          <a:xfrm>
            <a:off x="-7066280" y="8200390"/>
            <a:ext cx="11051540" cy="521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187960" y="833120"/>
            <a:ext cx="4412615" cy="539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</a:rPr>
              <a:t>བརྒྱད</a:t>
            </a:r>
            <a:r>
              <a:rPr lang="zh-CN" altLang="zh-CN" sz="4400" b="1" dirty="0" smtClean="0">
                <a:solidFill>
                  <a:schemeClr val="bg1"/>
                </a:solidFill>
              </a:rPr>
              <a:t>་</a:t>
            </a:r>
            <a:r>
              <a:rPr lang="zh-CN" altLang="zh-CN" sz="4400" b="1" dirty="0">
                <a:solidFill>
                  <a:schemeClr val="bg1"/>
                </a:solidFill>
              </a:rPr>
              <a:t>པ།</a:t>
            </a:r>
            <a:r>
              <a:rPr lang="en-US" altLang="zh-CN" sz="4400" b="1" dirty="0">
                <a:solidFill>
                  <a:schemeClr val="bg1"/>
                </a:solidFill>
              </a:rPr>
              <a:t>  </a:t>
            </a:r>
            <a:r>
              <a:rPr lang="zh-CN" altLang="en-US" sz="4400" b="1" dirty="0">
                <a:solidFill>
                  <a:schemeClr val="bg1"/>
                </a:solidFill>
              </a:rPr>
              <a:t>སློབ་ཚན་སྤྱི་སྡོམ།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24" descr="0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933690" y="3747770"/>
            <a:ext cx="3573145" cy="249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3152143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405479" y="1053825"/>
            <a:ext cx="252505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2000" b="1" dirty="0"/>
              <a:t>ལོ་རིམ་བདུན་པའི་སྟོད་ཆ། སློབ་ཚན་བཞི་པ།</a:t>
            </a:r>
            <a:endParaRPr lang="zh-CN" altLang="en-US" sz="2000" b="1" dirty="0"/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2382982" y="1828800"/>
            <a:ext cx="6548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000" b="1" dirty="0"/>
              <a:t>༄༅། །སློབ་གཉེར་བྱེད་ཚུལ་གྱི་བསླབ་བྱ།</a:t>
            </a:r>
            <a:endParaRPr lang="zh-CN" altLang="en-US" sz="6000" b="1" dirty="0"/>
          </a:p>
        </p:txBody>
      </p:sp>
      <p:sp>
        <p:nvSpPr>
          <p:cNvPr id="7" name="TextBox 2"/>
          <p:cNvSpPr txBox="1"/>
          <p:nvPr>
            <p:custDataLst>
              <p:tags r:id="rId4"/>
            </p:custDataLst>
          </p:nvPr>
        </p:nvSpPr>
        <p:spPr>
          <a:xfrm>
            <a:off x="5246254" y="3814617"/>
            <a:ext cx="456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/>
              <a:t>མཛད་པ་པོ།   རྗེ་གུང་ཐང་བསྟན་པའི་སྒྲོན་མེ།</a:t>
            </a:r>
            <a:endParaRPr lang="zh-CN" altLang="en-US" sz="3600" b="1" dirty="0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87755" y="4923790"/>
            <a:ext cx="9973945" cy="105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altLang="zh-CN" sz="4400"/>
              <a:t>ཁྲིད་མཁན། ལི་ཐང་རྫོང་སློབ་འབྲིང་གཉིས་པའི་དགེ་རྒན་བློ་བཟང་བསྟན་འཛིན།</a:t>
            </a:r>
          </a:p>
          <a:p>
            <a:endParaRPr lang="bo-CN" altLang="zh-CN"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GIGA/Desktop/8.4/77.jpg77"/>
          <p:cNvPicPr>
            <a:picLocks noChangeAspect="1"/>
          </p:cNvPicPr>
          <p:nvPr/>
        </p:nvPicPr>
        <p:blipFill>
          <a:blip r:embed="rId3"/>
          <a:srcRect t="6280" b="6280"/>
          <a:stretch>
            <a:fillRect/>
          </a:stretch>
        </p:blipFill>
        <p:spPr>
          <a:xfrm>
            <a:off x="-174625" y="-73025"/>
            <a:ext cx="12025313" cy="7003228"/>
          </a:xfrm>
          <a:prstGeom prst="rect">
            <a:avLst/>
          </a:prstGeom>
        </p:spPr>
      </p:pic>
      <p:sp>
        <p:nvSpPr>
          <p:cNvPr id="1048622" name="TextBox 1048621"/>
          <p:cNvSpPr txBox="1"/>
          <p:nvPr/>
        </p:nvSpPr>
        <p:spPr>
          <a:xfrm>
            <a:off x="192652" y="362678"/>
            <a:ext cx="5260417" cy="5693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3100" b="1" dirty="0">
              <a:solidFill>
                <a:srgbClr val="000000"/>
              </a:solidFill>
            </a:endParaRPr>
          </a:p>
        </p:txBody>
      </p:sp>
      <p:sp>
        <p:nvSpPr>
          <p:cNvPr id="1048623" name="TextBox 1048622"/>
          <p:cNvSpPr txBox="1"/>
          <p:nvPr/>
        </p:nvSpPr>
        <p:spPr>
          <a:xfrm>
            <a:off x="311892" y="1502708"/>
            <a:ext cx="10282355" cy="27381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rgbClr val="000000"/>
                </a:solidFill>
              </a:rPr>
              <a:t>༡</a:t>
            </a:r>
            <a:r>
              <a:rPr lang="en-US" altLang="zh-CN" sz="3600" b="1" dirty="0">
                <a:solidFill>
                  <a:srgbClr val="000000"/>
                </a:solidFill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</a:rPr>
              <a:t>སློབ་ཚན་ཡང་</a:t>
            </a:r>
            <a:r>
              <a:rPr lang="bo-CN" altLang="zh-CN" sz="3600" b="1" dirty="0">
                <a:solidFill>
                  <a:srgbClr val="000000"/>
                </a:solidFill>
              </a:rPr>
              <a:t>དང་</a:t>
            </a:r>
            <a:r>
              <a:rPr lang="zh-CN" altLang="en-US" sz="3600" b="1" dirty="0">
                <a:solidFill>
                  <a:srgbClr val="000000"/>
                </a:solidFill>
              </a:rPr>
              <a:t>ཡང་དུ་བཀླགས་ནས་བློ</a:t>
            </a:r>
            <a:r>
              <a:rPr lang="bo-CN" altLang="zh-CN" sz="3600" b="1" dirty="0">
                <a:solidFill>
                  <a:srgbClr val="000000"/>
                </a:solidFill>
              </a:rPr>
              <a:t>ར</a:t>
            </a:r>
            <a:r>
              <a:rPr lang="zh-CN" altLang="en-US" sz="3600" b="1" dirty="0">
                <a:solidFill>
                  <a:srgbClr val="000000"/>
                </a:solidFill>
              </a:rPr>
              <a:t>་</a:t>
            </a:r>
            <a:r>
              <a:rPr lang="bo-CN" altLang="zh-CN" sz="3600" b="1" dirty="0">
                <a:solidFill>
                  <a:srgbClr val="000000"/>
                </a:solidFill>
              </a:rPr>
              <a:t>འཛིན་</a:t>
            </a:r>
            <a:r>
              <a:rPr lang="zh-CN" altLang="en-US" sz="3600" b="1" dirty="0">
                <a:solidFill>
                  <a:srgbClr val="000000"/>
                </a:solidFill>
              </a:rPr>
              <a:t>དགོས།</a:t>
            </a:r>
            <a:endParaRPr lang="zh-CN" sz="3600" b="1" dirty="0">
              <a:solidFill>
                <a:srgbClr val="000000"/>
              </a:solidFill>
            </a:endParaRPr>
          </a:p>
          <a:p>
            <a:endParaRPr lang="zh-CN" sz="2800" dirty="0">
              <a:solidFill>
                <a:srgbClr val="000000"/>
              </a:solidFill>
            </a:endParaRPr>
          </a:p>
          <a:p>
            <a:r>
              <a:rPr lang="bo-CN" altLang="zh-CN" sz="3600" b="1" dirty="0">
                <a:solidFill>
                  <a:srgbClr val="000000"/>
                </a:solidFill>
              </a:rPr>
              <a:t>༢ </a:t>
            </a:r>
            <a:r>
              <a:rPr lang="zh-CN" altLang="en-US" sz="3600" b="1" dirty="0">
                <a:solidFill>
                  <a:srgbClr val="000000"/>
                </a:solidFill>
              </a:rPr>
              <a:t>སློབ་ཚན་གྱི་ཐ་སྙད་གཙོ་</a:t>
            </a:r>
            <a:r>
              <a:rPr lang="bo-CN" altLang="zh-CN" sz="3600" b="1" dirty="0">
                <a:solidFill>
                  <a:srgbClr val="000000"/>
                </a:solidFill>
              </a:rPr>
              <a:t>བོ་</a:t>
            </a:r>
            <a:r>
              <a:rPr lang="zh-CN" altLang="en-US" sz="3600" b="1" dirty="0">
                <a:solidFill>
                  <a:srgbClr val="000000"/>
                </a:solidFill>
              </a:rPr>
              <a:t>དག་ལ་ཚིག་རེ་སྒྲིག་དགོས།</a:t>
            </a:r>
            <a:endParaRPr lang="bo-CN" altLang="zh-CN" sz="3600" b="1" dirty="0">
              <a:solidFill>
                <a:srgbClr val="000000"/>
              </a:solidFill>
            </a:endParaRPr>
          </a:p>
          <a:p>
            <a:endParaRPr lang="bo-CN" altLang="zh-CN" sz="3600" b="1" dirty="0">
              <a:solidFill>
                <a:srgbClr val="000000"/>
              </a:solidFill>
            </a:endParaRPr>
          </a:p>
          <a:p>
            <a:pPr marL="742950" indent="-742950">
              <a:buAutoNum type="arabicPlain" startAt="2"/>
            </a:pPr>
            <a:endParaRPr lang="zh-CN" sz="3600" b="1" dirty="0">
              <a:solidFill>
                <a:srgbClr val="00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396" y="347551"/>
            <a:ext cx="3920945" cy="540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</a:rPr>
              <a:t>ལས་བྱ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།</a:t>
            </a:r>
            <a:r>
              <a:rPr lang="bo-CN" altLang="zh-CN" sz="4400" b="1" dirty="0" smtClean="0">
                <a:solidFill>
                  <a:schemeClr val="bg1"/>
                </a:solidFill>
              </a:rPr>
              <a:t>   བཀོད་སྒྲིག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sp>
        <p:nvSpPr>
          <p:cNvPr id="6" name="Freeform 1176"/>
          <p:cNvSpPr>
            <a:spLocks noEditPoints="1"/>
          </p:cNvSpPr>
          <p:nvPr/>
        </p:nvSpPr>
        <p:spPr bwMode="auto">
          <a:xfrm>
            <a:off x="6370933" y="1722722"/>
            <a:ext cx="532851" cy="351960"/>
          </a:xfrm>
          <a:custGeom>
            <a:avLst/>
            <a:gdLst>
              <a:gd name="T0" fmla="*/ 256 w 256"/>
              <a:gd name="T1" fmla="*/ 96 h 232"/>
              <a:gd name="T2" fmla="*/ 224 w 256"/>
              <a:gd name="T3" fmla="*/ 128 h 232"/>
              <a:gd name="T4" fmla="*/ 192 w 256"/>
              <a:gd name="T5" fmla="*/ 96 h 232"/>
              <a:gd name="T6" fmla="*/ 160 w 256"/>
              <a:gd name="T7" fmla="*/ 128 h 232"/>
              <a:gd name="T8" fmla="*/ 128 w 256"/>
              <a:gd name="T9" fmla="*/ 96 h 232"/>
              <a:gd name="T10" fmla="*/ 96 w 256"/>
              <a:gd name="T11" fmla="*/ 128 h 232"/>
              <a:gd name="T12" fmla="*/ 64 w 256"/>
              <a:gd name="T13" fmla="*/ 96 h 232"/>
              <a:gd name="T14" fmla="*/ 32 w 256"/>
              <a:gd name="T15" fmla="*/ 128 h 232"/>
              <a:gd name="T16" fmla="*/ 0 w 256"/>
              <a:gd name="T17" fmla="*/ 96 h 232"/>
              <a:gd name="T18" fmla="*/ 23 w 256"/>
              <a:gd name="T19" fmla="*/ 36 h 232"/>
              <a:gd name="T20" fmla="*/ 234 w 256"/>
              <a:gd name="T21" fmla="*/ 36 h 232"/>
              <a:gd name="T22" fmla="*/ 256 w 256"/>
              <a:gd name="T23" fmla="*/ 96 h 232"/>
              <a:gd name="T24" fmla="*/ 216 w 256"/>
              <a:gd name="T25" fmla="*/ 24 h 232"/>
              <a:gd name="T26" fmla="*/ 40 w 256"/>
              <a:gd name="T27" fmla="*/ 24 h 232"/>
              <a:gd name="T28" fmla="*/ 28 w 256"/>
              <a:gd name="T29" fmla="*/ 12 h 232"/>
              <a:gd name="T30" fmla="*/ 40 w 256"/>
              <a:gd name="T31" fmla="*/ 0 h 232"/>
              <a:gd name="T32" fmla="*/ 216 w 256"/>
              <a:gd name="T33" fmla="*/ 0 h 232"/>
              <a:gd name="T34" fmla="*/ 228 w 256"/>
              <a:gd name="T35" fmla="*/ 12 h 232"/>
              <a:gd name="T36" fmla="*/ 216 w 256"/>
              <a:gd name="T37" fmla="*/ 24 h 232"/>
              <a:gd name="T38" fmla="*/ 36 w 256"/>
              <a:gd name="T39" fmla="*/ 140 h 232"/>
              <a:gd name="T40" fmla="*/ 36 w 256"/>
              <a:gd name="T41" fmla="*/ 140 h 232"/>
              <a:gd name="T42" fmla="*/ 39 w 256"/>
              <a:gd name="T43" fmla="*/ 139 h 232"/>
              <a:gd name="T44" fmla="*/ 40 w 256"/>
              <a:gd name="T45" fmla="*/ 139 h 232"/>
              <a:gd name="T46" fmla="*/ 42 w 256"/>
              <a:gd name="T47" fmla="*/ 139 h 232"/>
              <a:gd name="T48" fmla="*/ 48 w 256"/>
              <a:gd name="T49" fmla="*/ 137 h 232"/>
              <a:gd name="T50" fmla="*/ 48 w 256"/>
              <a:gd name="T51" fmla="*/ 137 h 232"/>
              <a:gd name="T52" fmla="*/ 48 w 256"/>
              <a:gd name="T53" fmla="*/ 196 h 232"/>
              <a:gd name="T54" fmla="*/ 208 w 256"/>
              <a:gd name="T55" fmla="*/ 196 h 232"/>
              <a:gd name="T56" fmla="*/ 208 w 256"/>
              <a:gd name="T57" fmla="*/ 137 h 232"/>
              <a:gd name="T58" fmla="*/ 208 w 256"/>
              <a:gd name="T59" fmla="*/ 137 h 232"/>
              <a:gd name="T60" fmla="*/ 214 w 256"/>
              <a:gd name="T61" fmla="*/ 139 h 232"/>
              <a:gd name="T62" fmla="*/ 216 w 256"/>
              <a:gd name="T63" fmla="*/ 139 h 232"/>
              <a:gd name="T64" fmla="*/ 217 w 256"/>
              <a:gd name="T65" fmla="*/ 139 h 232"/>
              <a:gd name="T66" fmla="*/ 220 w 256"/>
              <a:gd name="T67" fmla="*/ 140 h 232"/>
              <a:gd name="T68" fmla="*/ 220 w 256"/>
              <a:gd name="T69" fmla="*/ 140 h 232"/>
              <a:gd name="T70" fmla="*/ 224 w 256"/>
              <a:gd name="T71" fmla="*/ 140 h 232"/>
              <a:gd name="T72" fmla="*/ 232 w 256"/>
              <a:gd name="T73" fmla="*/ 139 h 232"/>
              <a:gd name="T74" fmla="*/ 232 w 256"/>
              <a:gd name="T75" fmla="*/ 220 h 232"/>
              <a:gd name="T76" fmla="*/ 220 w 256"/>
              <a:gd name="T77" fmla="*/ 232 h 232"/>
              <a:gd name="T78" fmla="*/ 36 w 256"/>
              <a:gd name="T79" fmla="*/ 232 h 232"/>
              <a:gd name="T80" fmla="*/ 24 w 256"/>
              <a:gd name="T81" fmla="*/ 220 h 232"/>
              <a:gd name="T82" fmla="*/ 24 w 256"/>
              <a:gd name="T83" fmla="*/ 139 h 232"/>
              <a:gd name="T84" fmla="*/ 32 w 256"/>
              <a:gd name="T85" fmla="*/ 140 h 232"/>
              <a:gd name="T86" fmla="*/ 36 w 256"/>
              <a:gd name="T87" fmla="*/ 1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1176"/>
          <p:cNvSpPr>
            <a:spLocks noEditPoints="1"/>
          </p:cNvSpPr>
          <p:nvPr/>
        </p:nvSpPr>
        <p:spPr bwMode="auto">
          <a:xfrm>
            <a:off x="5997906" y="2722242"/>
            <a:ext cx="515167" cy="361695"/>
          </a:xfrm>
          <a:custGeom>
            <a:avLst/>
            <a:gdLst>
              <a:gd name="T0" fmla="*/ 256 w 256"/>
              <a:gd name="T1" fmla="*/ 96 h 232"/>
              <a:gd name="T2" fmla="*/ 224 w 256"/>
              <a:gd name="T3" fmla="*/ 128 h 232"/>
              <a:gd name="T4" fmla="*/ 192 w 256"/>
              <a:gd name="T5" fmla="*/ 96 h 232"/>
              <a:gd name="T6" fmla="*/ 160 w 256"/>
              <a:gd name="T7" fmla="*/ 128 h 232"/>
              <a:gd name="T8" fmla="*/ 128 w 256"/>
              <a:gd name="T9" fmla="*/ 96 h 232"/>
              <a:gd name="T10" fmla="*/ 96 w 256"/>
              <a:gd name="T11" fmla="*/ 128 h 232"/>
              <a:gd name="T12" fmla="*/ 64 w 256"/>
              <a:gd name="T13" fmla="*/ 96 h 232"/>
              <a:gd name="T14" fmla="*/ 32 w 256"/>
              <a:gd name="T15" fmla="*/ 128 h 232"/>
              <a:gd name="T16" fmla="*/ 0 w 256"/>
              <a:gd name="T17" fmla="*/ 96 h 232"/>
              <a:gd name="T18" fmla="*/ 23 w 256"/>
              <a:gd name="T19" fmla="*/ 36 h 232"/>
              <a:gd name="T20" fmla="*/ 234 w 256"/>
              <a:gd name="T21" fmla="*/ 36 h 232"/>
              <a:gd name="T22" fmla="*/ 256 w 256"/>
              <a:gd name="T23" fmla="*/ 96 h 232"/>
              <a:gd name="T24" fmla="*/ 216 w 256"/>
              <a:gd name="T25" fmla="*/ 24 h 232"/>
              <a:gd name="T26" fmla="*/ 40 w 256"/>
              <a:gd name="T27" fmla="*/ 24 h 232"/>
              <a:gd name="T28" fmla="*/ 28 w 256"/>
              <a:gd name="T29" fmla="*/ 12 h 232"/>
              <a:gd name="T30" fmla="*/ 40 w 256"/>
              <a:gd name="T31" fmla="*/ 0 h 232"/>
              <a:gd name="T32" fmla="*/ 216 w 256"/>
              <a:gd name="T33" fmla="*/ 0 h 232"/>
              <a:gd name="T34" fmla="*/ 228 w 256"/>
              <a:gd name="T35" fmla="*/ 12 h 232"/>
              <a:gd name="T36" fmla="*/ 216 w 256"/>
              <a:gd name="T37" fmla="*/ 24 h 232"/>
              <a:gd name="T38" fmla="*/ 36 w 256"/>
              <a:gd name="T39" fmla="*/ 140 h 232"/>
              <a:gd name="T40" fmla="*/ 36 w 256"/>
              <a:gd name="T41" fmla="*/ 140 h 232"/>
              <a:gd name="T42" fmla="*/ 39 w 256"/>
              <a:gd name="T43" fmla="*/ 139 h 232"/>
              <a:gd name="T44" fmla="*/ 40 w 256"/>
              <a:gd name="T45" fmla="*/ 139 h 232"/>
              <a:gd name="T46" fmla="*/ 42 w 256"/>
              <a:gd name="T47" fmla="*/ 139 h 232"/>
              <a:gd name="T48" fmla="*/ 48 w 256"/>
              <a:gd name="T49" fmla="*/ 137 h 232"/>
              <a:gd name="T50" fmla="*/ 48 w 256"/>
              <a:gd name="T51" fmla="*/ 137 h 232"/>
              <a:gd name="T52" fmla="*/ 48 w 256"/>
              <a:gd name="T53" fmla="*/ 196 h 232"/>
              <a:gd name="T54" fmla="*/ 208 w 256"/>
              <a:gd name="T55" fmla="*/ 196 h 232"/>
              <a:gd name="T56" fmla="*/ 208 w 256"/>
              <a:gd name="T57" fmla="*/ 137 h 232"/>
              <a:gd name="T58" fmla="*/ 208 w 256"/>
              <a:gd name="T59" fmla="*/ 137 h 232"/>
              <a:gd name="T60" fmla="*/ 214 w 256"/>
              <a:gd name="T61" fmla="*/ 139 h 232"/>
              <a:gd name="T62" fmla="*/ 216 w 256"/>
              <a:gd name="T63" fmla="*/ 139 h 232"/>
              <a:gd name="T64" fmla="*/ 217 w 256"/>
              <a:gd name="T65" fmla="*/ 139 h 232"/>
              <a:gd name="T66" fmla="*/ 220 w 256"/>
              <a:gd name="T67" fmla="*/ 140 h 232"/>
              <a:gd name="T68" fmla="*/ 220 w 256"/>
              <a:gd name="T69" fmla="*/ 140 h 232"/>
              <a:gd name="T70" fmla="*/ 224 w 256"/>
              <a:gd name="T71" fmla="*/ 140 h 232"/>
              <a:gd name="T72" fmla="*/ 232 w 256"/>
              <a:gd name="T73" fmla="*/ 139 h 232"/>
              <a:gd name="T74" fmla="*/ 232 w 256"/>
              <a:gd name="T75" fmla="*/ 220 h 232"/>
              <a:gd name="T76" fmla="*/ 220 w 256"/>
              <a:gd name="T77" fmla="*/ 232 h 232"/>
              <a:gd name="T78" fmla="*/ 36 w 256"/>
              <a:gd name="T79" fmla="*/ 232 h 232"/>
              <a:gd name="T80" fmla="*/ 24 w 256"/>
              <a:gd name="T81" fmla="*/ 220 h 232"/>
              <a:gd name="T82" fmla="*/ 24 w 256"/>
              <a:gd name="T83" fmla="*/ 139 h 232"/>
              <a:gd name="T84" fmla="*/ 32 w 256"/>
              <a:gd name="T85" fmla="*/ 140 h 232"/>
              <a:gd name="T86" fmla="*/ 36 w 256"/>
              <a:gd name="T87" fmla="*/ 1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353" y="4397944"/>
            <a:ext cx="512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1" descr="0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236" y="4269540"/>
            <a:ext cx="1892021" cy="2283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7305" y="2256155"/>
            <a:ext cx="12170410" cy="325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Qomolangma-Drutsa" panose="01010100010101010101" charset="0"/>
                <a:cs typeface="Qomolangma-Drutsa" panose="01010100010101010101" charset="0"/>
              </a:rPr>
              <a:t>༄༅།།འདིར་བཞུགས་དགེ་སློབ་ལྷན་རྒྱས་ཀྱིས་</a:t>
            </a:r>
            <a:r>
              <a:rPr lang="bo-CN" alt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Qomolangma-Drutsa" panose="01010100010101010101" charset="0"/>
                <a:cs typeface="Qomolangma-Drutsa" panose="01010100010101010101" charset="0"/>
              </a:rPr>
              <a:t>ངའི་སློབ</a:t>
            </a:r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Qomolangma-Drutsa" panose="01010100010101010101" charset="0"/>
                <a:cs typeface="Qomolangma-Drutsa" panose="01010100010101010101" charset="0"/>
              </a:rPr>
              <a:t>་ཁྲིད་</a:t>
            </a:r>
          </a:p>
          <a:p>
            <a:endParaRPr lang="en-US" altLang="zh-CN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Qomolangma-Drutsa" panose="01010100010101010101" charset="0"/>
              <a:cs typeface="Qomolangma-Drutsa" panose="01010100010101010101" charset="0"/>
            </a:endParaRPr>
          </a:p>
          <a:p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Qomolangma-Drutsa" panose="01010100010101010101" charset="0"/>
                <a:cs typeface="Qomolangma-Drutsa" panose="01010100010101010101" charset="0"/>
              </a:rPr>
              <a:t>        གསན་པར་སྙིང་དབུས་ནས་ཐུགས་རྗེ་ཆེ་ཞུ།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3382448" y="3219450"/>
            <a:ext cx="52604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49140" y="184361"/>
            <a:ext cx="7649954" cy="78512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</a:rPr>
              <a:t>གཉིས་པ།བསླབ་</a:t>
            </a:r>
            <a:r>
              <a:rPr lang="bo-CN" altLang="zh-CN" sz="4400" b="1" dirty="0">
                <a:solidFill>
                  <a:schemeClr val="bg1"/>
                </a:solidFill>
              </a:rPr>
              <a:t>བྱ་དང་འབྲེལ་བའི་ཤེས་བྱ་མཚམས་སྦྱོར།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327" y="1605100"/>
            <a:ext cx="11442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000" b="1" dirty="0"/>
              <a:t>༡ བསླབ་བྱའི་གོ་དོན།</a:t>
            </a:r>
          </a:p>
          <a:p>
            <a:r>
              <a:rPr lang="bo-CN" altLang="zh-CN" sz="3600" b="1" dirty="0"/>
              <a:t>ལན། སློབ་གསོའམ་ཁ་ཏའི་དོན་ཡིན་ལ། དེ་ཡང་དམ</a:t>
            </a:r>
            <a:r>
              <a:rPr lang="bo-CN" altLang="zh-CN" sz="3600" b="1" dirty="0" smtClean="0"/>
              <a:t>་པའི་</a:t>
            </a:r>
            <a:r>
              <a:rPr lang="bo-CN" altLang="zh-CN" sz="3600" b="1" dirty="0"/>
              <a:t>ལྷ་ཆོས་སྐོར་གྱི་བླང་དོར་བྱེད་ཚུལ་གཙོ་བོ་བརྗོད་ཅིང་། རྗོད་བྱེད་ཕལ་ཆེར་ཚིགས་བཅད་ཀྱི་ལམ་ནས་དྲངས་པའི་རྩོམ་ལུས་ཤིག་གོ །</a:t>
            </a:r>
            <a:endParaRPr lang="zh-CN" altLang="en-US" sz="3600" b="1" dirty="0"/>
          </a:p>
        </p:txBody>
      </p:sp>
      <p:sp>
        <p:nvSpPr>
          <p:cNvPr id="3" name="矩形 2"/>
          <p:cNvSpPr/>
          <p:nvPr/>
        </p:nvSpPr>
        <p:spPr>
          <a:xfrm>
            <a:off x="315242" y="3742670"/>
            <a:ext cx="11158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o-CN" altLang="zh-CN" sz="2800" dirty="0">
              <a:solidFill>
                <a:prstClr val="black"/>
              </a:solidFill>
              <a:latin typeface="Microsoft Himalaya" panose="01010100010101010101" pitchFamily="2" charset="0"/>
              <a:ea typeface="SimSun" panose="02010600030101010101" pitchFamily="2" charset="-122"/>
            </a:endParaRPr>
          </a:p>
          <a:p>
            <a:pPr lvl="0"/>
            <a:r>
              <a:rPr lang="bo-CN" altLang="zh-CN" sz="40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༢ </a:t>
            </a:r>
            <a:r>
              <a:rPr lang="en-US" altLang="zh-CN" sz="4000" b="1" dirty="0" err="1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ལེགས་བཤད་དང་བསླབ་བྱ་གཉིས་ཀྱི་ཁྱད་པར</a:t>
            </a:r>
            <a:r>
              <a:rPr lang="en-US" altLang="zh-CN" sz="40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།</a:t>
            </a:r>
          </a:p>
          <a:p>
            <a:pPr lvl="0"/>
            <a:r>
              <a:rPr lang="en-US" altLang="en-US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ལན། </a:t>
            </a:r>
            <a:r>
              <a:rPr lang="en-US" altLang="zh-CN" sz="3600" b="1" dirty="0" err="1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ལེགས་བཤད་ནི་འཇིག་རྟེན་མི་ཆོས་གཙོར་བཟུང་བ་དང</a:t>
            </a:r>
            <a:r>
              <a:rPr lang="en-US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་</a:t>
            </a:r>
            <a:r>
              <a:rPr lang="bo-CN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། </a:t>
            </a:r>
            <a:r>
              <a:rPr lang="en-US" altLang="zh-CN" sz="3600" b="1" dirty="0" err="1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བསླབ་བྱ་ནི་དམ་པའི་ལྷ་ཆོས་སྒྲུབ་ཚུལ་ལ་སྦྱ</a:t>
            </a:r>
            <a:r>
              <a:rPr lang="en-US" altLang="en-US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ར</a:t>
            </a:r>
            <a:r>
              <a:rPr lang="en-US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་</a:t>
            </a:r>
            <a:r>
              <a:rPr lang="bo-CN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         </a:t>
            </a:r>
          </a:p>
          <a:p>
            <a:pPr lvl="0"/>
            <a:r>
              <a:rPr lang="bo-CN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       </a:t>
            </a:r>
            <a:r>
              <a:rPr lang="en-US" altLang="zh-CN" sz="3600" b="1" dirty="0" err="1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བའི་བརྗོད་བྱ་གཙོ་བོར་བཟུང་བའི་རྩོམ་ལུས་ཤིག་གོ</a:t>
            </a:r>
            <a:r>
              <a:rPr lang="bo-CN" altLang="zh-CN" sz="3600" b="1" dirty="0">
                <a:solidFill>
                  <a:prstClr val="black"/>
                </a:solidFill>
                <a:latin typeface="Microsoft Himalaya" panose="01010100010101010101" pitchFamily="2" charset="0"/>
                <a:ea typeface="SimSun" panose="02010600030101010101" pitchFamily="2" charset="-122"/>
              </a:rPr>
              <a:t> །</a:t>
            </a:r>
            <a:endParaRPr lang="en-US" altLang="en-US" sz="4000" b="1" dirty="0">
              <a:solidFill>
                <a:prstClr val="black"/>
              </a:solidFill>
              <a:latin typeface="Microsoft Himalaya" panose="01010100010101010101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  <p:sp>
        <p:nvSpPr>
          <p:cNvPr id="1048595" name="TextBox 1048594"/>
          <p:cNvSpPr txBox="1"/>
          <p:nvPr/>
        </p:nvSpPr>
        <p:spPr>
          <a:xfrm>
            <a:off x="117475" y="2177415"/>
            <a:ext cx="11704955" cy="381127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bo-CN" altLang="zh-CN" sz="2800" dirty="0">
                <a:solidFill>
                  <a:srgbClr val="000000"/>
                </a:solidFill>
              </a:rPr>
              <a:t>           </a:t>
            </a:r>
            <a:r>
              <a:rPr lang="zh-CN" sz="3600" b="1" dirty="0">
                <a:solidFill>
                  <a:srgbClr val="000000"/>
                </a:solidFill>
              </a:rPr>
              <a:t>གུང་ཐང་བསྟན་པའི་སྒྲོན་མེ་ནི་མདོ་སྨད་ཤར་ལྷོའི་ཕྱོགས་ཀྱི་མཛོད་དགེའི་སྨད་</a:t>
            </a:r>
            <a:r>
              <a:rPr lang="zh-CN" sz="3600" b="1" dirty="0" smtClean="0">
                <a:solidFill>
                  <a:srgbClr val="000000"/>
                </a:solidFill>
              </a:rPr>
              <a:t>དུ་</a:t>
            </a:r>
            <a:r>
              <a:rPr lang="zh-CN" sz="3600" b="1" dirty="0">
                <a:solidFill>
                  <a:srgbClr val="000000"/>
                </a:solidFill>
              </a:rPr>
              <a:t>ཡབ་ལྕགས་པོ་བྱམས་དང་ཡུམ་བོ་ཅོག་གཉིས་ཀྱི་སྲས་སུ་རབ་བྱུ</a:t>
            </a:r>
            <a:r>
              <a:rPr lang="bo-CN" altLang="zh-CN" sz="3600" b="1" dirty="0">
                <a:solidFill>
                  <a:srgbClr val="000000"/>
                </a:solidFill>
              </a:rPr>
              <a:t>ང</a:t>
            </a:r>
            <a:r>
              <a:rPr lang="zh-CN" sz="3600" b="1" dirty="0">
                <a:solidFill>
                  <a:srgbClr val="000000"/>
                </a:solidFill>
              </a:rPr>
              <a:t>་བཅུ་གསུམ་པའི་ཤིང་རྟ་ལོ</a:t>
            </a:r>
            <a:r>
              <a:rPr lang="zh-CN" b="1" dirty="0">
                <a:solidFill>
                  <a:srgbClr val="C00000"/>
                </a:solidFill>
              </a:rPr>
              <a:t>(</a:t>
            </a:r>
            <a:r>
              <a:rPr lang="zh-CN" sz="3600" b="1" dirty="0">
                <a:solidFill>
                  <a:srgbClr val="C00000"/>
                </a:solidFill>
              </a:rPr>
              <a:t>༡༧༦༢</a:t>
            </a:r>
            <a:r>
              <a:rPr lang="zh-CN" b="1" dirty="0">
                <a:solidFill>
                  <a:srgbClr val="C00000"/>
                </a:solidFill>
              </a:rPr>
              <a:t>)</a:t>
            </a:r>
            <a:r>
              <a:rPr lang="bo-CN" altLang="zh-CN" b="1" dirty="0">
                <a:solidFill>
                  <a:srgbClr val="C00000"/>
                </a:solidFill>
              </a:rPr>
              <a:t> </a:t>
            </a:r>
            <a:r>
              <a:rPr lang="zh-CN" sz="3600" b="1" dirty="0">
                <a:solidFill>
                  <a:srgbClr val="000000"/>
                </a:solidFill>
              </a:rPr>
              <a:t>སྐུ་འཁྲུངས།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ཀུན་མཁྱེན་འཇིགས་མེད་དབང་བོ་སོགས་བླ་མ་མང་དུ་བསྟེན།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དགུང་ལོ་ཉེར་</a:t>
            </a:r>
            <a:r>
              <a:rPr lang="zh-CN" sz="3600" b="1" dirty="0" smtClean="0">
                <a:solidFill>
                  <a:srgbClr val="000000"/>
                </a:solidFill>
              </a:rPr>
              <a:t>ག</a:t>
            </a:r>
            <a:r>
              <a:rPr lang="bo-CN" altLang="zh-CN" sz="3600" b="1" dirty="0" smtClean="0">
                <a:solidFill>
                  <a:srgbClr val="000000"/>
                </a:solidFill>
              </a:rPr>
              <a:t>སུམ</a:t>
            </a:r>
            <a:r>
              <a:rPr lang="zh-CN" sz="3600" b="1" dirty="0" smtClean="0">
                <a:solidFill>
                  <a:srgbClr val="000000"/>
                </a:solidFill>
              </a:rPr>
              <a:t>་</a:t>
            </a:r>
            <a:r>
              <a:rPr lang="zh-CN" sz="3600" b="1" dirty="0">
                <a:solidFill>
                  <a:srgbClr val="000000"/>
                </a:solidFill>
              </a:rPr>
              <a:t>པར་ལྷ་རམས་པའི་མཚན་བཏགས་བཞེས།</a:t>
            </a:r>
            <a:r>
              <a:rPr lang="bo-CN" altLang="zh-CN" sz="3600" b="1" dirty="0">
                <a:solidFill>
                  <a:srgbClr val="000000"/>
                </a:solidFill>
              </a:rPr>
              <a:t>    </a:t>
            </a:r>
            <a:r>
              <a:rPr lang="zh-CN" sz="3600" b="1" dirty="0">
                <a:solidFill>
                  <a:srgbClr val="000000"/>
                </a:solidFill>
              </a:rPr>
              <a:t>མདོ་རྒྱུད་རིག་གནས་དང་བཅས་པའི་བསྟན་བཅོས་པོད་བཅུ་གཉིས་མཛད།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དགེ་ལྡན་བསྟན་འབར་མ་དང་རྗེ་བསྟོད་དོན་ལྡན་མ་གསུངས་པས</a:t>
            </a:r>
            <a:r>
              <a:rPr lang="bo-CN" altLang="zh-CN" sz="3600" b="1" dirty="0">
                <a:solidFill>
                  <a:srgbClr val="000000"/>
                </a:solidFill>
              </a:rPr>
              <a:t>་</a:t>
            </a:r>
            <a:r>
              <a:rPr lang="zh-CN" sz="3600" b="1" dirty="0">
                <a:solidFill>
                  <a:srgbClr val="000000"/>
                </a:solidFill>
              </a:rPr>
              <a:t>གུང་ཐང་འཇམ་པའི་དབྱངས་ཞེས་བོད་ཁམས་ཡོངས་སུ་གྲགས།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དགུང་ལོ་རེ་གཉིས་པ་རབ་བྱུང་བཅུ་བཞིའི་ཆུ་ལུག་ལོར</a:t>
            </a:r>
            <a:r>
              <a:rPr lang="zh-CN" b="1" dirty="0">
                <a:solidFill>
                  <a:srgbClr val="C00000"/>
                </a:solidFill>
              </a:rPr>
              <a:t>(</a:t>
            </a:r>
            <a:r>
              <a:rPr lang="zh-CN" sz="3600" b="1" dirty="0">
                <a:solidFill>
                  <a:srgbClr val="C00000"/>
                </a:solidFill>
              </a:rPr>
              <a:t>༡༨༢༣</a:t>
            </a:r>
            <a:r>
              <a:rPr lang="zh-CN" b="1" dirty="0">
                <a:solidFill>
                  <a:srgbClr val="C00000"/>
                </a:solidFill>
              </a:rPr>
              <a:t>)</a:t>
            </a:r>
            <a:r>
              <a:rPr lang="zh-CN" sz="3600" b="1" dirty="0">
                <a:solidFill>
                  <a:srgbClr val="000000"/>
                </a:solidFill>
              </a:rPr>
              <a:t>སྐུ་གཤེགས།</a:t>
            </a:r>
            <a:r>
              <a:rPr lang="bo-CN" altLang="zh-CN" sz="3600" b="1" dirty="0">
                <a:solidFill>
                  <a:srgbClr val="000000"/>
                </a:solidFill>
              </a:rPr>
              <a:t>  ད</a:t>
            </a:r>
            <a:r>
              <a:rPr lang="zh-CN" sz="3600" b="1" dirty="0">
                <a:solidFill>
                  <a:srgbClr val="000000"/>
                </a:solidFill>
              </a:rPr>
              <a:t>བལ་མང་པཎྜི་ཏ་སོགས་སློབ་མ་མཁས་ཆེན་མང་དུ་བྱུང་།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25934" y="478971"/>
            <a:ext cx="4849630" cy="540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4400" b="1" dirty="0" smtClean="0">
                <a:solidFill>
                  <a:schemeClr val="bg1"/>
                </a:solidFill>
              </a:rPr>
              <a:t>ག</a:t>
            </a:r>
            <a:r>
              <a:rPr lang="bo-CN" altLang="zh-CN" sz="4400" b="1" dirty="0" smtClean="0">
                <a:solidFill>
                  <a:schemeClr val="bg1"/>
                </a:solidFill>
              </a:rPr>
              <a:t>སུམ</a:t>
            </a:r>
            <a:r>
              <a:rPr lang="zh-CN" altLang="zh-CN" sz="4400" b="1" dirty="0" smtClean="0">
                <a:solidFill>
                  <a:schemeClr val="bg1"/>
                </a:solidFill>
              </a:rPr>
              <a:t>་</a:t>
            </a:r>
            <a:r>
              <a:rPr lang="zh-CN" altLang="zh-CN" sz="4400" b="1" dirty="0">
                <a:solidFill>
                  <a:schemeClr val="bg1"/>
                </a:solidFill>
              </a:rPr>
              <a:t>པ།</a:t>
            </a:r>
            <a:r>
              <a:rPr lang="bo-CN" altLang="zh-CN" sz="4400" b="1" dirty="0">
                <a:solidFill>
                  <a:schemeClr val="bg1"/>
                </a:solidFill>
              </a:rPr>
              <a:t> </a:t>
            </a:r>
            <a:r>
              <a:rPr lang="zh-CN" altLang="zh-CN" sz="4400" b="1" dirty="0">
                <a:solidFill>
                  <a:schemeClr val="bg1"/>
                </a:solidFill>
              </a:rPr>
              <a:t>མཛད་པ་པོ་མཚམས་སྦྱོར།</a:t>
            </a:r>
          </a:p>
        </p:txBody>
      </p:sp>
      <p:pic>
        <p:nvPicPr>
          <p:cNvPr id="2" name="图片 1" descr="微信图片_20230923160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118745"/>
            <a:ext cx="5069840" cy="186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GIGA/Desktop/8.4/77.jpg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7185" b="7185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3382448" y="3219450"/>
            <a:ext cx="52604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48590" name="TextBox 1048589"/>
          <p:cNvSpPr txBox="1"/>
          <p:nvPr/>
        </p:nvSpPr>
        <p:spPr>
          <a:xfrm>
            <a:off x="411835" y="1583345"/>
            <a:ext cx="11284657" cy="645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3600" b="1" dirty="0">
                <a:solidFill>
                  <a:srgbClr val="000000"/>
                </a:solidFill>
              </a:rPr>
              <a:t>         </a:t>
            </a:r>
            <a:r>
              <a:rPr lang="en-US" altLang="zh-CN" sz="3600" b="1" dirty="0">
                <a:solidFill>
                  <a:srgbClr val="000000"/>
                </a:solidFill>
              </a:rPr>
              <a:t> </a:t>
            </a:r>
            <a:endParaRPr lang="zh-CN" sz="2800" dirty="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0205" y="592455"/>
            <a:ext cx="7517130" cy="539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</a:rPr>
              <a:t>བཞི</a:t>
            </a:r>
            <a:r>
              <a:rPr lang="zh-CN" altLang="zh-CN" sz="4400" b="1" dirty="0" smtClean="0">
                <a:solidFill>
                  <a:schemeClr val="bg1"/>
                </a:solidFill>
              </a:rPr>
              <a:t>་</a:t>
            </a:r>
            <a:r>
              <a:rPr lang="zh-CN" altLang="zh-CN" sz="4400" b="1" dirty="0">
                <a:solidFill>
                  <a:schemeClr val="bg1"/>
                </a:solidFill>
              </a:rPr>
              <a:t>པ།</a:t>
            </a:r>
            <a:r>
              <a:rPr lang="bo-CN" altLang="zh-CN" sz="4400" b="1" dirty="0">
                <a:solidFill>
                  <a:schemeClr val="bg1"/>
                </a:solidFill>
              </a:rPr>
              <a:t> གུང་ཐང་སྐུ་ཕྲེང་རིམ་བྱོན་གྱི་མཚན་དང་འདྲ་པར།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微信图片_20230923160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75" y="1132205"/>
            <a:ext cx="4880610" cy="4332605"/>
          </a:xfrm>
          <a:prstGeom prst="rect">
            <a:avLst/>
          </a:prstGeom>
        </p:spPr>
      </p:pic>
      <p:pic>
        <p:nvPicPr>
          <p:cNvPr id="4" name="图片 3" descr="微信图片_20230923160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" y="1132205"/>
            <a:ext cx="6000115" cy="4253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165" y="5465445"/>
            <a:ext cx="6051550" cy="502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/>
              <a:t>གུང་ཐང་སྐུ་ཕྲེང་དང་བོ་འཇམ་དབྱངས་བླ་མ་ཁྲི་ཆེན་དགེ་འདུན་ཕུན་ཚོགས</a:t>
            </a:r>
            <a:r>
              <a:rPr lang="bo-CN" altLang="zh-CN" sz="2800"/>
              <a:t>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12180" y="5501005"/>
            <a:ext cx="6115685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/>
              <a:t>གུང་ཐང་སྐུ་ཕྲེང་གཉིས་པ་འཇམ་དབྱངས་བླ་མ་ཁྲི་ཆེན་ངག་དབང་བསྟན་པའི་རྒྱལ་མཚན།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GIGA/Desktop/8.4/77.jpg77"/>
          <p:cNvPicPr>
            <a:picLocks noChangeAspect="1"/>
          </p:cNvPicPr>
          <p:nvPr/>
        </p:nvPicPr>
        <p:blipFill>
          <a:blip r:embed="rId3"/>
          <a:srcRect t="7185" b="7185"/>
          <a:stretch>
            <a:fillRect/>
          </a:stretch>
        </p:blipFill>
        <p:spPr>
          <a:xfrm>
            <a:off x="0" y="1"/>
            <a:ext cx="12025313" cy="6858000"/>
          </a:xfrm>
          <a:prstGeom prst="rect">
            <a:avLst/>
          </a:prstGeom>
        </p:spPr>
      </p:pic>
      <p:sp>
        <p:nvSpPr>
          <p:cNvPr id="1048621" name="TextBox 1048620"/>
          <p:cNvSpPr txBox="1"/>
          <p:nvPr/>
        </p:nvSpPr>
        <p:spPr>
          <a:xfrm>
            <a:off x="-7065989" y="8200118"/>
            <a:ext cx="1122208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7960" y="290195"/>
            <a:ext cx="7548880" cy="539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  <a:sym typeface="+mn-ea"/>
              </a:rPr>
              <a:t>བཞི</a:t>
            </a:r>
            <a:r>
              <a:rPr lang="zh-CN" altLang="zh-CN" sz="4400" b="1" dirty="0" smtClean="0">
                <a:solidFill>
                  <a:schemeClr val="bg1"/>
                </a:solidFill>
                <a:sym typeface="+mn-ea"/>
              </a:rPr>
              <a:t>་</a:t>
            </a:r>
            <a:r>
              <a:rPr lang="zh-CN" altLang="zh-CN" sz="4400" b="1" dirty="0">
                <a:solidFill>
                  <a:schemeClr val="bg1"/>
                </a:solidFill>
                <a:sym typeface="+mn-ea"/>
              </a:rPr>
              <a:t>པ།</a:t>
            </a:r>
            <a:r>
              <a:rPr lang="bo-CN" altLang="zh-CN" sz="4400" b="1" dirty="0">
                <a:solidFill>
                  <a:schemeClr val="bg1"/>
                </a:solidFill>
                <a:sym typeface="+mn-ea"/>
              </a:rPr>
              <a:t> གུང་ཐང་སྐུ་ཕྲེང་རིམ་བྱོན་གྱི་མཚན་དང་འདྲ་པར།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24" descr="0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3947" y="3748050"/>
            <a:ext cx="3628086" cy="2493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微信图片_20230923160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35" y="829310"/>
            <a:ext cx="5494655" cy="4640580"/>
          </a:xfrm>
          <a:prstGeom prst="rect">
            <a:avLst/>
          </a:prstGeom>
        </p:spPr>
      </p:pic>
      <p:pic>
        <p:nvPicPr>
          <p:cNvPr id="3" name="图片 2" descr="微信图片_202309231603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890" y="829310"/>
            <a:ext cx="6134735" cy="460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505" y="5642610"/>
            <a:ext cx="5822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 གུང་ཐང་སྐུ་ཕྲེང་བཞི་བ་འཇམ་དབྱངས་བླ་མ་ཁྲི་ཆེན་བསྟན་པའི་རྒྱ་མཚོ།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7090" y="5583555"/>
            <a:ext cx="5523865" cy="526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/>
              <a:t>གུང་ཐང་སྐུ་ཕྲེང་ལྔ་བ་འཇམ་དབྱངས་བླ་མ་ཁྲི་ཆེན་བསྟན་པའི་ཉི་མ།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1"/>
            <a:ext cx="12025313" cy="6858000"/>
          </a:xfrm>
          <a:prstGeom prst="rect">
            <a:avLst/>
          </a:prstGeom>
        </p:spPr>
      </p:pic>
      <p:sp>
        <p:nvSpPr>
          <p:cNvPr id="1048621" name="TextBox 1048620"/>
          <p:cNvSpPr txBox="1"/>
          <p:nvPr/>
        </p:nvSpPr>
        <p:spPr>
          <a:xfrm>
            <a:off x="-7065989" y="8200118"/>
            <a:ext cx="1122208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7960" y="290195"/>
            <a:ext cx="7626985" cy="539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  <a:sym typeface="+mn-ea"/>
              </a:rPr>
              <a:t>བཞི</a:t>
            </a:r>
            <a:r>
              <a:rPr lang="zh-CN" altLang="zh-CN" sz="4400" b="1" dirty="0" smtClean="0">
                <a:solidFill>
                  <a:schemeClr val="bg1"/>
                </a:solidFill>
                <a:sym typeface="+mn-ea"/>
              </a:rPr>
              <a:t>་</a:t>
            </a:r>
            <a:r>
              <a:rPr lang="zh-CN" altLang="zh-CN" sz="4400" b="1" dirty="0">
                <a:solidFill>
                  <a:schemeClr val="bg1"/>
                </a:solidFill>
                <a:sym typeface="+mn-ea"/>
              </a:rPr>
              <a:t>པ།</a:t>
            </a:r>
            <a:r>
              <a:rPr lang="bo-CN" altLang="zh-CN" sz="4400" b="1" dirty="0">
                <a:solidFill>
                  <a:schemeClr val="bg1"/>
                </a:solidFill>
                <a:sym typeface="+mn-ea"/>
              </a:rPr>
              <a:t> གུང་ཐང་སྐུ་ཕྲེང་རིམ་བྱོན་གྱི་མཚན་དང་འདྲ་པར།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24" descr="0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3947" y="3748050"/>
            <a:ext cx="3628086" cy="2493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微信图片_202309231603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85" y="829945"/>
            <a:ext cx="5018405" cy="4645660"/>
          </a:xfrm>
          <a:prstGeom prst="rect">
            <a:avLst/>
          </a:prstGeom>
        </p:spPr>
      </p:pic>
      <p:pic>
        <p:nvPicPr>
          <p:cNvPr id="3" name="图片 2" descr="a242fe6ac4617cb8ce60a5cd790f8b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60" y="829945"/>
            <a:ext cx="6130925" cy="4521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0540" y="5216525"/>
            <a:ext cx="5135880" cy="645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/>
              <a:t>གུང་ཐང་སྐུ་ཕྲེང་དྲུག་པ་འཇམ་དབྱངས་བླ་མ་ཁྲི་ཆེན་བསྟན་པའི་དབང་ཕྱུག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56075" y="5862320"/>
            <a:ext cx="7597775" cy="511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/>
              <a:t>གུང་ཐང་སྐུ་ཕྲེང་བདུན་པ་འཇམ་དབྱངས་བླ་མ་བློ་བཟང་འཇམ་དབྱངས་དགེ་ལེགས་བསྟན་པའི་མཁན་ཆེན་མཆོག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C:/Users/GIGA/Desktop/8.4/77.jpg77"/>
          <p:cNvPicPr>
            <a:picLocks noChangeAspect="1"/>
          </p:cNvPicPr>
          <p:nvPr/>
        </p:nvPicPr>
        <p:blipFill>
          <a:blip r:embed="rId2"/>
          <a:srcRect t="7185" b="7185"/>
          <a:stretch>
            <a:fillRect/>
          </a:stretch>
        </p:blipFill>
        <p:spPr>
          <a:xfrm>
            <a:off x="0" y="0"/>
            <a:ext cx="12025313" cy="6858000"/>
          </a:xfrm>
          <a:prstGeom prst="rect">
            <a:avLst/>
          </a:prstGeom>
        </p:spPr>
      </p:pic>
      <p:sp>
        <p:nvSpPr>
          <p:cNvPr id="1048585" name="TextBox 1048584"/>
          <p:cNvSpPr txBox="1"/>
          <p:nvPr/>
        </p:nvSpPr>
        <p:spPr>
          <a:xfrm>
            <a:off x="342900" y="4526280"/>
            <a:ext cx="10821035" cy="181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2762" y="450047"/>
            <a:ext cx="3993711" cy="540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 smtClean="0">
                <a:solidFill>
                  <a:schemeClr val="bg1"/>
                </a:solidFill>
              </a:rPr>
              <a:t>ལྔ་</a:t>
            </a:r>
            <a:r>
              <a:rPr lang="zh-CN" altLang="zh-CN" sz="4400" b="1" dirty="0" smtClean="0">
                <a:solidFill>
                  <a:schemeClr val="bg1"/>
                </a:solidFill>
              </a:rPr>
              <a:t>པ</a:t>
            </a:r>
            <a:r>
              <a:rPr lang="zh-CN" altLang="zh-CN" sz="4400" b="1" dirty="0">
                <a:solidFill>
                  <a:schemeClr val="bg1"/>
                </a:solidFill>
              </a:rPr>
              <a:t>།</a:t>
            </a:r>
            <a:r>
              <a:rPr lang="bo-CN" altLang="zh-CN" sz="4400" b="1" dirty="0">
                <a:solidFill>
                  <a:schemeClr val="bg1"/>
                </a:solidFill>
              </a:rPr>
              <a:t> </a:t>
            </a:r>
            <a:r>
              <a:rPr lang="zh-CN" altLang="zh-CN" sz="4400" b="1" dirty="0">
                <a:solidFill>
                  <a:schemeClr val="bg1"/>
                </a:solidFill>
              </a:rPr>
              <a:t>ཐ་སྙད་མཆན་འགྲེལ།</a:t>
            </a:r>
          </a:p>
        </p:txBody>
      </p:sp>
      <p:sp>
        <p:nvSpPr>
          <p:cNvPr id="2" name="矩形 1"/>
          <p:cNvSpPr/>
          <p:nvPr/>
        </p:nvSpPr>
        <p:spPr>
          <a:xfrm>
            <a:off x="217614" y="1472890"/>
            <a:ext cx="1800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</a:rPr>
              <a:t>མཛའ་བཤེས</a:t>
            </a:r>
            <a:r>
              <a:rPr lang="en-US" altLang="zh-CN" sz="3600" b="1" dirty="0">
                <a:solidFill>
                  <a:srgbClr val="FFFF00"/>
                </a:solidFill>
              </a:rPr>
              <a:t>།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03729" y="1484795"/>
            <a:ext cx="2008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000000"/>
                </a:solidFill>
              </a:rPr>
              <a:t>གཉེན་གྲོགས་ལ་གོ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189736" y="2289169"/>
            <a:ext cx="182787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  </a:t>
            </a:r>
            <a:r>
              <a:rPr lang="en-US" altLang="zh-CN" sz="3600" b="1" dirty="0" err="1">
                <a:solidFill>
                  <a:srgbClr val="FFFF00"/>
                </a:solidFill>
              </a:rPr>
              <a:t>རྣམ་གཡེང</a:t>
            </a:r>
            <a:r>
              <a:rPr lang="en-US" altLang="zh-CN" sz="3600" b="1" dirty="0">
                <a:solidFill>
                  <a:srgbClr val="FFFF00"/>
                </a:solidFill>
              </a:rPr>
              <a:t>།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54879" y="2289169"/>
            <a:ext cx="814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srgbClr val="000000"/>
                </a:solidFill>
              </a:rPr>
              <a:t>     </a:t>
            </a:r>
            <a:r>
              <a:rPr lang="zh-CN" altLang="en-US" sz="3600" b="1" dirty="0">
                <a:solidFill>
                  <a:srgbClr val="000000"/>
                </a:solidFill>
              </a:rPr>
              <a:t>ལས་སོགས་ལ་ནན་ཏན་དང་འགན་ལེན་མི་བྱེད་པར་སེམས་ཕྱིར་གཡེང་བ།</a:t>
            </a:r>
          </a:p>
        </p:txBody>
      </p:sp>
      <p:sp>
        <p:nvSpPr>
          <p:cNvPr id="17" name="矩形 16"/>
          <p:cNvSpPr/>
          <p:nvPr/>
        </p:nvSpPr>
        <p:spPr>
          <a:xfrm>
            <a:off x="169630" y="3172039"/>
            <a:ext cx="184798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</a:rPr>
              <a:t>  སྒྲོ་འདོགས།</a:t>
            </a:r>
            <a:r>
              <a:rPr lang="en-US" altLang="zh-CN" sz="3600" b="1" dirty="0">
                <a:solidFill>
                  <a:srgbClr val="002060"/>
                </a:solidFill>
              </a:rPr>
              <a:t> </a:t>
            </a:r>
            <a:endParaRPr lang="zh-CN" altLang="en-US" sz="2400" b="1" dirty="0"/>
          </a:p>
        </p:txBody>
      </p:sp>
      <p:sp>
        <p:nvSpPr>
          <p:cNvPr id="31" name="矩形 30"/>
          <p:cNvSpPr/>
          <p:nvPr/>
        </p:nvSpPr>
        <p:spPr>
          <a:xfrm>
            <a:off x="1835602" y="3232238"/>
            <a:ext cx="791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</a:rPr>
              <a:t>   མེད་པ་ཡོད་པ</a:t>
            </a:r>
            <a:r>
              <a:rPr lang="bo-CN" altLang="zh-CN" sz="3600" b="1" dirty="0">
                <a:solidFill>
                  <a:srgbClr val="000000"/>
                </a:solidFill>
              </a:rPr>
              <a:t>ར</a:t>
            </a:r>
            <a:r>
              <a:rPr lang="zh-CN" altLang="en-US" sz="3600" b="1" dirty="0">
                <a:solidFill>
                  <a:srgbClr val="000000"/>
                </a:solidFill>
              </a:rPr>
              <a:t>་སྨྲ་བ་ལ་སྒྲོ་འདོགས་ཟེར།</a:t>
            </a:r>
            <a:r>
              <a:rPr lang="en-US" altLang="zh-CN" sz="3600" b="1" dirty="0">
                <a:solidFill>
                  <a:srgbClr val="000000"/>
                </a:solidFill>
              </a:rPr>
              <a:t> </a:t>
            </a:r>
            <a:r>
              <a:rPr lang="bo-CN" altLang="zh-CN" sz="3600" b="1" dirty="0">
                <a:solidFill>
                  <a:srgbClr val="000000"/>
                </a:solidFill>
              </a:rPr>
              <a:t>ཡོད་པ་མེད་པར་སྨྲ་བ་སྐུར་འདེབས།</a:t>
            </a:r>
            <a:endParaRPr lang="zh-CN" altLang="en-US" sz="2400" b="1" dirty="0"/>
          </a:p>
        </p:txBody>
      </p:sp>
      <p:sp>
        <p:nvSpPr>
          <p:cNvPr id="1048576" name="矩形 1048575"/>
          <p:cNvSpPr/>
          <p:nvPr/>
        </p:nvSpPr>
        <p:spPr>
          <a:xfrm>
            <a:off x="169630" y="4158265"/>
            <a:ext cx="181456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  </a:t>
            </a:r>
            <a:r>
              <a:rPr lang="en-US" altLang="zh-CN" sz="3600" b="1" dirty="0" err="1">
                <a:solidFill>
                  <a:srgbClr val="FFFF00"/>
                </a:solidFill>
              </a:rPr>
              <a:t>ཡོན་ཏན</a:t>
            </a:r>
            <a:r>
              <a:rPr lang="en-US" altLang="zh-CN" sz="3600" b="1" dirty="0">
                <a:solidFill>
                  <a:srgbClr val="FFFF00"/>
                </a:solidFill>
              </a:rPr>
              <a:t>།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48577" name="矩形 1048576"/>
          <p:cNvSpPr/>
          <p:nvPr/>
        </p:nvSpPr>
        <p:spPr>
          <a:xfrm>
            <a:off x="1476016" y="4218464"/>
            <a:ext cx="819350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</a:rPr>
              <a:t>    </a:t>
            </a:r>
            <a:r>
              <a:rPr lang="en-US" altLang="zh-CN" sz="3600" b="1" dirty="0" err="1">
                <a:solidFill>
                  <a:srgbClr val="000000"/>
                </a:solidFill>
              </a:rPr>
              <a:t>ཤེས་བྱ་རིག་པའི་གནས་ཅི་རིགས་བསླབས་ནས་ངེས་པའི་བློའམ་ནུས་པའི</a:t>
            </a:r>
            <a:r>
              <a:rPr lang="bo-CN" altLang="en-US" sz="3600" b="1" dirty="0" err="1">
                <a:solidFill>
                  <a:srgbClr val="000000"/>
                </a:solidFill>
              </a:rPr>
              <a:t>་</a:t>
            </a:r>
            <a:r>
              <a:rPr lang="en-US" altLang="zh-CN" sz="3600" b="1" dirty="0" err="1">
                <a:solidFill>
                  <a:srgbClr val="000000"/>
                </a:solidFill>
              </a:rPr>
              <a:t>མིང</a:t>
            </a:r>
            <a:r>
              <a:rPr lang="en-US" altLang="zh-CN" sz="3600" b="1" dirty="0">
                <a:solidFill>
                  <a:srgbClr val="000000"/>
                </a:solidFill>
              </a:rPr>
              <a:t>་།</a:t>
            </a:r>
            <a:endParaRPr lang="zh-CN" altLang="en-US" sz="2400" b="1" dirty="0"/>
          </a:p>
        </p:txBody>
      </p:sp>
      <p:sp>
        <p:nvSpPr>
          <p:cNvPr id="1048578" name="矩形 1048577"/>
          <p:cNvSpPr/>
          <p:nvPr/>
        </p:nvSpPr>
        <p:spPr>
          <a:xfrm>
            <a:off x="133104" y="5258475"/>
            <a:ext cx="185108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</a:rPr>
              <a:t>བརྩོན་འགྲུས</a:t>
            </a:r>
            <a:r>
              <a:rPr lang="en-US" altLang="zh-CN" sz="3600" b="1" dirty="0">
                <a:solidFill>
                  <a:srgbClr val="FFFF00"/>
                </a:solidFill>
              </a:rPr>
              <a:t>།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48580" name="矩形 1048579"/>
          <p:cNvSpPr/>
          <p:nvPr/>
        </p:nvSpPr>
        <p:spPr>
          <a:xfrm>
            <a:off x="1553210" y="5258435"/>
            <a:ext cx="106705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</a:rPr>
              <a:t>   </a:t>
            </a:r>
            <a:r>
              <a:rPr lang="en-US" altLang="zh-CN" sz="3600" b="1" dirty="0" err="1">
                <a:solidFill>
                  <a:srgbClr val="000000"/>
                </a:solidFill>
              </a:rPr>
              <a:t>དགེ་བའི་གནས་ལ་སེམས་མངོན་པ</a:t>
            </a:r>
            <a:r>
              <a:rPr lang="bo-CN" altLang="zh-CN" sz="3600" b="1" dirty="0">
                <a:solidFill>
                  <a:srgbClr val="000000"/>
                </a:solidFill>
              </a:rPr>
              <a:t>ར</a:t>
            </a:r>
            <a:r>
              <a:rPr lang="en-US" altLang="zh-CN" sz="3600" b="1" dirty="0">
                <a:solidFill>
                  <a:srgbClr val="000000"/>
                </a:solidFill>
              </a:rPr>
              <a:t>་</a:t>
            </a:r>
            <a:r>
              <a:rPr lang="en-US" altLang="zh-CN" sz="3600" b="1" dirty="0" err="1">
                <a:solidFill>
                  <a:srgbClr val="000000"/>
                </a:solidFill>
              </a:rPr>
              <a:t>སྤྲོ་བ</a:t>
            </a:r>
            <a:r>
              <a:rPr lang="bo-CN" altLang="zh-CN" sz="3600" b="1" dirty="0">
                <a:solidFill>
                  <a:srgbClr val="000000"/>
                </a:solidFill>
              </a:rPr>
              <a:t>ས</a:t>
            </a:r>
            <a:r>
              <a:rPr lang="en-US" altLang="zh-CN" sz="3600" b="1" dirty="0">
                <a:solidFill>
                  <a:srgbClr val="000000"/>
                </a:solidFill>
              </a:rPr>
              <a:t>་</a:t>
            </a:r>
            <a:r>
              <a:rPr lang="en-US" altLang="zh-CN" sz="3600" b="1" dirty="0" err="1">
                <a:solidFill>
                  <a:srgbClr val="000000"/>
                </a:solidFill>
              </a:rPr>
              <a:t>འཇུག་པ་དང</a:t>
            </a:r>
            <a:r>
              <a:rPr lang="en-US" altLang="zh-CN" sz="3600" b="1" dirty="0">
                <a:solidFill>
                  <a:srgbClr val="000000"/>
                </a:solidFill>
              </a:rPr>
              <a:t>་།</a:t>
            </a:r>
            <a:r>
              <a:rPr lang="bo-CN" altLang="zh-CN" sz="3600" b="1" dirty="0">
                <a:solidFill>
                  <a:srgbClr val="000000"/>
                </a:solidFill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</a:rPr>
              <a:t>དགེ་བའི་ཕྱོགས་ཡོངས་སུ་སྒྲུབ་པ</a:t>
            </a:r>
            <a:r>
              <a:rPr lang="bo-CN" altLang="zh-CN" sz="3600" b="1" dirty="0">
                <a:solidFill>
                  <a:srgbClr val="000000"/>
                </a:solidFill>
              </a:rPr>
              <a:t>ར</a:t>
            </a:r>
            <a:r>
              <a:rPr lang="en-US" altLang="zh-CN" sz="3600" b="1" dirty="0">
                <a:solidFill>
                  <a:srgbClr val="000000"/>
                </a:solidFill>
              </a:rPr>
              <a:t>་བྱེད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་པ</a:t>
            </a:r>
            <a:r>
              <a:rPr lang="en-US" altLang="zh-CN" sz="3600" b="1" dirty="0">
                <a:solidFill>
                  <a:srgbClr val="000000"/>
                </a:solidFill>
              </a:rPr>
              <a:t>།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 animBg="1"/>
      <p:bldP spid="16" grpId="0"/>
      <p:bldP spid="17" grpId="0" animBg="1"/>
      <p:bldP spid="31" grpId="0"/>
      <p:bldP spid="1048576" grpId="0" animBg="1"/>
      <p:bldP spid="1048577" grpId="0"/>
      <p:bldP spid="1048578" grpId="0" animBg="1"/>
      <p:bldP spid="1048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048591"/>
          <p:cNvSpPr txBox="1"/>
          <p:nvPr/>
        </p:nvSpPr>
        <p:spPr>
          <a:xfrm>
            <a:off x="300700" y="5028193"/>
            <a:ext cx="11423915" cy="645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o-CN" altLang="zh-CN" sz="3600" b="1" dirty="0">
                <a:solidFill>
                  <a:srgbClr val="000000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rPr>
              <a:t>          </a:t>
            </a:r>
            <a:endParaRPr lang="zh-CN" sz="3600" b="1" dirty="0">
              <a:solidFill>
                <a:srgbClr val="000000"/>
              </a:solidFill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86006" y="1589964"/>
            <a:ext cx="7773748" cy="3988051"/>
            <a:chOff x="757858" y="1468357"/>
            <a:chExt cx="2304256" cy="1806417"/>
          </a:xfrm>
        </p:grpSpPr>
        <p:grpSp>
          <p:nvGrpSpPr>
            <p:cNvPr id="7" name="组合 6"/>
            <p:cNvGrpSpPr/>
            <p:nvPr/>
          </p:nvGrpSpPr>
          <p:grpSpPr>
            <a:xfrm>
              <a:off x="757858" y="1705744"/>
              <a:ext cx="2304256" cy="1569030"/>
              <a:chOff x="1346498" y="2095500"/>
              <a:chExt cx="2304256" cy="156903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46498" y="2095500"/>
                <a:ext cx="2304256" cy="1521321"/>
              </a:xfrm>
              <a:prstGeom prst="rect">
                <a:avLst/>
              </a:prstGeom>
              <a:solidFill>
                <a:srgbClr val="32323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475656" y="2200275"/>
                <a:ext cx="2058119" cy="13049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695721" y="2204898"/>
                <a:ext cx="1918473" cy="1459632"/>
                <a:chOff x="1017491" y="2703139"/>
                <a:chExt cx="1950342" cy="1459632"/>
              </a:xfrm>
            </p:grpSpPr>
            <p:sp>
              <p:nvSpPr>
                <p:cNvPr id="15" name="文本框 66"/>
                <p:cNvSpPr txBox="1">
                  <a:spLocks noChangeArrowheads="1"/>
                </p:cNvSpPr>
                <p:nvPr/>
              </p:nvSpPr>
              <p:spPr bwMode="auto">
                <a:xfrm>
                  <a:off x="1017491" y="2703139"/>
                  <a:ext cx="1950342" cy="1459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ལས་ཀྱིས་བསྡུས་པའི་ཕ་ཡུལ་ཉེ་དུ་ཀུན།</a:t>
                  </a:r>
                  <a:r>
                    <a:rPr lang="bo-CN" altLang="zh-CN" sz="36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།</a:t>
                  </a:r>
                </a:p>
                <a:p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བཞག་སྟེ་རྒྱང་རིང་ཡུལ་དུ་སོང་ན་ཡང་།</a:t>
                  </a:r>
                  <a:r>
                    <a:rPr lang="bo-CN" altLang="zh-CN" sz="36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།</a:t>
                  </a:r>
                </a:p>
                <a:p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རྒྱུས་མེད་ཡུལ་ནས་དོན་མེད་མཛའ་བཤེས་སོགས།</a:t>
                  </a:r>
                  <a:r>
                    <a:rPr lang="bo-CN" altLang="zh-CN" sz="36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།</a:t>
                  </a:r>
                </a:p>
                <a:p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བསྡུས་ཏེ་རྣམ་གཡེང་བྱེད་པ་སྨྱོན་པ་ཡིན།</a:t>
                  </a:r>
                  <a:r>
                    <a:rPr lang="bo-CN" altLang="zh-CN" sz="36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།</a:t>
                  </a:r>
                </a:p>
                <a:p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འོངས་དོན་ཐོས་བསམ་ལས་ལ་སྒྲིམས་ཤིག་ཨང་།</a:t>
                  </a:r>
                  <a:r>
                    <a:rPr lang="bo-CN" altLang="zh-CN" sz="36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zh-CN" altLang="zh-CN" sz="3600" b="1" dirty="0">
                      <a:solidFill>
                        <a:srgbClr val="008000"/>
                      </a:solidFill>
                    </a:rPr>
                    <a:t>།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rPr>
                    <a:t>t.</a:t>
                  </a:r>
                  <a:endParaRPr kumimoji="0" lang="zh-CN" alt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文本框 69"/>
                <p:cNvSpPr txBox="1">
                  <a:spLocks noChangeArrowheads="1"/>
                </p:cNvSpPr>
                <p:nvPr/>
              </p:nvSpPr>
              <p:spPr bwMode="auto">
                <a:xfrm>
                  <a:off x="1020187" y="2920564"/>
                  <a:ext cx="1620907" cy="138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eaLnBrk="1" hangingPunct="1">
                    <a:lnSpc>
                      <a:spcPts val="1500"/>
                    </a:lnSpc>
                    <a:defRPr sz="1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  <a:cs typeface="Arial" panose="020B0604020202020204" pitchFamily="34" charset="0"/>
                    </a:defRPr>
                  </a:lvl1pPr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" name="文本框 7"/>
            <p:cNvSpPr txBox="1"/>
            <p:nvPr/>
          </p:nvSpPr>
          <p:spPr>
            <a:xfrm>
              <a:off x="1682265" y="1468357"/>
              <a:ext cx="53040" cy="22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ef"/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1171"/>
          <p:cNvSpPr/>
          <p:nvPr/>
        </p:nvSpPr>
        <p:spPr bwMode="auto">
          <a:xfrm>
            <a:off x="398620" y="550179"/>
            <a:ext cx="710156" cy="540000"/>
          </a:xfrm>
          <a:custGeom>
            <a:avLst/>
            <a:gdLst>
              <a:gd name="T0" fmla="*/ 59 w 126"/>
              <a:gd name="T1" fmla="*/ 4 h 120"/>
              <a:gd name="T2" fmla="*/ 67 w 126"/>
              <a:gd name="T3" fmla="*/ 4 h 120"/>
              <a:gd name="T4" fmla="*/ 80 w 126"/>
              <a:gd name="T5" fmla="*/ 31 h 120"/>
              <a:gd name="T6" fmla="*/ 91 w 126"/>
              <a:gd name="T7" fmla="*/ 39 h 120"/>
              <a:gd name="T8" fmla="*/ 120 w 126"/>
              <a:gd name="T9" fmla="*/ 44 h 120"/>
              <a:gd name="T10" fmla="*/ 123 w 126"/>
              <a:gd name="T11" fmla="*/ 50 h 120"/>
              <a:gd name="T12" fmla="*/ 101 w 126"/>
              <a:gd name="T13" fmla="*/ 71 h 120"/>
              <a:gd name="T14" fmla="*/ 97 w 126"/>
              <a:gd name="T15" fmla="*/ 84 h 120"/>
              <a:gd name="T16" fmla="*/ 102 w 126"/>
              <a:gd name="T17" fmla="*/ 114 h 120"/>
              <a:gd name="T18" fmla="*/ 96 w 126"/>
              <a:gd name="T19" fmla="*/ 118 h 120"/>
              <a:gd name="T20" fmla="*/ 70 w 126"/>
              <a:gd name="T21" fmla="*/ 104 h 120"/>
              <a:gd name="T22" fmla="*/ 56 w 126"/>
              <a:gd name="T23" fmla="*/ 104 h 120"/>
              <a:gd name="T24" fmla="*/ 30 w 126"/>
              <a:gd name="T25" fmla="*/ 118 h 120"/>
              <a:gd name="T26" fmla="*/ 24 w 126"/>
              <a:gd name="T27" fmla="*/ 114 h 120"/>
              <a:gd name="T28" fmla="*/ 29 w 126"/>
              <a:gd name="T29" fmla="*/ 84 h 120"/>
              <a:gd name="T30" fmla="*/ 25 w 126"/>
              <a:gd name="T31" fmla="*/ 71 h 120"/>
              <a:gd name="T32" fmla="*/ 3 w 126"/>
              <a:gd name="T33" fmla="*/ 50 h 120"/>
              <a:gd name="T34" fmla="*/ 6 w 126"/>
              <a:gd name="T35" fmla="*/ 44 h 120"/>
              <a:gd name="T36" fmla="*/ 35 w 126"/>
              <a:gd name="T37" fmla="*/ 39 h 120"/>
              <a:gd name="T38" fmla="*/ 46 w 126"/>
              <a:gd name="T39" fmla="*/ 31 h 120"/>
              <a:gd name="T40" fmla="*/ 59 w 126"/>
              <a:gd name="T4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120">
                <a:moveTo>
                  <a:pt x="59" y="4"/>
                </a:moveTo>
                <a:cubicBezTo>
                  <a:pt x="61" y="0"/>
                  <a:pt x="65" y="0"/>
                  <a:pt x="67" y="4"/>
                </a:cubicBezTo>
                <a:cubicBezTo>
                  <a:pt x="80" y="31"/>
                  <a:pt x="80" y="31"/>
                  <a:pt x="80" y="31"/>
                </a:cubicBezTo>
                <a:cubicBezTo>
                  <a:pt x="82" y="35"/>
                  <a:pt x="87" y="39"/>
                  <a:pt x="91" y="39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5" y="44"/>
                  <a:pt x="126" y="47"/>
                  <a:pt x="123" y="50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98" y="74"/>
                  <a:pt x="96" y="80"/>
                  <a:pt x="97" y="8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3" y="118"/>
                  <a:pt x="100" y="120"/>
                  <a:pt x="96" y="118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6" y="102"/>
                  <a:pt x="60" y="102"/>
                  <a:pt x="56" y="104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26" y="120"/>
                  <a:pt x="23" y="118"/>
                  <a:pt x="24" y="114"/>
                </a:cubicBezTo>
                <a:cubicBezTo>
                  <a:pt x="29" y="84"/>
                  <a:pt x="29" y="84"/>
                  <a:pt x="29" y="84"/>
                </a:cubicBezTo>
                <a:cubicBezTo>
                  <a:pt x="30" y="80"/>
                  <a:pt x="28" y="74"/>
                  <a:pt x="25" y="71"/>
                </a:cubicBezTo>
                <a:cubicBezTo>
                  <a:pt x="3" y="50"/>
                  <a:pt x="3" y="50"/>
                  <a:pt x="3" y="50"/>
                </a:cubicBezTo>
                <a:cubicBezTo>
                  <a:pt x="0" y="47"/>
                  <a:pt x="1" y="44"/>
                  <a:pt x="6" y="44"/>
                </a:cubicBezTo>
                <a:cubicBezTo>
                  <a:pt x="35" y="39"/>
                  <a:pt x="35" y="39"/>
                  <a:pt x="35" y="39"/>
                </a:cubicBezTo>
                <a:cubicBezTo>
                  <a:pt x="39" y="39"/>
                  <a:pt x="44" y="35"/>
                  <a:pt x="46" y="31"/>
                </a:cubicBezTo>
                <a:lnTo>
                  <a:pt x="59" y="4"/>
                </a:lnTo>
                <a:close/>
              </a:path>
            </a:pathLst>
          </a:custGeom>
          <a:solidFill>
            <a:srgbClr val="D5581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en-US" altLang="zh-CN" sz="3200" b="1" dirty="0">
                <a:solidFill>
                  <a:srgbClr val="000000"/>
                </a:solidFill>
              </a:rPr>
              <a:t> </a:t>
            </a:r>
            <a:r>
              <a:rPr lang="bo-CN" altLang="zh-CN" sz="3200" b="1" dirty="0">
                <a:solidFill>
                  <a:srgbClr val="000000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210820" y="1220470"/>
            <a:ext cx="6116955" cy="64579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b="1" dirty="0">
                <a:solidFill>
                  <a:schemeClr val="bg1"/>
                </a:solidFill>
                <a:sym typeface="+mn-ea"/>
              </a:rPr>
              <a:t>དྲུག་པ།  སློབ་ཚན།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sp>
        <p:nvSpPr>
          <p:cNvPr id="2" name="TextBox 1048591"/>
          <p:cNvSpPr txBox="1"/>
          <p:nvPr>
            <p:custDataLst>
              <p:tags r:id="rId2"/>
            </p:custDataLst>
          </p:nvPr>
        </p:nvSpPr>
        <p:spPr>
          <a:xfrm>
            <a:off x="300990" y="5577205"/>
            <a:ext cx="11423650" cy="10331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bo-CN" altLang="zh-CN" sz="3600" b="1" dirty="0">
                <a:solidFill>
                  <a:srgbClr val="000000"/>
                </a:solidFill>
              </a:rPr>
              <a:t>           ང་ཚོ</a:t>
            </a:r>
            <a:r>
              <a:rPr lang="zh-CN" sz="3600" b="1" dirty="0">
                <a:solidFill>
                  <a:srgbClr val="000000"/>
                </a:solidFill>
              </a:rPr>
              <a:t>་གཉེན་ཉེ་དང་ཁ་བྲལ་ཏེ་དཀའ་ངལ་ལ་མ་འཛེམ་པ</a:t>
            </a:r>
            <a:r>
              <a:rPr lang="bo-CN" altLang="zh-CN" sz="3600" b="1" dirty="0">
                <a:solidFill>
                  <a:srgbClr val="000000"/>
                </a:solidFill>
              </a:rPr>
              <a:t>ར</a:t>
            </a:r>
            <a:r>
              <a:rPr lang="zh-CN" sz="3600" b="1" dirty="0">
                <a:solidFill>
                  <a:srgbClr val="000000"/>
                </a:solidFill>
              </a:rPr>
              <a:t>་རྒྱུས་མེད་ཀྱི་ཡུལ་དུ་སློབ་གཉེར་བྱེད་དུས།</a:t>
            </a:r>
            <a:r>
              <a:rPr lang="bo-CN" altLang="zh-CN" sz="3600" b="1" dirty="0">
                <a:solidFill>
                  <a:srgbClr val="000000"/>
                </a:solidFill>
              </a:rPr>
              <a:t>   </a:t>
            </a:r>
            <a:r>
              <a:rPr lang="zh-CN" sz="3600" b="1" dirty="0">
                <a:solidFill>
                  <a:srgbClr val="000000"/>
                </a:solidFill>
              </a:rPr>
              <a:t>དོན་མེད་རྣམ་གཡེང་</a:t>
            </a:r>
            <a:r>
              <a:rPr lang="bo-CN" altLang="zh-CN" sz="3600" b="1" dirty="0">
                <a:solidFill>
                  <a:srgbClr val="000000"/>
                </a:solidFill>
              </a:rPr>
              <a:t>ངང</a:t>
            </a:r>
            <a:r>
              <a:rPr lang="zh-CN" sz="3600" b="1" dirty="0">
                <a:solidFill>
                  <a:srgbClr val="000000"/>
                </a:solidFill>
              </a:rPr>
              <a:t>་དུས་འད</a:t>
            </a:r>
            <a:r>
              <a:rPr lang="bo-CN" altLang="zh-CN" sz="3600" b="1" dirty="0">
                <a:solidFill>
                  <a:srgbClr val="000000"/>
                </a:solidFill>
              </a:rPr>
              <a:t>འ</a:t>
            </a:r>
            <a:r>
              <a:rPr lang="zh-CN" sz="3600" b="1" dirty="0">
                <a:solidFill>
                  <a:srgbClr val="000000"/>
                </a:solidFill>
              </a:rPr>
              <a:t>་</a:t>
            </a:r>
            <a:r>
              <a:rPr lang="bo-CN" altLang="zh-CN" sz="3600" b="1" dirty="0">
                <a:solidFill>
                  <a:srgbClr val="000000"/>
                </a:solidFill>
              </a:rPr>
              <a:t>བར་མི་བྱེད་པར</a:t>
            </a:r>
            <a:r>
              <a:rPr lang="zh-CN" sz="3600" b="1" dirty="0">
                <a:solidFill>
                  <a:srgbClr val="000000"/>
                </a:solidFill>
              </a:rPr>
              <a:t>་བློ་རྩེ་གཅིག་སྒྲིམ་གྱིས་</a:t>
            </a:r>
            <a:r>
              <a:rPr lang="bo-CN" altLang="zh-CN" sz="3600" b="1" dirty="0">
                <a:solidFill>
                  <a:srgbClr val="000000"/>
                </a:solidFill>
              </a:rPr>
              <a:t>བ</a:t>
            </a:r>
            <a:r>
              <a:rPr lang="zh-CN" sz="3600" b="1" dirty="0">
                <a:solidFill>
                  <a:srgbClr val="000000"/>
                </a:solidFill>
              </a:rPr>
              <a:t>ས</a:t>
            </a:r>
            <a:r>
              <a:rPr lang="bo-CN" altLang="zh-CN" sz="3600" b="1" dirty="0">
                <a:solidFill>
                  <a:srgbClr val="000000"/>
                </a:solidFill>
              </a:rPr>
              <a:t>ླ</a:t>
            </a:r>
            <a:r>
              <a:rPr lang="zh-CN" sz="3600" b="1" dirty="0">
                <a:solidFill>
                  <a:srgbClr val="000000"/>
                </a:solidFill>
              </a:rPr>
              <a:t>བ་ལ་འབད་དགོས</a:t>
            </a:r>
            <a:r>
              <a:rPr lang="bo-CN" altLang="zh-CN" sz="3600" b="1" dirty="0">
                <a:solidFill>
                  <a:srgbClr val="000000"/>
                </a:solidFill>
              </a:rPr>
              <a:t>་པ་བསྟན་ཡོད</a:t>
            </a:r>
            <a:r>
              <a:rPr lang="zh-CN" sz="3600" b="1" dirty="0">
                <a:solidFill>
                  <a:srgbClr val="000000"/>
                </a:solidFill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3a953fb-c1f0-4574-86fd-73b538927377"/>
  <p:tag name="COMMONDATA" val="eyJoZGlkIjoiYzRkMDE1MGQ3MDQ2NGFhY2YyYmQ0ZTVjYzAwMjJhNzAifQ=="/>
  <p:tag name="commondata" val="eyJoZGlkIjoiY2FhNTNlNmYxMjYxOTMwNTlkODA3OTZiN2Q4OTMyND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8937.50078740157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639</Words>
  <Application>WPS 演示</Application>
  <PresentationFormat>自定义</PresentationFormat>
  <Paragraphs>114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 v</dc:creator>
  <cp:lastModifiedBy>微软用户</cp:lastModifiedBy>
  <cp:revision>201</cp:revision>
  <dcterms:created xsi:type="dcterms:W3CDTF">2015-05-05T01:24:00Z</dcterms:created>
  <dcterms:modified xsi:type="dcterms:W3CDTF">2023-10-10T08:43:51Z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35BBFBF249B4456E95F663A1CA7E1A0D_12</vt:lpwstr>
  </property>
  <property fmtid="{D5CDD505-2E9C-101B-9397-08002B2CF9AE}" pid="3" name="KSOProductBuildVer">
    <vt:lpwstr>2052-12.1.0.15712</vt:lpwstr>
  </property>
</Properties>
</file>