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72" r:id="rId1"/>
  </p:sldMasterIdLst>
  <p:notesMasterIdLst>
    <p:notesMasterId r:id="rId2"/>
  </p:notesMasterIdLst>
  <p:handoutMasterIdLst>
    <p:handoutMasterId r:id="rId3"/>
  </p:handoutMasterIdLst>
  <p:sldIdLst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50000"/>
      </a:spcBef>
      <a:spcAft>
        <a:spcPct val="0"/>
      </a:spcAft>
      <a:buFontTx/>
      <a:buNone/>
      <a:defRPr baseline="0" b="1" sz="4000" i="0" u="none">
        <a:solidFill>
          <a:srgbClr val="FF3300"/>
        </a:solidFill>
        <a:latin typeface="Arial" pitchFamily="0" charset="0"/>
        <a:ea typeface="宋体" pitchFamily="2" charset="-122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50000"/>
      </a:spcBef>
      <a:spcAft>
        <a:spcPct val="0"/>
      </a:spcAft>
      <a:buFontTx/>
      <a:buNone/>
      <a:defRPr baseline="0" b="1" sz="4000" i="0" u="none">
        <a:solidFill>
          <a:srgbClr val="FF3300"/>
        </a:solidFill>
        <a:latin typeface="Arial" pitchFamily="0" charset="0"/>
        <a:ea typeface="宋体" pitchFamily="2" charset="-122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50000"/>
      </a:spcBef>
      <a:spcAft>
        <a:spcPct val="0"/>
      </a:spcAft>
      <a:buFontTx/>
      <a:buNone/>
      <a:defRPr baseline="0" b="1" sz="4000" i="0" u="none">
        <a:solidFill>
          <a:srgbClr val="FF3300"/>
        </a:solidFill>
        <a:latin typeface="Arial" pitchFamily="0" charset="0"/>
        <a:ea typeface="宋体" pitchFamily="2" charset="-122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50000"/>
      </a:spcBef>
      <a:spcAft>
        <a:spcPct val="0"/>
      </a:spcAft>
      <a:buFontTx/>
      <a:buNone/>
      <a:defRPr baseline="0" b="1" sz="4000" i="0" u="none">
        <a:solidFill>
          <a:srgbClr val="FF3300"/>
        </a:solidFill>
        <a:latin typeface="Arial" pitchFamily="0" charset="0"/>
        <a:ea typeface="宋体" pitchFamily="2" charset="-122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50000"/>
      </a:spcBef>
      <a:spcAft>
        <a:spcPct val="0"/>
      </a:spcAft>
      <a:buFontTx/>
      <a:buNone/>
      <a:defRPr baseline="0" b="1" sz="4000" i="0" u="none">
        <a:solidFill>
          <a:srgbClr val="FF3300"/>
        </a:solidFill>
        <a:latin typeface="Arial" pitchFamily="0" charset="0"/>
        <a:ea typeface="宋体" pitchFamily="2" charset="-122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01" autoAdjust="0"/>
    <p:restoredTop sz="94600" autoAdjust="0"/>
  </p:normalViewPr>
  <p:slideViewPr>
    <p:cSldViewPr showGuides="0" snapToGrid="1" snapToObjects="0">
      <p:cViewPr varScale="1">
        <p:scale>
          <a:sx n="52" d="100"/>
          <a:sy n="52" d="100"/>
        </p:scale>
        <p:origin x="-534" y="-90"/>
      </p:cViewPr>
      <p:guideLst>
        <p:guide orient="horz" pos="2880"/>
        <p:guide orient="vert" pos="216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8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814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zh-CN" b="0" sz="12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815" name=""/>
          <p:cNvSpPr/>
          <p:nvPr>
            <p:ph type="dt" sz="quarter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>
              <a:spcBef>
                <a:spcPct val="0"/>
              </a:spcBef>
            </a:pPr>
            <a:endParaRPr altLang="zh-CN" b="0" sz="12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816" name=""/>
          <p:cNvSpPr/>
          <p:nvPr>
            <p:ph type="ftr" sz="quarter" idx="2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zh-CN" b="0" sz="12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817" name=""/>
          <p:cNvSpPr/>
          <p:nvPr>
            <p:ph type="sldNum" sz="quarter" idx="3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2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2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1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1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783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84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85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98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99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80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801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7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79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80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8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9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7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71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9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94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95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96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54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5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56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57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58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60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61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63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764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65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66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73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74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75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582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80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0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805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806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807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787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altLang="en-US" baseline="0" b="0" cap="none" sz="3200" i="0" kern="0" kumimoji="0" lang="zh-CN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88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89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9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791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pn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gradFill rotWithShape="0">
          <a:gsLst>
            <a:gs pos="0">
              <a:srgbClr val="DDEBCF">
                <a:alpha val="100000"/>
              </a:srgbClr>
            </a:gs>
            <a:gs pos="0">
              <a:srgbClr val="DDEBCF">
                <a:alpha val="100000"/>
              </a:srgbClr>
            </a:gs>
            <a:gs pos="50000">
              <a:srgbClr val="9CB86E">
                <a:alpha val="100000"/>
              </a:srgbClr>
            </a:gs>
            <a:gs pos="100000">
              <a:srgbClr val="156B13">
                <a:alpha val="100000"/>
              </a:srgbClr>
            </a:gs>
            <a:gs pos="100000">
              <a:srgbClr val="156B13">
                <a:alpha val="100000"/>
              </a:srgbClr>
            </a:gs>
          </a:gsLst>
          <a:lin ang="5400000" scaled="1"/>
        </a:gradFill>
      </p:bgPr>
    </p:bg>
    <p:spTree>
      <p:nvGrpSpPr>
        <p:cNvPr id="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zh-CN"/>
              <a:t>单击此处编辑母版标题样式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5225"/>
            <a:ext cx="2895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eaLnBrk="1" hangingPunct="1" latinLnBrk="1" lvl="0">
              <a:spcBef>
                <a:spcPct val="0"/>
              </a:spcBef>
            </a:pPr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5225"/>
            <a:ext cx="2133600" cy="4762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r" eaLnBrk="1" hangingPunct="1" latinLnBrk="1" lvl="0">
              <a:spcBef>
                <a:spcPct val="0"/>
              </a:spcBef>
            </a:pPr>
            <a:fld id="{566ABCEB-ACFC-4714-9973-3DA970169C29}" type="slidenum">
              <a:rPr altLang="zh-CN" b="0" sz="1400" lang="en-US">
                <a:solidFill>
                  <a:schemeClr val="dk1"/>
                </a:solidFill>
                <a:latin typeface="Times New Roman" pitchFamily="18" charset="0"/>
              </a:rPr>
              <a:pPr algn="r" eaLnBrk="1" hangingPunct="1" latinLnBrk="1" lvl="0">
                <a:spcBef>
                  <a:spcPct val="0"/>
                </a:spcBef>
              </a:pPr>
            </a:fld>
            <a:endParaRPr altLang="zh-CN" b="0" sz="1400" lang="en-US">
              <a:solidFill>
                <a:schemeClr val="dk1"/>
              </a:solidFill>
              <a:latin typeface="Times New Roman" pitchFamily="18" charset="0"/>
            </a:endParaRPr>
          </a:p>
        </p:txBody>
      </p:sp>
      <p:pic>
        <p:nvPicPr>
          <p:cNvPr id="2097152" name="" descr="小学资源网官方logo"/>
          <p:cNvPicPr>
            <a:picLocks/>
          </p:cNvPicPr>
          <p:nvPr/>
        </p:nvPicPr>
        <p:blipFill>
          <a:blip xmlns:r="http://schemas.openxmlformats.org/officeDocument/2006/relationships" r:embed="rId12"/>
          <a:srcRect l="0" t="0" r="0" b="0"/>
          <a:stretch>
            <a:fillRect/>
          </a:stretch>
        </p:blipFill>
        <p:spPr>
          <a:xfrm rot="0">
            <a:off x="0" y="6045200"/>
            <a:ext cx="1692275" cy="812800"/>
          </a:xfrm>
          <a:prstGeom prst="rect"/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dt="0" ftr="0" hdr="1" sldNum="0"/>
  <p:txStyles>
    <p:titleStyle>
      <a:lvl1pPr algn="ctr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l" fontAlgn="base" indent="-342900" marL="342900" rtl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fontAlgn="base" indent="-285750" marL="742950" rtl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algn="l" fontAlgn="base" indent="-228600" marL="1143000" rtl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algn="l" fontAlgn="base" indent="-228600" marL="1600200" rtl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algn="l" fontAlgn="base" indent="-228600" marL="20574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algn="l" fontAlgn="base" indent="-228600" marL="25146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algn="l" fontAlgn="base" indent="-228600" marL="29718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algn="l" fontAlgn="base" indent="-228600" marL="34290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algn="l" fontAlgn="base" indent="-228600" marL="3886200" rtl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" Target="slide11.xml"/><Relationship Id="rId3" Type="http://schemas.openxmlformats.org/officeDocument/2006/relationships/image" Target="../media/image13.png"/><Relationship Id="rId4" Type="http://schemas.openxmlformats.org/officeDocument/2006/relationships/image" Target="../media/image4.gif"/><Relationship Id="rId5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14.gif"/><Relationship Id="rId3" Type="http://schemas.openxmlformats.org/officeDocument/2006/relationships/image" Target="../media/image4.gif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4.gif"/><Relationship Id="rId3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4.gif"/><Relationship Id="rId3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14.gif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4.gif"/><Relationship Id="rId3" Type="http://schemas.openxmlformats.org/officeDocument/2006/relationships/image" Target="../media/image16.gif"/><Relationship Id="rId4" Type="http://schemas.openxmlformats.org/officeDocument/2006/relationships/image" Target="../media/image17.png"/><Relationship Id="rId5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4.gif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6.gif"/><Relationship Id="rId3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7.png"/><Relationship Id="rId3" Type="http://schemas.openxmlformats.org/officeDocument/2006/relationships/image" Target="../media/image4.gif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8.gif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10.gif"/><Relationship Id="rId3" Type="http://schemas.openxmlformats.org/officeDocument/2006/relationships/image" Target="../media/image4.gif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11.png"/><Relationship Id="rId3" Type="http://schemas.openxmlformats.org/officeDocument/2006/relationships/image" Target="../media/image12.gif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3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584" name=""/>
          <p:cNvSpPr/>
          <p:nvPr/>
        </p:nvSpPr>
        <p:spPr>
          <a:xfrm rot="0">
            <a:off x="142875" y="452437"/>
            <a:ext cx="8893175" cy="614172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80000"/>
              </a:lnSpc>
            </a:pP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      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侧爸邦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得爸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布敌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扳摆扳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搬帛罢邦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蝶搬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罢得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  <a:p>
            <a:pPr lvl="0">
              <a:lnSpc>
                <a:spcPct val="180000"/>
              </a:lnSpc>
            </a:pP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             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典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地扳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掣罢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敞拜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          </a:t>
            </a:r>
          </a:p>
          <a:p>
            <a:pPr lvl="0">
              <a:lnSpc>
                <a:spcPct val="180000"/>
              </a:lnSpc>
            </a:pP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     </a:t>
            </a:r>
          </a:p>
          <a:p>
            <a:pPr lvl="0">
              <a:lnSpc>
                <a:spcPct val="180000"/>
              </a:lnSpc>
            </a:pP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     </a:t>
            </a:r>
          </a:p>
          <a:p>
            <a:pPr lvl="0">
              <a:lnSpc>
                <a:spcPct val="180000"/>
              </a:lnSpc>
            </a:pPr>
            <a:endParaRPr altLang="zh-CN" sz="2800" lang="en-US">
              <a:solidFill>
                <a:schemeClr val="lt1"/>
              </a:solidFill>
              <a:latin typeface="BZDBT" pitchFamily="2" charset="-122"/>
              <a:ea typeface="BZDBT" pitchFamily="2" charset="-122"/>
            </a:endParaRPr>
          </a:p>
          <a:p>
            <a:pPr lvl="0">
              <a:lnSpc>
                <a:spcPct val="180000"/>
              </a:lnSpc>
            </a:pP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   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ལྷོ་བྲག་རྫོང་རྫ་རི་སློབ་ཆུང་།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མིག་དམར།</a:t>
            </a:r>
            <a:endParaRPr altLang="en-US" lang="zh-CN"/>
          </a:p>
          <a:p>
            <a:pPr eaLnBrk="1" hangingPunct="1" latinLnBrk="1" lvl="0">
              <a:lnSpc>
                <a:spcPct val="180000"/>
              </a:lnSpc>
            </a:pPr>
            <a:endParaRPr altLang="zh-CN" b="0" sz="2400" lang="zh-CN">
              <a:solidFill>
                <a:schemeClr val="lt1"/>
              </a:solidFill>
              <a:latin typeface="BZDBT" pitchFamily="2" charset="-122"/>
              <a:ea typeface="BZDBT" pitchFamily="2" charset="-122"/>
            </a:endParaRP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1530350" y="2767012"/>
            <a:ext cx="6546850" cy="677862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4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711" name=""/>
          <p:cNvSpPr txBox="1"/>
          <p:nvPr/>
        </p:nvSpPr>
        <p:spPr>
          <a:xfrm rot="0">
            <a:off x="250825" y="746125"/>
            <a:ext cx="8569325" cy="16154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    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搬兵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柏敌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班搬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缠罢邦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点稗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斑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扳摆扳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吵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荡罢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罢底稗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串罢邦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碉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罢稗邦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罢册邦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躇半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 </a:t>
            </a:r>
          </a:p>
        </p:txBody>
      </p:sp>
      <p:pic>
        <p:nvPicPr>
          <p:cNvPr id="2097175" name="">
            <a:hlinkClick r:id="rId2" action="ppaction://hlinksldjump"/>
          </p:cNvPr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2693987" y="2378075"/>
            <a:ext cx="3498850" cy="1462087"/>
          </a:xfrm>
          <a:prstGeom prst="rect"/>
          <a:noFill/>
          <a:ln>
            <a:noFill/>
          </a:ln>
        </p:spPr>
      </p:pic>
      <p:sp>
        <p:nvSpPr>
          <p:cNvPr id="1048712" name=""/>
          <p:cNvSpPr txBox="1"/>
          <p:nvPr/>
        </p:nvSpPr>
        <p:spPr>
          <a:xfrm rot="0">
            <a:off x="323850" y="4149725"/>
            <a:ext cx="8820150" cy="382778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zh-CN" sz="2000" lang="en-US">
                <a:solidFill>
                  <a:schemeClr val="dk1"/>
                </a:solidFill>
                <a:latin typeface="BZDBT" pitchFamily="2" charset="-122"/>
                <a:ea typeface="BZDBT" pitchFamily="2" charset="-122"/>
              </a:rPr>
              <a:t>   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缠罢邦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斑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擦半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卞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忱搬 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100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翟邦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舱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惭半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伴表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︽﹀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荡罢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罢底稗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串罢邦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碉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罢稗邦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罢册邦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初半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瓣爸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忱搬 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100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翟邦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舱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残爸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吵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伴表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宝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惭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残爸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</a:p>
          <a:p>
            <a:pPr lvl="0">
              <a:lnSpc>
                <a:spcPct val="165000"/>
              </a:lnSpc>
            </a:pP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伴辨半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粹拜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</a:p>
          <a:p>
            <a:pPr lvl="0">
              <a:lnSpc>
                <a:spcPct val="165000"/>
              </a:lnSpc>
            </a:pPr>
            <a:endParaRPr altLang="zh-CN" sz="3200" lang="en-US">
              <a:solidFill>
                <a:schemeClr val="lt1"/>
              </a:solidFill>
            </a:endParaRPr>
          </a:p>
        </p:txBody>
      </p:sp>
      <p:pic>
        <p:nvPicPr>
          <p:cNvPr id="2097176" name="" descr="1003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250825" y="2278062"/>
            <a:ext cx="1295400" cy="12954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med" advClick="1">
    <p:comb dir="vert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1" presetSubtype="0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5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6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166" id="18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166" id="2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1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166" id="22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3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166" id="24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27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209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9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9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2"/>
                                        <p:tgtEl>
                                          <p:spTgt spid="209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 uiExpand="0" build="whole"/>
      <p:bldP spid="1048712" grpId="0" uiExpand="0" build="whol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7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713" name=""/>
          <p:cNvSpPr txBox="1"/>
          <p:nvPr/>
        </p:nvSpPr>
        <p:spPr>
          <a:xfrm rot="0">
            <a:off x="2103437" y="411162"/>
            <a:ext cx="309880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zh-CN" lang="zh-CN"/>
          </a:p>
        </p:txBody>
      </p:sp>
      <p:pic>
        <p:nvPicPr>
          <p:cNvPr id="2097178" name="" descr="海鸥1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769100" y="5665787"/>
            <a:ext cx="2374900" cy="1192212"/>
          </a:xfrm>
          <a:prstGeom prst="rect"/>
          <a:noFill/>
          <a:ln>
            <a:noFill/>
          </a:ln>
        </p:spPr>
      </p:pic>
      <p:sp>
        <p:nvSpPr>
          <p:cNvPr id="1048714" name=""/>
          <p:cNvSpPr/>
          <p:nvPr/>
        </p:nvSpPr>
        <p:spPr>
          <a:xfrm rot="360546">
            <a:off x="473075" y="0"/>
            <a:ext cx="8066087" cy="6380162"/>
          </a:xfrm>
          <a:prstGeom prst="cloudCallout">
            <a:avLst>
              <a:gd name="adj1" fmla="val -22782"/>
              <a:gd name="adj2" fmla="val -93"/>
            </a:avLst>
          </a:prstGeom>
          <a:solidFill>
            <a:srgbClr val="FFFFCC"/>
          </a:solidFill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/>
            <a:endParaRPr altLang="zh-CN" lang="zh-CN"/>
          </a:p>
        </p:txBody>
      </p:sp>
      <p:grpSp>
        <p:nvGrpSpPr>
          <p:cNvPr id="68" name=""/>
          <p:cNvGrpSpPr/>
          <p:nvPr/>
        </p:nvGrpSpPr>
        <p:grpSpPr>
          <a:xfrm rot="0">
            <a:off x="1979612" y="4076700"/>
            <a:ext cx="4527550" cy="1350962"/>
            <a:chOff x="930" y="1842"/>
            <a:chExt cx="2852" cy="851"/>
          </a:xfrm>
        </p:grpSpPr>
        <p:grpSp>
          <p:nvGrpSpPr>
            <p:cNvPr id="69" name=""/>
            <p:cNvGrpSpPr/>
            <p:nvPr/>
          </p:nvGrpSpPr>
          <p:grpSpPr>
            <a:xfrm rot="0">
              <a:off x="3016" y="1842"/>
              <a:ext cx="766" cy="851"/>
              <a:chOff x="3016" y="1842"/>
              <a:chExt cx="766" cy="851"/>
            </a:xfrm>
          </p:grpSpPr>
          <p:sp>
            <p:nvSpPr>
              <p:cNvPr id="1048715" name=""/>
              <p:cNvSpPr txBox="1"/>
              <p:nvPr/>
            </p:nvSpPr>
            <p:spPr>
              <a:xfrm rot="0">
                <a:off x="3124" y="1842"/>
                <a:ext cx="527" cy="44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r>
                  <a:rPr altLang="zh-CN" lang="en-US"/>
                  <a:t>57</a:t>
                </a:r>
              </a:p>
            </p:txBody>
          </p:sp>
          <p:sp>
            <p:nvSpPr>
              <p:cNvPr id="1048716" name=""/>
              <p:cNvSpPr txBox="1"/>
              <p:nvPr/>
            </p:nvSpPr>
            <p:spPr>
              <a:xfrm rot="0">
                <a:off x="3016" y="2251"/>
                <a:ext cx="766" cy="44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r>
                  <a:rPr altLang="zh-CN" lang="en-US"/>
                  <a:t>100</a:t>
                </a:r>
              </a:p>
            </p:txBody>
          </p:sp>
        </p:grpSp>
        <p:sp>
          <p:nvSpPr>
            <p:cNvPr id="1048717" name=""/>
            <p:cNvSpPr txBox="1"/>
            <p:nvPr/>
          </p:nvSpPr>
          <p:spPr>
            <a:xfrm rot="0">
              <a:off x="930" y="2024"/>
              <a:ext cx="2449" cy="442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>
                <a:spcBef>
                  <a:spcPct val="0"/>
                </a:spcBef>
              </a:pPr>
              <a:r>
                <a:rPr altLang="zh-CN" lang="en-US"/>
                <a:t>5.7﹥57.1% ﹥</a:t>
              </a:r>
            </a:p>
          </p:txBody>
        </p:sp>
        <p:sp>
          <p:nvSpPr>
            <p:cNvPr id="1048718" name=""/>
            <p:cNvSpPr/>
            <p:nvPr/>
          </p:nvSpPr>
          <p:spPr>
            <a:xfrm rot="0" flipV="1">
              <a:off x="3016" y="2296"/>
              <a:ext cx="590" cy="0"/>
            </a:xfrm>
            <a:prstGeom prst="line"/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</a:ln>
          </p:spPr>
        </p:sp>
      </p:grpSp>
      <p:grpSp>
        <p:nvGrpSpPr>
          <p:cNvPr id="70" name=""/>
          <p:cNvGrpSpPr/>
          <p:nvPr/>
        </p:nvGrpSpPr>
        <p:grpSpPr>
          <a:xfrm rot="0">
            <a:off x="2843212" y="2620962"/>
            <a:ext cx="3644900" cy="1239837"/>
            <a:chOff x="657" y="799"/>
            <a:chExt cx="2296" cy="781"/>
          </a:xfrm>
        </p:grpSpPr>
        <p:grpSp>
          <p:nvGrpSpPr>
            <p:cNvPr id="71" name=""/>
            <p:cNvGrpSpPr/>
            <p:nvPr/>
          </p:nvGrpSpPr>
          <p:grpSpPr>
            <a:xfrm rot="0">
              <a:off x="657" y="845"/>
              <a:ext cx="725" cy="735"/>
              <a:chOff x="4287" y="663"/>
              <a:chExt cx="725" cy="735"/>
            </a:xfrm>
          </p:grpSpPr>
          <p:sp>
            <p:nvSpPr>
              <p:cNvPr id="1048719" name=""/>
              <p:cNvSpPr txBox="1"/>
              <p:nvPr/>
            </p:nvSpPr>
            <p:spPr>
              <a:xfrm rot="0">
                <a:off x="4378" y="663"/>
                <a:ext cx="499" cy="327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sz="2800" lang="en-US">
                    <a:solidFill>
                      <a:schemeClr val="dk1"/>
                    </a:solidFill>
                  </a:rPr>
                  <a:t>57</a:t>
                </a:r>
              </a:p>
            </p:txBody>
          </p:sp>
          <p:grpSp>
            <p:nvGrpSpPr>
              <p:cNvPr id="72" name=""/>
              <p:cNvGrpSpPr/>
              <p:nvPr/>
            </p:nvGrpSpPr>
            <p:grpSpPr>
              <a:xfrm rot="0">
                <a:off x="4287" y="1026"/>
                <a:ext cx="725" cy="372"/>
                <a:chOff x="4830" y="3430"/>
                <a:chExt cx="725" cy="372"/>
              </a:xfrm>
            </p:grpSpPr>
            <p:sp>
              <p:nvSpPr>
                <p:cNvPr id="1048720" name=""/>
                <p:cNvSpPr/>
                <p:nvPr/>
              </p:nvSpPr>
              <p:spPr>
                <a:xfrm rot="0" flipV="1">
                  <a:off x="4921" y="3430"/>
                  <a:ext cx="363" cy="0"/>
                </a:xfrm>
                <a:prstGeom prst="line"/>
                <a:noFill/>
                <a:ln w="25400" cap="flat" cmpd="sng">
                  <a:solidFill>
                    <a:schemeClr val="dk1">
                      <a:alpha val="100000"/>
                    </a:schemeClr>
                  </a:solidFill>
                  <a:prstDash val="solid"/>
                  <a:round/>
                </a:ln>
              </p:spPr>
            </p:sp>
            <p:sp>
              <p:nvSpPr>
                <p:cNvPr id="1048721" name=""/>
                <p:cNvSpPr txBox="1"/>
                <p:nvPr/>
              </p:nvSpPr>
              <p:spPr>
                <a:xfrm rot="0">
                  <a:off x="4830" y="3475"/>
                  <a:ext cx="725" cy="327"/>
                </a:xfrm>
                <a:prstGeom prst="rect"/>
                <a:noFill/>
                <a:ln>
                  <a:noFill/>
                </a:ln>
              </p:spPr>
              <p:txBody>
                <a:bodyPr anchor="t" bIns="45720" lIns="91440" rIns="91440" tIns="45720" vert="horz">
                  <a:spAutoFit/>
                </a:bodyPr>
                <a:lstStyle>
                  <a:lvl1pPr algn="l" fontAlgn="base" indent="0" latinLnBrk="1" marL="0" rtl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  <a:defRPr baseline="0" b="1" sz="4000" i="0" u="none">
                      <a:solidFill>
                        <a:srgbClr val="FF3300"/>
                      </a:solidFill>
                      <a:latin typeface="Arial" pitchFamily="0" charset="0"/>
                      <a:ea typeface="宋体" pitchFamily="2" charset="-122"/>
                      <a:sym typeface="Arial" pitchFamily="0" charset="0"/>
                    </a:defRPr>
                  </a:lvl1pPr>
                  <a:lvl2pPr algn="l" fontAlgn="base" indent="0" latinLnBrk="1" marL="457200" rtl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  <a:defRPr baseline="0" b="1" sz="4000" i="0" u="none">
                      <a:solidFill>
                        <a:srgbClr val="FF3300"/>
                      </a:solidFill>
                      <a:latin typeface="Arial" pitchFamily="0" charset="0"/>
                      <a:ea typeface="宋体" pitchFamily="2" charset="-122"/>
                      <a:sym typeface="Arial" pitchFamily="0" charset="0"/>
                    </a:defRPr>
                  </a:lvl2pPr>
                  <a:lvl3pPr algn="l" fontAlgn="base" indent="0" latinLnBrk="1" marL="914400" rtl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  <a:defRPr baseline="0" b="1" sz="4000" i="0" u="none">
                      <a:solidFill>
                        <a:srgbClr val="FF3300"/>
                      </a:solidFill>
                      <a:latin typeface="Arial" pitchFamily="0" charset="0"/>
                      <a:ea typeface="宋体" pitchFamily="2" charset="-122"/>
                      <a:sym typeface="Arial" pitchFamily="0" charset="0"/>
                    </a:defRPr>
                  </a:lvl3pPr>
                  <a:lvl4pPr algn="l" fontAlgn="base" indent="0" latinLnBrk="1" marL="1371600" rtl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  <a:defRPr baseline="0" b="1" sz="4000" i="0" u="none">
                      <a:solidFill>
                        <a:srgbClr val="FF3300"/>
                      </a:solidFill>
                      <a:latin typeface="Arial" pitchFamily="0" charset="0"/>
                      <a:ea typeface="宋体" pitchFamily="2" charset="-122"/>
                      <a:sym typeface="Arial" pitchFamily="0" charset="0"/>
                    </a:defRPr>
                  </a:lvl4pPr>
                  <a:lvl5pPr algn="l" fontAlgn="base" indent="0" latinLnBrk="1" marL="1828800" rtl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  <a:defRPr baseline="0" b="1" sz="4000" i="0" u="none">
                      <a:solidFill>
                        <a:srgbClr val="FF3300"/>
                      </a:solidFill>
                      <a:latin typeface="Arial" pitchFamily="0" charset="0"/>
                      <a:ea typeface="宋体" pitchFamily="2" charset="-122"/>
                      <a:sym typeface="Arial" pitchFamily="0" charset="0"/>
                    </a:defRPr>
                  </a:lvl5pPr>
                </a:lstStyle>
                <a:p>
                  <a:pPr lvl="0"/>
                  <a:r>
                    <a:rPr altLang="zh-CN" sz="2800" lang="en-US">
                      <a:solidFill>
                        <a:schemeClr val="dk1"/>
                      </a:solidFill>
                    </a:rPr>
                    <a:t>100</a:t>
                  </a:r>
                </a:p>
              </p:txBody>
            </p:sp>
          </p:grpSp>
        </p:grpSp>
        <p:sp>
          <p:nvSpPr>
            <p:cNvPr id="1048722" name=""/>
            <p:cNvSpPr/>
            <p:nvPr/>
          </p:nvSpPr>
          <p:spPr>
            <a:xfrm rot="0">
              <a:off x="1429" y="799"/>
              <a:ext cx="1524" cy="434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>
                <a:lnSpc>
                  <a:spcPct val="165000"/>
                </a:lnSpc>
                <a:spcBef>
                  <a:spcPct val="0"/>
                </a:spcBef>
              </a:pPr>
              <a:r>
                <a:rPr altLang="zh-CN" b="0" lang="en-US">
                  <a:solidFill>
                    <a:schemeClr val="dk1"/>
                  </a:solidFill>
                </a:rPr>
                <a:t>57.1%   5.7</a:t>
              </a:r>
            </a:p>
          </p:txBody>
        </p:sp>
      </p:grpSp>
      <p:sp>
        <p:nvSpPr>
          <p:cNvPr id="1048723" name=""/>
          <p:cNvSpPr txBox="1"/>
          <p:nvPr/>
        </p:nvSpPr>
        <p:spPr>
          <a:xfrm rot="0">
            <a:off x="1258887" y="1052512"/>
            <a:ext cx="6985000" cy="1717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  <a:spcBef>
                <a:spcPct val="0"/>
              </a:spcBef>
            </a:pPr>
            <a:r>
              <a:rPr altLang="zh-CN" sz="2400" lang="en-US">
                <a:solidFill>
                  <a:schemeClr val="dk1"/>
                </a:solidFill>
                <a:ea typeface="BZDBT" pitchFamily="2" charset="-122"/>
              </a:rPr>
              <a:t>      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炒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壁拜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档邦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爸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办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帝罢邦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锤邦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稗邦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败拜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坝半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</a:p>
          <a:p>
            <a:pPr lvl="0">
              <a:lnSpc>
                <a:spcPct val="165000"/>
              </a:lnSpc>
              <a:spcBef>
                <a:spcPct val="0"/>
              </a:spcBef>
            </a:pP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拜罢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编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惭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残爸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搬城半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唱搬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dk1"/>
                </a:solidFill>
                <a:ea typeface="BZDBT" pitchFamily="2" charset="-122"/>
              </a:rPr>
              <a:t>搬扳</a:t>
            </a: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﹀</a:t>
            </a:r>
          </a:p>
        </p:txBody>
      </p:sp>
      <p:pic>
        <p:nvPicPr>
          <p:cNvPr id="2097179" name="" descr="1003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0" y="0"/>
            <a:ext cx="1584325" cy="1557337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med" advClick="1">
    <p:comb dir="horz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80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724" name=""/>
          <p:cNvSpPr/>
          <p:nvPr/>
        </p:nvSpPr>
        <p:spPr>
          <a:xfrm rot="0">
            <a:off x="250825" y="260350"/>
            <a:ext cx="8353425" cy="936625"/>
          </a:xfrm>
          <a:prstGeom prst="star16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>
              <a:lnSpc>
                <a:spcPct val="165000"/>
              </a:lnSpc>
              <a:spcBef>
                <a:spcPct val="0"/>
              </a:spcBef>
            </a:pP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伴罢罢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波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罢碉扳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斑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﹀   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办罢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点稗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﹀</a:t>
            </a:r>
          </a:p>
        </p:txBody>
      </p:sp>
      <p:sp>
        <p:nvSpPr>
          <p:cNvPr id="1048725" name=""/>
          <p:cNvSpPr txBox="1"/>
          <p:nvPr/>
        </p:nvSpPr>
        <p:spPr>
          <a:xfrm rot="0">
            <a:off x="107950" y="2562225"/>
            <a:ext cx="8893175" cy="632206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lang="en-US">
                <a:solidFill>
                  <a:srgbClr val="000099"/>
                </a:solidFill>
                <a:ea typeface="幼圆" pitchFamily="49" charset="-122"/>
              </a:rPr>
              <a:t>    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班搬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稗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</a:p>
          <a:p>
            <a:pPr lvl="0"/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荡罢（                ）罢稗邦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罢册邦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躇半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扳摆扳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吵</a:t>
            </a:r>
          </a:p>
          <a:p>
            <a:pPr lvl="0"/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（                 ）伴淳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  <a:p>
            <a:pPr lvl="0">
              <a:lnSpc>
                <a:spcPct val="165000"/>
              </a:lnSpc>
            </a:pP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  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班搬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稗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缠罢邦</a:t>
            </a:r>
          </a:p>
          <a:p>
            <a:pPr lvl="0">
              <a:lnSpc>
                <a:spcPct val="165000"/>
              </a:lnSpc>
            </a:pP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（      ）拜爸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扳摆扳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吵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荡罢（              ）             罢稗邦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罢册邦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躇半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4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r>
              <a:rPr altLang="zh-CN" lang="en-US">
                <a:solidFill>
                  <a:srgbClr val="FFFFCC"/>
                </a:solidFill>
                <a:ea typeface="幼圆" pitchFamily="49" charset="-122"/>
              </a:rPr>
              <a:t> </a:t>
            </a:r>
          </a:p>
        </p:txBody>
      </p:sp>
      <p:sp>
        <p:nvSpPr>
          <p:cNvPr id="1048726" name=""/>
          <p:cNvSpPr txBox="1"/>
          <p:nvPr/>
        </p:nvSpPr>
        <p:spPr>
          <a:xfrm rot="0">
            <a:off x="1258887" y="3213100"/>
            <a:ext cx="2232025" cy="11074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000" lang="zh-CN">
                <a:solidFill>
                  <a:srgbClr val="FF0000"/>
                </a:solidFill>
                <a:ea typeface="BZDBT" pitchFamily="2" charset="-122"/>
              </a:rPr>
              <a:t>罢瓣邦</a:t>
            </a:r>
            <a:r>
              <a:rPr altLang="zh-CN" sz="2000" lang="en-US">
                <a:solidFill>
                  <a:srgbClr val="FF0000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00"/>
                </a:solidFill>
                <a:ea typeface="BZDBT" pitchFamily="2" charset="-122"/>
              </a:rPr>
              <a:t>串罢邦</a:t>
            </a:r>
            <a:r>
              <a:rPr altLang="zh-CN" sz="2000" lang="en-US">
                <a:solidFill>
                  <a:srgbClr val="FF0000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0000"/>
                </a:solidFill>
                <a:ea typeface="BZDBT" pitchFamily="2" charset="-122"/>
              </a:rPr>
              <a:t>碉</a:t>
            </a:r>
          </a:p>
        </p:txBody>
      </p:sp>
      <p:sp>
        <p:nvSpPr>
          <p:cNvPr id="1048727" name=""/>
          <p:cNvSpPr txBox="1"/>
          <p:nvPr/>
        </p:nvSpPr>
        <p:spPr>
          <a:xfrm rot="0">
            <a:off x="611187" y="3860800"/>
            <a:ext cx="2268537" cy="11074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000" lang="zh-CN"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0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000" lang="en-US"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latin typeface="BZDBT" pitchFamily="2" charset="-122"/>
                <a:ea typeface="BZDBT" pitchFamily="2" charset="-122"/>
              </a:rPr>
              <a:t>缠罢邦</a:t>
            </a:r>
          </a:p>
        </p:txBody>
      </p:sp>
      <p:sp>
        <p:nvSpPr>
          <p:cNvPr id="1048728" name=""/>
          <p:cNvSpPr txBox="1"/>
          <p:nvPr/>
        </p:nvSpPr>
        <p:spPr>
          <a:xfrm rot="0">
            <a:off x="539750" y="5373687"/>
            <a:ext cx="1512887" cy="5953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000" lang="zh-CN">
                <a:ea typeface="BZDBT" pitchFamily="2" charset="-122"/>
              </a:rPr>
              <a:t>点稗</a:t>
            </a:r>
            <a:r>
              <a:rPr altLang="zh-CN" sz="2000" lang="en-US">
                <a:ea typeface="BZDBT" pitchFamily="2" charset="-122"/>
              </a:rPr>
              <a:t>︽</a:t>
            </a:r>
            <a:r>
              <a:rPr altLang="en-US" sz="2000" lang="zh-CN">
                <a:ea typeface="BZDBT" pitchFamily="2" charset="-122"/>
              </a:rPr>
              <a:t>斑</a:t>
            </a:r>
          </a:p>
        </p:txBody>
      </p:sp>
      <p:sp>
        <p:nvSpPr>
          <p:cNvPr id="1048729" name=""/>
          <p:cNvSpPr txBox="1"/>
          <p:nvPr/>
        </p:nvSpPr>
        <p:spPr>
          <a:xfrm rot="0">
            <a:off x="6443662" y="5373687"/>
            <a:ext cx="2376487" cy="11074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000" lang="zh-CN">
                <a:ea typeface="BZDBT" pitchFamily="2" charset="-122"/>
              </a:rPr>
              <a:t>罢底稗</a:t>
            </a:r>
            <a:r>
              <a:rPr altLang="zh-CN" sz="2000" lang="en-US">
                <a:ea typeface="BZDBT" pitchFamily="2" charset="-122"/>
              </a:rPr>
              <a:t>︽</a:t>
            </a:r>
            <a:r>
              <a:rPr altLang="en-US" sz="2000" lang="zh-CN">
                <a:ea typeface="BZDBT" pitchFamily="2" charset="-122"/>
              </a:rPr>
              <a:t>串罢邦</a:t>
            </a:r>
            <a:r>
              <a:rPr altLang="zh-CN" sz="2000" lang="en-US">
                <a:ea typeface="BZDBT" pitchFamily="2" charset="-122"/>
              </a:rPr>
              <a:t>︽</a:t>
            </a:r>
            <a:r>
              <a:rPr altLang="en-US" sz="2000" lang="zh-CN">
                <a:ea typeface="BZDBT" pitchFamily="2" charset="-122"/>
              </a:rPr>
              <a:t>碉</a:t>
            </a:r>
          </a:p>
        </p:txBody>
      </p:sp>
      <p:pic>
        <p:nvPicPr>
          <p:cNvPr id="2097181" name="" descr="1003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250825" y="1125537"/>
            <a:ext cx="1295400" cy="1295400"/>
          </a:xfrm>
          <a:prstGeom prst="rect"/>
          <a:noFill/>
          <a:ln>
            <a:noFill/>
          </a:ln>
        </p:spPr>
      </p:pic>
      <p:sp>
        <p:nvSpPr>
          <p:cNvPr id="1048730" name=""/>
          <p:cNvSpPr txBox="1"/>
          <p:nvPr/>
        </p:nvSpPr>
        <p:spPr>
          <a:xfrm rot="0">
            <a:off x="1763712" y="1412875"/>
            <a:ext cx="6228080" cy="5105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800" lang="zh-CN">
                <a:ea typeface="BZDBT" pitchFamily="2" charset="-122"/>
              </a:rPr>
              <a:t>爸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霸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鼻爸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椿拜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斑半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拜罢伴</a:t>
            </a:r>
            <a:r>
              <a:rPr altLang="zh-CN" sz="2800" lang="en-US">
                <a:ea typeface="BZDBT" pitchFamily="2" charset="-122"/>
              </a:rPr>
              <a:t>﹀</a:t>
            </a:r>
          </a:p>
        </p:txBody>
      </p:sp>
      <p:sp>
        <p:nvSpPr>
          <p:cNvPr id="1048731" name=""/>
          <p:cNvSpPr txBox="1"/>
          <p:nvPr/>
        </p:nvSpPr>
        <p:spPr>
          <a:xfrm rot="0">
            <a:off x="9736138" y="6891337"/>
            <a:ext cx="309880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zh-CN" lang="zh-CN"/>
          </a:p>
        </p:txBody>
      </p:sp>
      <p:sp>
        <p:nvSpPr>
          <p:cNvPr id="1048732" name=""/>
          <p:cNvSpPr txBox="1"/>
          <p:nvPr/>
        </p:nvSpPr>
        <p:spPr>
          <a:xfrm rot="0">
            <a:off x="10025062" y="6402387"/>
            <a:ext cx="309880" cy="6883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endParaRPr altLang="zh-CN" lang="zh-CN">
              <a:solidFill>
                <a:schemeClr val="dk1"/>
              </a:solidFill>
              <a:ea typeface="BZDBT" pitchFamily="2" charset="-122"/>
            </a:endParaRPr>
          </a:p>
        </p:txBody>
      </p:sp>
      <p:sp>
        <p:nvSpPr>
          <p:cNvPr id="1048733" name=""/>
          <p:cNvSpPr txBox="1"/>
          <p:nvPr/>
        </p:nvSpPr>
        <p:spPr>
          <a:xfrm rot="0">
            <a:off x="10383838" y="5122862"/>
            <a:ext cx="2463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endParaRPr altLang="zh-CN" sz="2000" lang="zh-CN">
              <a:solidFill>
                <a:schemeClr val="dk1"/>
              </a:solidFill>
              <a:ea typeface="BZDBT" pitchFamily="2" charset="-122"/>
            </a:endParaRPr>
          </a:p>
        </p:txBody>
      </p:sp>
      <p:sp>
        <p:nvSpPr>
          <p:cNvPr id="1048734" name=""/>
          <p:cNvSpPr txBox="1"/>
          <p:nvPr/>
        </p:nvSpPr>
        <p:spPr>
          <a:xfrm rot="0">
            <a:off x="6921500" y="6270625"/>
            <a:ext cx="309880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endParaRPr altLang="zh-CN" lang="zh-CN">
              <a:solidFill>
                <a:schemeClr val="dk1"/>
              </a:solidFill>
              <a:ea typeface="BZDBT" pitchFamily="2" charset="-122"/>
            </a:endParaRPr>
          </a:p>
        </p:txBody>
      </p:sp>
      <p:sp>
        <p:nvSpPr>
          <p:cNvPr id="1048735" name=""/>
          <p:cNvSpPr txBox="1"/>
          <p:nvPr/>
        </p:nvSpPr>
        <p:spPr>
          <a:xfrm rot="0">
            <a:off x="3492500" y="6049962"/>
            <a:ext cx="309880" cy="6883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endParaRPr altLang="zh-CN" lang="zh-CN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med" advClick="1">
    <p:checker dir="vert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25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ccel="0" autoRev="1" decel="50000" dur="25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5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5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04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4" grpId="0" uiExpand="0" build="whole" animBg="1"/>
      <p:bldP spid="1048726" grpId="0" uiExpand="0" build="whole"/>
      <p:bldP spid="1048727" grpId="0" uiExpand="0" build="whole"/>
      <p:bldP spid="1048728" grpId="0" uiExpand="0" build="whole"/>
      <p:bldP spid="1048729" grpId="0" uiExpand="0" build="whol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82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736" name=""/>
          <p:cNvSpPr txBox="1"/>
          <p:nvPr/>
        </p:nvSpPr>
        <p:spPr>
          <a:xfrm rot="0">
            <a:off x="395287" y="1557337"/>
            <a:ext cx="8497888" cy="4638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  <a:spcBef>
                <a:spcPct val="0"/>
              </a:spcBef>
            </a:pPr>
            <a:r>
              <a:rPr altLang="en-US" sz="2800" lang="zh-CN">
                <a:solidFill>
                  <a:srgbClr val="FFFF00"/>
                </a:solidFill>
                <a:ea typeface="BZDBT" pitchFamily="2" charset="-122"/>
              </a:rPr>
              <a:t>扳</a:t>
            </a:r>
            <a:r>
              <a:rPr altLang="zh-CN" sz="2800" lang="en-US">
                <a:solidFill>
                  <a:srgbClr val="FFFF00"/>
                </a:solidFill>
                <a:ea typeface="BZDBT" pitchFamily="2" charset="-122"/>
              </a:rPr>
              <a:t>︽</a:t>
            </a:r>
            <a:r>
              <a:rPr altLang="en-US" sz="2800" lang="zh-CN">
                <a:solidFill>
                  <a:srgbClr val="FFFF00"/>
                </a:solidFill>
                <a:ea typeface="BZDBT" pitchFamily="2" charset="-122"/>
              </a:rPr>
              <a:t>伴标罢</a:t>
            </a:r>
            <a:r>
              <a:rPr altLang="zh-CN" sz="2800" lang="en-US">
                <a:solidFill>
                  <a:srgbClr val="FFFF00"/>
                </a:solidFill>
                <a:ea typeface="BZDBT" pitchFamily="2" charset="-122"/>
              </a:rPr>
              <a:t>︽</a:t>
            </a:r>
            <a:r>
              <a:rPr altLang="en-US" sz="2800" lang="zh-CN">
                <a:solidFill>
                  <a:srgbClr val="FFFF00"/>
                </a:solidFill>
                <a:ea typeface="BZDBT" pitchFamily="2" charset="-122"/>
              </a:rPr>
              <a:t>斑</a:t>
            </a:r>
            <a:r>
              <a:rPr altLang="zh-CN" sz="2800" lang="en-US">
                <a:solidFill>
                  <a:srgbClr val="FFFF00"/>
                </a:solidFill>
                <a:ea typeface="BZDBT" pitchFamily="2" charset="-122"/>
              </a:rPr>
              <a:t>︽</a:t>
            </a:r>
            <a:r>
              <a:rPr altLang="en-US" sz="2800" lang="zh-CN">
                <a:solidFill>
                  <a:srgbClr val="FFFF00"/>
                </a:solidFill>
                <a:ea typeface="BZDBT" pitchFamily="2" charset="-122"/>
              </a:rPr>
              <a:t>惩半</a:t>
            </a:r>
            <a:r>
              <a:rPr altLang="zh-CN" sz="2800" lang="en-US">
                <a:solidFill>
                  <a:srgbClr val="FFFF00"/>
                </a:solidFill>
                <a:ea typeface="BZDBT" pitchFamily="2" charset="-122"/>
              </a:rPr>
              <a:t>︽</a:t>
            </a:r>
            <a:r>
              <a:rPr altLang="en-US" sz="2800" lang="zh-CN">
                <a:solidFill>
                  <a:srgbClr val="FFFF00"/>
                </a:solidFill>
                <a:ea typeface="BZDBT" pitchFamily="2" charset="-122"/>
              </a:rPr>
              <a:t>搬采邦</a:t>
            </a:r>
            <a:r>
              <a:rPr altLang="zh-CN" sz="2800" lang="en-US">
                <a:solidFill>
                  <a:srgbClr val="FFFF00"/>
                </a:solidFill>
                <a:ea typeface="BZDBT" pitchFamily="2" charset="-122"/>
              </a:rPr>
              <a:t>︽</a:t>
            </a:r>
            <a:r>
              <a:rPr altLang="en-US" sz="2800" lang="zh-CN">
                <a:solidFill>
                  <a:srgbClr val="FFFF00"/>
                </a:solidFill>
                <a:ea typeface="BZDBT" pitchFamily="2" charset="-122"/>
              </a:rPr>
              <a:t>醇邦</a:t>
            </a:r>
            <a:r>
              <a:rPr altLang="zh-CN" sz="2800" lang="en-US">
                <a:solidFill>
                  <a:srgbClr val="FFFF00"/>
                </a:solidFill>
                <a:ea typeface="BZDBT" pitchFamily="2" charset="-122"/>
              </a:rPr>
              <a:t>﹀</a:t>
            </a:r>
          </a:p>
          <a:p>
            <a:pPr lvl="0">
              <a:spcBef>
                <a:spcPct val="0"/>
              </a:spcBef>
            </a:pPr>
            <a:endParaRPr altLang="zh-CN" sz="2400" lang="en-US">
              <a:solidFill>
                <a:srgbClr val="FFFF00"/>
              </a:solidFill>
              <a:ea typeface="BZDBT" pitchFamily="2" charset="-122"/>
            </a:endParaRPr>
          </a:p>
          <a:p>
            <a:pPr lvl="0">
              <a:spcBef>
                <a:spcPct val="0"/>
              </a:spcBef>
            </a:pPr>
            <a:r>
              <a:rPr altLang="zh-CN" lang="en-US">
                <a:solidFill>
                  <a:schemeClr val="lt1"/>
                </a:solidFill>
              </a:rPr>
              <a:t>4. 6%=  460 </a:t>
            </a:r>
            <a:r>
              <a:rPr altLang="zh-CN" sz="2800" lang="en-US">
                <a:solidFill>
                  <a:schemeClr val="lt1"/>
                </a:solidFill>
              </a:rPr>
              <a:t> </a:t>
            </a:r>
            <a:r>
              <a:rPr altLang="zh-CN" lang="en-US">
                <a:solidFill>
                  <a:schemeClr val="lt1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altLang="zh-CN" sz="2400" lang="en-US">
                <a:solidFill>
                  <a:schemeClr val="lt1"/>
                </a:solidFill>
              </a:rPr>
              <a:t>                      </a:t>
            </a:r>
          </a:p>
          <a:p>
            <a:pPr lvl="0">
              <a:spcBef>
                <a:spcPct val="0"/>
              </a:spcBef>
            </a:pPr>
            <a:r>
              <a:rPr altLang="en-US" lang="zh-CN">
                <a:solidFill>
                  <a:schemeClr val="lt1"/>
                </a:solidFill>
              </a:rPr>
              <a:t>0.5％</a:t>
            </a:r>
            <a:r>
              <a:rPr altLang="zh-CN" lang="en-US">
                <a:solidFill>
                  <a:schemeClr val="lt1"/>
                </a:solidFill>
              </a:rPr>
              <a:t>= 0.0 5</a:t>
            </a:r>
          </a:p>
          <a:p>
            <a:pPr lvl="0">
              <a:spcBef>
                <a:spcPct val="0"/>
              </a:spcBef>
            </a:pPr>
            <a:endParaRPr altLang="zh-CN" sz="2400" lang="en-US">
              <a:solidFill>
                <a:schemeClr val="lt1"/>
              </a:solidFill>
            </a:endParaRPr>
          </a:p>
          <a:p>
            <a:pPr lvl="0">
              <a:spcBef>
                <a:spcPct val="0"/>
              </a:spcBef>
            </a:pPr>
            <a:r>
              <a:rPr altLang="en-US" lang="zh-CN">
                <a:solidFill>
                  <a:schemeClr val="lt1"/>
                </a:solidFill>
              </a:rPr>
              <a:t>1= 100 ％</a:t>
            </a:r>
          </a:p>
          <a:p>
            <a:pPr lvl="0">
              <a:spcBef>
                <a:spcPct val="0"/>
              </a:spcBef>
            </a:pPr>
            <a:endParaRPr altLang="en-US" sz="2400" lang="zh-CN">
              <a:solidFill>
                <a:schemeClr val="lt1"/>
              </a:solidFill>
            </a:endParaRPr>
          </a:p>
          <a:p>
            <a:pPr lvl="0">
              <a:spcBef>
                <a:spcPct val="0"/>
              </a:spcBef>
            </a:pPr>
            <a:r>
              <a:rPr altLang="zh-CN" lang="en-US">
                <a:solidFill>
                  <a:schemeClr val="lt1"/>
                </a:solidFill>
              </a:rPr>
              <a:t>55%=  55</a:t>
            </a:r>
          </a:p>
        </p:txBody>
      </p:sp>
      <p:sp>
        <p:nvSpPr>
          <p:cNvPr id="1048737" name=""/>
          <p:cNvSpPr/>
          <p:nvPr/>
        </p:nvSpPr>
        <p:spPr>
          <a:xfrm rot="0">
            <a:off x="3059112" y="4365625"/>
            <a:ext cx="1944687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altLang="en-US" sz="3600" lang="zh-CN">
                <a:solidFill>
                  <a:srgbClr val="FFFFCC"/>
                </a:solidFill>
              </a:rPr>
              <a:t>（</a:t>
            </a:r>
            <a:r>
              <a:rPr altLang="zh-CN" sz="3600" lang="en-US"/>
              <a:t>  V</a:t>
            </a:r>
            <a:r>
              <a:rPr altLang="en-US" sz="3600" lang="zh-CN">
                <a:solidFill>
                  <a:schemeClr val="lt1"/>
                </a:solidFill>
              </a:rPr>
              <a:t>  ）</a:t>
            </a:r>
          </a:p>
        </p:txBody>
      </p:sp>
      <p:sp>
        <p:nvSpPr>
          <p:cNvPr id="1048738" name=""/>
          <p:cNvSpPr txBox="1"/>
          <p:nvPr/>
        </p:nvSpPr>
        <p:spPr>
          <a:xfrm rot="0">
            <a:off x="3419475" y="2492375"/>
            <a:ext cx="1944687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rgbClr val="FFFFCC"/>
                </a:solidFill>
              </a:rPr>
              <a:t>(</a:t>
            </a:r>
            <a:r>
              <a:rPr altLang="zh-CN" sz="3600" lang="en-US"/>
              <a:t>  X</a:t>
            </a:r>
            <a:r>
              <a:rPr altLang="zh-CN" sz="3600" lang="en-US">
                <a:solidFill>
                  <a:schemeClr val="lt1"/>
                </a:solidFill>
              </a:rPr>
              <a:t>  )</a:t>
            </a:r>
          </a:p>
        </p:txBody>
      </p:sp>
      <p:sp>
        <p:nvSpPr>
          <p:cNvPr id="1048739" name=""/>
          <p:cNvSpPr txBox="1"/>
          <p:nvPr/>
        </p:nvSpPr>
        <p:spPr>
          <a:xfrm rot="0">
            <a:off x="3419475" y="3429000"/>
            <a:ext cx="1944687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chemeClr val="lt1"/>
                </a:solidFill>
              </a:rPr>
              <a:t>(  </a:t>
            </a:r>
            <a:r>
              <a:rPr altLang="zh-CN" sz="3600" lang="en-US"/>
              <a:t>X </a:t>
            </a:r>
            <a:r>
              <a:rPr altLang="zh-CN" sz="3600" lang="en-US">
                <a:solidFill>
                  <a:schemeClr val="lt1"/>
                </a:solidFill>
              </a:rPr>
              <a:t> )</a:t>
            </a:r>
          </a:p>
        </p:txBody>
      </p:sp>
      <p:sp>
        <p:nvSpPr>
          <p:cNvPr id="1048740" name=""/>
          <p:cNvSpPr txBox="1"/>
          <p:nvPr/>
        </p:nvSpPr>
        <p:spPr>
          <a:xfrm rot="0">
            <a:off x="3348037" y="5373687"/>
            <a:ext cx="1800225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rgbClr val="FFFFCC"/>
                </a:solidFill>
              </a:rPr>
              <a:t>(</a:t>
            </a:r>
            <a:r>
              <a:rPr altLang="zh-CN" sz="3600" lang="en-US"/>
              <a:t>  X</a:t>
            </a:r>
            <a:r>
              <a:rPr altLang="zh-CN" sz="3600" lang="en-US">
                <a:solidFill>
                  <a:schemeClr val="lt1"/>
                </a:solidFill>
              </a:rPr>
              <a:t>  )</a:t>
            </a:r>
          </a:p>
        </p:txBody>
      </p:sp>
      <p:sp>
        <p:nvSpPr>
          <p:cNvPr id="1048741" name=""/>
          <p:cNvSpPr txBox="1"/>
          <p:nvPr/>
        </p:nvSpPr>
        <p:spPr>
          <a:xfrm rot="0">
            <a:off x="5364162" y="2492375"/>
            <a:ext cx="3384550" cy="7620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4400" lang="en-US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4.6%=0.046</a:t>
            </a:r>
          </a:p>
        </p:txBody>
      </p:sp>
      <p:sp>
        <p:nvSpPr>
          <p:cNvPr id="1048742" name=""/>
          <p:cNvSpPr txBox="1"/>
          <p:nvPr/>
        </p:nvSpPr>
        <p:spPr>
          <a:xfrm rot="0">
            <a:off x="5435600" y="3357562"/>
            <a:ext cx="3457575" cy="7620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4400" lang="en-US">
                <a:solidFill>
                  <a:srgbClr val="FFFF00"/>
                </a:solidFill>
                <a:latin typeface="黑体" pitchFamily="2" charset="-122"/>
                <a:ea typeface="黑体" pitchFamily="2" charset="-122"/>
              </a:rPr>
              <a:t>0.5%=0.005</a:t>
            </a:r>
          </a:p>
        </p:txBody>
      </p:sp>
      <p:sp>
        <p:nvSpPr>
          <p:cNvPr id="1048743" name=""/>
          <p:cNvSpPr txBox="1"/>
          <p:nvPr/>
        </p:nvSpPr>
        <p:spPr>
          <a:xfrm rot="0">
            <a:off x="5435600" y="5229225"/>
            <a:ext cx="3313112" cy="7620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4400" lang="en-US">
                <a:solidFill>
                  <a:srgbClr val="FFFF00"/>
                </a:solidFill>
                <a:latin typeface="宋体" pitchFamily="2" charset="-122"/>
              </a:rPr>
              <a:t>55%=0.55</a:t>
            </a:r>
          </a:p>
        </p:txBody>
      </p:sp>
      <p:pic>
        <p:nvPicPr>
          <p:cNvPr id="2097183" name="" descr="1003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11187" y="476250"/>
            <a:ext cx="862012" cy="862012"/>
          </a:xfrm>
          <a:prstGeom prst="rect"/>
          <a:noFill/>
          <a:ln>
            <a:noFill/>
          </a:ln>
        </p:spPr>
      </p:pic>
      <p:sp>
        <p:nvSpPr>
          <p:cNvPr id="1048744" name=""/>
          <p:cNvSpPr txBox="1"/>
          <p:nvPr/>
        </p:nvSpPr>
        <p:spPr>
          <a:xfrm rot="0">
            <a:off x="1979612" y="484187"/>
            <a:ext cx="8006079" cy="5105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800" lang="zh-CN">
                <a:ea typeface="BZDBT" pitchFamily="2" charset="-122"/>
              </a:rPr>
              <a:t>爸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呈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搬郴半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罢采拜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椿拜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斑半</a:t>
            </a:r>
            <a:r>
              <a:rPr altLang="zh-CN" sz="2800" lang="en-US">
                <a:ea typeface="BZDBT" pitchFamily="2" charset="-122"/>
              </a:rPr>
              <a:t>︽</a:t>
            </a:r>
            <a:r>
              <a:rPr altLang="en-US" sz="2800" lang="zh-CN">
                <a:ea typeface="BZDBT" pitchFamily="2" charset="-122"/>
              </a:rPr>
              <a:t>扳霸邦</a:t>
            </a:r>
            <a:r>
              <a:rPr altLang="zh-CN" sz="2800" lang="en-US">
                <a:ea typeface="BZDBT" pitchFamily="2" charset="-122"/>
              </a:rPr>
              <a:t>﹀</a:t>
            </a:r>
          </a:p>
        </p:txBody>
      </p:sp>
    </p:spTree>
  </p:cSld>
  <p:clrMapOvr>
    <a:masterClrMapping/>
  </p:clrMapOvr>
  <p:transition spd="med" advClick="1">
    <p:wheel spokes="8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11" nodeType="clickEffect" presetClass="entr" presetID="3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dur="228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dur="228" fill="hold" id="14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"/>
                                          </p:val>
                                        </p:tav>
                                        <p:tav tm="69900">
                                          <p:val>
                                            <p:fltVal val="45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28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0" autoRev="1" decel="50000" dur="78" fill="hold" id="16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8" fill="hold" id="17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250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ccel="0" autoRev="1" decel="50000" dur="25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5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>
                      <p:stCondLst>
                        <p:cond delay="indefinite"/>
                      </p:stCondLst>
                      <p:childTnLst>
                        <p:par>
                          <p:cTn fill="hold" id="35">
                            <p:stCondLst>
                              <p:cond delay="0"/>
                            </p:stCondLst>
                            <p:childTnLst>
                              <p:par>
                                <p:cTn accel="50000" fill="hold" grpId="0" id="36" nodeType="clickEffect" presetClass="entr" presetID="48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8000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"/>
                                          </p:val>
                                        </p:tav>
                                        <p:tav tm="50000">
                                          <p:val>
                                            <p:flt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41"/>
                                        <p:tgtEl>
                                          <p:spTgt spid="104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2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dur="500" id="46"/>
                                        <p:tgtEl>
                                          <p:spTgt spid="104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5" tmFilter="0,0; .5, 1; 1, 1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>
                      <p:stCondLst>
                        <p:cond delay="indefinite"/>
                      </p:stCondLst>
                      <p:childTnLst>
                        <p:par>
                          <p:cTn fill="hold" id="5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8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64" tmFilter="0,0; .5, 1; 1, 1"/>
                                        <p:tgtEl>
                                          <p:spTgt spid="104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7" grpId="0" uiExpand="0" build="whole"/>
      <p:bldP spid="1048738" grpId="0" uiExpand="0" build="whole"/>
      <p:bldP spid="1048739" grpId="0" uiExpand="0" build="whole"/>
      <p:bldP spid="1048740" grpId="0" uiExpand="0" build="whole"/>
      <p:bldP spid="1048741" grpId="0" uiExpand="0" build="whole"/>
      <p:bldP spid="1048742" grpId="0" uiExpand="0" build="whole"/>
      <p:bldP spid="1048743" grpId="0" uiExpand="0" build="whole"/>
      <p:bldP spid="1048744" grpId="0" uiExpand="0" build="whol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84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pic>
        <p:nvPicPr>
          <p:cNvPr id="2097185" name="" descr="海鸥1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0" y="260350"/>
            <a:ext cx="2770187" cy="1800225"/>
          </a:xfrm>
          <a:prstGeom prst="rect"/>
          <a:noFill/>
          <a:ln>
            <a:noFill/>
          </a:ln>
        </p:spPr>
      </p:pic>
      <p:sp>
        <p:nvSpPr>
          <p:cNvPr id="1048745" name=""/>
          <p:cNvSpPr txBox="1"/>
          <p:nvPr/>
        </p:nvSpPr>
        <p:spPr>
          <a:xfrm rot="0">
            <a:off x="179387" y="2166937"/>
            <a:ext cx="8964612" cy="4511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zh-CN" lang="en-US">
                <a:solidFill>
                  <a:srgbClr val="0000FF"/>
                </a:solidFill>
                <a:ea typeface="幼圆" pitchFamily="49" charset="-122"/>
              </a:rPr>
              <a:t> </a:t>
            </a:r>
            <a:r>
              <a:rPr altLang="en-US" sz="32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1.（  ）：</a:t>
            </a:r>
            <a:r>
              <a:rPr altLang="zh-CN" sz="32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16</a:t>
            </a:r>
            <a:r>
              <a:rPr altLang="en-US" sz="32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＝</a:t>
            </a:r>
            <a:r>
              <a:rPr altLang="zh-CN" sz="32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0.125 =1÷</a:t>
            </a:r>
            <a:r>
              <a:rPr altLang="en-US" sz="32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（  ）＝（     ）％ </a:t>
            </a:r>
          </a:p>
          <a:p>
            <a:pPr lvl="0">
              <a:lnSpc>
                <a:spcPct val="165000"/>
              </a:lnSpc>
            </a:pP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</a:t>
            </a:r>
            <a:r>
              <a:rPr altLang="zh-CN" sz="32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2.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 蝶搬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吹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吹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淬敌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脆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宝城半呈</a:t>
            </a:r>
            <a:r>
              <a:rPr altLang="zh-CN" sz="32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4</a:t>
            </a:r>
            <a:r>
              <a:rPr altLang="en-US" sz="32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：</a:t>
            </a:r>
            <a:r>
              <a:rPr altLang="zh-CN" sz="32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5</a:t>
            </a:r>
          </a:p>
          <a:p>
            <a:pPr lvl="0">
              <a:lnSpc>
                <a:spcPct val="165000"/>
              </a:lnSpc>
            </a:pP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翟稗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吹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淬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呈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吹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办邦（     ）测爸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搬邦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吹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淬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呈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吹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办邦（     ）％测爸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8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8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翟稗</a:t>
            </a:r>
            <a:r>
              <a:rPr altLang="zh-CN" sz="2800" lang="en-US">
                <a:solidFill>
                  <a:schemeClr val="dk1"/>
                </a:solidFill>
                <a:latin typeface="BZDBT" pitchFamily="2" charset="-122"/>
                <a:ea typeface="BZDBT" pitchFamily="2" charset="-122"/>
              </a:rPr>
              <a:t>﹀</a:t>
            </a:r>
          </a:p>
        </p:txBody>
      </p:sp>
      <p:sp>
        <p:nvSpPr>
          <p:cNvPr id="1048746" name=""/>
          <p:cNvSpPr txBox="1"/>
          <p:nvPr/>
        </p:nvSpPr>
        <p:spPr>
          <a:xfrm rot="0">
            <a:off x="1116012" y="2349500"/>
            <a:ext cx="719137" cy="7620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4400" lang="en-US"/>
              <a:t>2</a:t>
            </a:r>
          </a:p>
        </p:txBody>
      </p:sp>
      <p:sp>
        <p:nvSpPr>
          <p:cNvPr id="1048747" name=""/>
          <p:cNvSpPr txBox="1"/>
          <p:nvPr/>
        </p:nvSpPr>
        <p:spPr>
          <a:xfrm rot="0">
            <a:off x="5435600" y="2349500"/>
            <a:ext cx="719137" cy="76200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4400" lang="en-US"/>
              <a:t>8</a:t>
            </a:r>
          </a:p>
        </p:txBody>
      </p:sp>
      <p:sp>
        <p:nvSpPr>
          <p:cNvPr id="1048748" name=""/>
          <p:cNvSpPr txBox="1"/>
          <p:nvPr/>
        </p:nvSpPr>
        <p:spPr>
          <a:xfrm rot="0">
            <a:off x="6877050" y="2349500"/>
            <a:ext cx="1584325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r>
              <a:rPr altLang="zh-CN" lang="en-US"/>
              <a:t>12 . 5</a:t>
            </a:r>
          </a:p>
        </p:txBody>
      </p:sp>
      <p:sp>
        <p:nvSpPr>
          <p:cNvPr id="1048749" name=""/>
          <p:cNvSpPr txBox="1"/>
          <p:nvPr/>
        </p:nvSpPr>
        <p:spPr>
          <a:xfrm rot="0">
            <a:off x="1403350" y="5157787"/>
            <a:ext cx="936625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r>
              <a:rPr altLang="zh-CN" lang="en-US"/>
              <a:t>20</a:t>
            </a:r>
          </a:p>
        </p:txBody>
      </p:sp>
      <p:grpSp>
        <p:nvGrpSpPr>
          <p:cNvPr id="76" name=""/>
          <p:cNvGrpSpPr/>
          <p:nvPr/>
        </p:nvGrpSpPr>
        <p:grpSpPr>
          <a:xfrm rot="0">
            <a:off x="4211637" y="4221162"/>
            <a:ext cx="647700" cy="1181100"/>
            <a:chOff x="3061" y="3385"/>
            <a:chExt cx="409" cy="895"/>
          </a:xfrm>
        </p:grpSpPr>
        <p:sp>
          <p:nvSpPr>
            <p:cNvPr id="1048750" name=""/>
            <p:cNvSpPr txBox="1"/>
            <p:nvPr/>
          </p:nvSpPr>
          <p:spPr>
            <a:xfrm rot="0">
              <a:off x="3107" y="3385"/>
              <a:ext cx="318" cy="532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r>
                <a:rPr altLang="zh-CN" lang="en-US"/>
                <a:t>1</a:t>
              </a:r>
            </a:p>
          </p:txBody>
        </p:sp>
        <p:sp>
          <p:nvSpPr>
            <p:cNvPr id="1048751" name=""/>
            <p:cNvSpPr txBox="1"/>
            <p:nvPr/>
          </p:nvSpPr>
          <p:spPr>
            <a:xfrm rot="0">
              <a:off x="3107" y="3748"/>
              <a:ext cx="317" cy="532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r>
                <a:rPr altLang="zh-CN" lang="en-US"/>
                <a:t>5</a:t>
              </a:r>
            </a:p>
          </p:txBody>
        </p:sp>
        <p:sp>
          <p:nvSpPr>
            <p:cNvPr id="1048752" name=""/>
            <p:cNvSpPr/>
            <p:nvPr/>
          </p:nvSpPr>
          <p:spPr>
            <a:xfrm rot="0">
              <a:off x="3061" y="3793"/>
              <a:ext cx="409" cy="0"/>
            </a:xfrm>
            <a:prstGeom prst="line"/>
            <a:noFill/>
            <a:ln w="38100" cap="flat" cmpd="sng">
              <a:solidFill>
                <a:srgbClr val="FF0000">
                  <a:alpha val="100000"/>
                </a:srgbClr>
              </a:solidFill>
              <a:prstDash val="solid"/>
              <a:round/>
            </a:ln>
          </p:spPr>
        </p:sp>
      </p:grpSp>
      <p:pic>
        <p:nvPicPr>
          <p:cNvPr id="2097186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2468562" y="822325"/>
            <a:ext cx="4584700" cy="987425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slow" advClick="1">
    <p:wheel spokes="3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29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0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11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1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83" id="14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5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83" id="16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7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83" id="18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19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83" id="2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3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from="(-#ppt_w/2)" to="(#ppt_x)" valueType="num">
                                      <p:cBhvr>
                                        <p:cTn dur="6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0" to="-1.0" valueType="num">
                                      <p:cBhvr>
                                        <p:cTn accel="0" autoRev="1" decel="50000" dur="200" fill="hold" id="26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7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accel="0" autoRev="1" decel="100000" dur="200" fill="hold" id="2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7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mult">
                                        <p:cTn accel="0" autoRev="1" decel="100000" dur="200" fill="hold" id="2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ccel="0" autoRev="1" decel="50000" dur="500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048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048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048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048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53" tmFilter="0,0; .5, 1; 1, 1"/>
                                        <p:tgtEl>
                                          <p:spTgt spid="104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6" grpId="0" uiExpand="0" build="whole"/>
      <p:bldP spid="1048747" grpId="0" uiExpand="0" build="whole"/>
      <p:bldP spid="1048748" grpId="0" uiExpand="0" build="whole"/>
      <p:bldP spid="1048749" grpId="0" uiExpand="0" build="whol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87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pic>
        <p:nvPicPr>
          <p:cNvPr id="2097188" name="" descr="1003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588125" y="188912"/>
            <a:ext cx="2016125" cy="1657350"/>
          </a:xfrm>
          <a:prstGeom prst="rect"/>
          <a:noFill/>
          <a:ln>
            <a:noFill/>
          </a:ln>
        </p:spPr>
      </p:pic>
      <p:pic>
        <p:nvPicPr>
          <p:cNvPr id="2097189" name="" descr="shou5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3851275" y="4437062"/>
            <a:ext cx="1800225" cy="1296987"/>
          </a:xfrm>
          <a:prstGeom prst="rect"/>
          <a:noFill/>
          <a:ln>
            <a:noFill/>
          </a:ln>
        </p:spPr>
      </p:pic>
      <p:pic>
        <p:nvPicPr>
          <p:cNvPr id="2097190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957262" y="822325"/>
            <a:ext cx="5662612" cy="987425"/>
          </a:xfrm>
          <a:prstGeom prst="rect"/>
          <a:noFill/>
          <a:ln>
            <a:noFill/>
          </a:ln>
        </p:spPr>
      </p:pic>
      <p:sp>
        <p:nvSpPr>
          <p:cNvPr id="1048818" name=""/>
          <p:cNvSpPr txBox="1"/>
          <p:nvPr/>
        </p:nvSpPr>
        <p:spPr>
          <a:xfrm>
            <a:off x="3231300" y="4105592"/>
            <a:ext cx="4000000" cy="662940"/>
          </a:xfrm>
          <a:prstGeom prst="rect"/>
        </p:spPr>
        <p:txBody>
          <a:bodyPr rtlCol="0" wrap="square">
            <a:spAutoFit/>
          </a:bodyPr>
          <a:p>
            <a:r>
              <a:rPr b="1" sz="3900" lang="zh-CN">
                <a:solidFill>
                  <a:srgbClr val="FFC000"/>
                </a:solidFill>
              </a:rPr>
              <a:t>བཀྲ་ཤིས་བདེ་ལེགས།</a:t>
            </a:r>
            <a:endParaRPr b="1" sz="3900" lang="zh-CN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 advClick="1">
    <p:strips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5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pic>
        <p:nvPicPr>
          <p:cNvPr id="2097156" name="" descr="1003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443662" y="1844675"/>
            <a:ext cx="2700337" cy="2571750"/>
          </a:xfrm>
          <a:prstGeom prst="rect"/>
          <a:noFill/>
          <a:ln>
            <a:noFill/>
          </a:ln>
        </p:spPr>
      </p:pic>
      <p:grpSp>
        <p:nvGrpSpPr>
          <p:cNvPr id="33" name=""/>
          <p:cNvGrpSpPr/>
          <p:nvPr/>
        </p:nvGrpSpPr>
        <p:grpSpPr>
          <a:xfrm rot="0">
            <a:off x="971550" y="4724400"/>
            <a:ext cx="5195887" cy="1544637"/>
            <a:chOff x="612" y="2976"/>
            <a:chExt cx="3273" cy="973"/>
          </a:xfrm>
        </p:grpSpPr>
        <p:sp>
          <p:nvSpPr>
            <p:cNvPr id="1048585" name=""/>
            <p:cNvSpPr/>
            <p:nvPr/>
          </p:nvSpPr>
          <p:spPr>
            <a:xfrm rot="822900">
              <a:off x="612" y="2976"/>
              <a:ext cx="3273" cy="973"/>
            </a:xfrm>
            <a:prstGeom prst="cloudCallout">
              <a:avLst>
                <a:gd name="adj1" fmla="val 52069"/>
                <a:gd name="adj2" fmla="val -148810"/>
              </a:avLst>
            </a:prstGeom>
            <a:solidFill>
              <a:srgbClr val="FFFF00"/>
            </a:solidFill>
            <a:ln w="38100" cap="rnd" cmpd="sng">
              <a:solidFill>
                <a:srgbClr val="FFFF00">
                  <a:alpha val="100000"/>
                </a:srgbClr>
              </a:solidFill>
              <a:prstDash val="sysDot"/>
              <a:round/>
            </a:ln>
          </p:spPr>
          <p:txBody>
            <a:bodyPr anchor="t" bIns="45720" lIns="91440" rIns="91440" tIns="45720" vert="horz"/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algn="ctr" lvl="0">
                <a:spcBef>
                  <a:spcPct val="0"/>
                </a:spcBef>
              </a:pPr>
              <a:endParaRPr altLang="zh-CN" b="0" sz="1800" lang="zh-CN">
                <a:solidFill>
                  <a:schemeClr val="dk1"/>
                </a:solidFill>
              </a:endParaRPr>
            </a:p>
          </p:txBody>
        </p:sp>
        <p:pic>
          <p:nvPicPr>
            <p:cNvPr id="2097157" name=""/>
            <p:cNvPicPr>
              <a:picLocks/>
            </p:cNvPicPr>
            <p:nvPr/>
          </p:nvPicPr>
          <p:blipFill>
            <a:blip xmlns:r="http://schemas.openxmlformats.org/officeDocument/2006/relationships" r:embed="rId3"/>
            <a:srcRect l="0" t="0" r="0" b="0"/>
            <a:stretch>
              <a:fillRect/>
            </a:stretch>
          </p:blipFill>
          <p:spPr>
            <a:xfrm rot="0">
              <a:off x="891" y="2819"/>
              <a:ext cx="2796" cy="1206"/>
            </a:xfrm>
            <a:prstGeom prst="rect"/>
            <a:noFill/>
            <a:ln>
              <a:noFill/>
            </a:ln>
          </p:spPr>
        </p:pic>
      </p:grpSp>
      <p:sp>
        <p:nvSpPr>
          <p:cNvPr id="1048586" name=""/>
          <p:cNvSpPr/>
          <p:nvPr/>
        </p:nvSpPr>
        <p:spPr>
          <a:xfrm rot="0">
            <a:off x="2555875" y="2852737"/>
            <a:ext cx="914400" cy="6096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/>
            <a:endParaRPr altLang="zh-CN" lang="zh-CN"/>
          </a:p>
        </p:txBody>
      </p:sp>
      <p:grpSp>
        <p:nvGrpSpPr>
          <p:cNvPr id="34" name=""/>
          <p:cNvGrpSpPr/>
          <p:nvPr/>
        </p:nvGrpSpPr>
        <p:grpSpPr>
          <a:xfrm rot="0">
            <a:off x="323850" y="0"/>
            <a:ext cx="5975350" cy="4813299"/>
            <a:chOff x="431" y="0"/>
            <a:chExt cx="3764" cy="3032"/>
          </a:xfrm>
        </p:grpSpPr>
        <p:sp>
          <p:nvSpPr>
            <p:cNvPr id="1048587" name=""/>
            <p:cNvSpPr/>
            <p:nvPr/>
          </p:nvSpPr>
          <p:spPr>
            <a:xfrm rot="0">
              <a:off x="431" y="0"/>
              <a:ext cx="3311" cy="2499"/>
            </a:xfrm>
            <a:prstGeom prst="wedgeEllipseCallout">
              <a:avLst>
                <a:gd name="adj1" fmla="val 59454"/>
                <a:gd name="adj2" fmla="val 25431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="t" bIns="45720" lIns="91440" rIns="91440" tIns="45720" vert="horz"/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algn="ctr" lvl="0"/>
              <a:endParaRPr altLang="zh-CN" lang="zh-CN"/>
            </a:p>
          </p:txBody>
        </p:sp>
        <p:sp>
          <p:nvSpPr>
            <p:cNvPr id="1048588" name=""/>
            <p:cNvSpPr txBox="1"/>
            <p:nvPr/>
          </p:nvSpPr>
          <p:spPr>
            <a:xfrm rot="0">
              <a:off x="657" y="436"/>
              <a:ext cx="3538" cy="2596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>
                <a:lnSpc>
                  <a:spcPct val="170000"/>
                </a:lnSpc>
              </a:pP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     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蝶搬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表罢邦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档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幢罢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车扳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</a:p>
            <a:p>
              <a:pPr lvl="0">
                <a:lnSpc>
                  <a:spcPct val="170000"/>
                </a:lnSpc>
              </a:pP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拜爸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扳摆扳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吵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电邦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锤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罢邦半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</a:p>
            <a:p>
              <a:pPr lvl="0">
                <a:lnSpc>
                  <a:spcPct val="170000"/>
                </a:lnSpc>
              </a:pP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搬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蝶搬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斑半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伴表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伴车拜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︽</a:t>
              </a:r>
              <a:r>
                <a:rPr altLang="en-US" sz="2400" lang="zh-CN">
                  <a:solidFill>
                    <a:schemeClr val="dk1"/>
                  </a:solidFill>
                  <a:ea typeface="BZDBT" pitchFamily="2" charset="-122"/>
                </a:rPr>
                <a:t>拜扳</a:t>
              </a:r>
              <a:r>
                <a:rPr altLang="zh-CN" sz="2400" lang="en-US">
                  <a:solidFill>
                    <a:schemeClr val="dk1"/>
                  </a:solidFill>
                  <a:ea typeface="BZDBT" pitchFamily="2" charset="-122"/>
                </a:rPr>
                <a:t>﹀</a:t>
              </a:r>
            </a:p>
            <a:p>
              <a:pPr lvl="0"/>
              <a:endParaRPr altLang="zh-CN" sz="2400" lang="en-US">
                <a:solidFill>
                  <a:schemeClr val="dk1"/>
                </a:solidFill>
                <a:ea typeface="BZDBT" pitchFamily="2" charset="-122"/>
              </a:endParaRPr>
            </a:p>
          </p:txBody>
        </p:sp>
      </p:grpSp>
    </p:spTree>
  </p:cSld>
  <p:clrMapOvr>
    <a:masterClrMapping/>
  </p:clrMapOvr>
  <p:transition spd="med" advClick="1">
    <p:newsflash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2000" fill="hold" id="7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8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-26987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589" name=""/>
          <p:cNvSpPr txBox="1"/>
          <p:nvPr/>
        </p:nvSpPr>
        <p:spPr>
          <a:xfrm rot="0">
            <a:off x="0" y="1484312"/>
            <a:ext cx="9144000" cy="11074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才稗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拜罢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柏半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班搬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斑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拜爸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炒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稗邦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败搬邦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搬绊拜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斑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﹀</a:t>
            </a:r>
          </a:p>
        </p:txBody>
      </p:sp>
      <p:sp>
        <p:nvSpPr>
          <p:cNvPr id="1048590" name=""/>
          <p:cNvSpPr txBox="1"/>
          <p:nvPr/>
        </p:nvSpPr>
        <p:spPr>
          <a:xfrm rot="0">
            <a:off x="468312" y="5256212"/>
            <a:ext cx="8675688" cy="212343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r>
              <a:rPr altLang="zh-CN" sz="2000" lang="en-US">
                <a:solidFill>
                  <a:srgbClr val="FFFF00"/>
                </a:solidFill>
                <a:latin typeface="BZDBT" pitchFamily="2" charset="-122"/>
                <a:ea typeface="BZDBT" pitchFamily="2" charset="-122"/>
              </a:rPr>
              <a:t>   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班搬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超罢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 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10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、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100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、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1000 </a:t>
            </a:r>
          </a:p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翟稗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班搬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糙邦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惭邦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搬城邦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椿拜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斑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r>
              <a:rPr altLang="zh-CN" sz="2000" lang="en-US">
                <a:solidFill>
                  <a:srgbClr val="FFFF00"/>
                </a:solidFill>
              </a:rPr>
              <a:t>     </a:t>
            </a:r>
          </a:p>
        </p:txBody>
      </p:sp>
      <p:sp>
        <p:nvSpPr>
          <p:cNvPr id="1048591" name=""/>
          <p:cNvSpPr/>
          <p:nvPr/>
        </p:nvSpPr>
        <p:spPr>
          <a:xfrm rot="0">
            <a:off x="468312" y="404812"/>
            <a:ext cx="8353425" cy="936625"/>
          </a:xfrm>
          <a:prstGeom prst="star16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>
              <a:lnSpc>
                <a:spcPct val="165000"/>
              </a:lnSpc>
              <a:spcBef>
                <a:spcPct val="0"/>
              </a:spcBef>
            </a:pP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伴罢罢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波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拜爸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冲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﹀   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爸邦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舶搬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唱搬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﹀</a:t>
            </a:r>
          </a:p>
        </p:txBody>
      </p:sp>
      <p:sp>
        <p:nvSpPr>
          <p:cNvPr id="1048592" name=""/>
          <p:cNvSpPr/>
          <p:nvPr/>
        </p:nvSpPr>
        <p:spPr>
          <a:xfrm rot="0">
            <a:off x="5580062" y="3429000"/>
            <a:ext cx="914400" cy="609600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/>
            <a:endParaRPr altLang="zh-CN" lang="zh-CN"/>
          </a:p>
        </p:txBody>
      </p:sp>
      <p:sp>
        <p:nvSpPr>
          <p:cNvPr id="1048593" name=""/>
          <p:cNvSpPr/>
          <p:nvPr/>
        </p:nvSpPr>
        <p:spPr>
          <a:xfrm rot="0">
            <a:off x="0" y="2349500"/>
            <a:ext cx="8604250" cy="2808287"/>
          </a:xfrm>
          <a:prstGeom prst="cloudCallout">
            <a:avLst>
              <a:gd name="adj1" fmla="val 16347"/>
              <a:gd name="adj2" fmla="val -39597"/>
            </a:avLst>
          </a:prstGeom>
          <a:solidFill>
            <a:srgbClr val="FFFFCC"/>
          </a:solidFill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/>
            <a:endParaRPr altLang="zh-CN" lang="zh-CN"/>
          </a:p>
        </p:txBody>
      </p:sp>
      <p:sp>
        <p:nvSpPr>
          <p:cNvPr id="1048594" name=""/>
          <p:cNvSpPr txBox="1"/>
          <p:nvPr/>
        </p:nvSpPr>
        <p:spPr>
          <a:xfrm rot="0">
            <a:off x="4067175" y="2892425"/>
            <a:ext cx="1800225" cy="5105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2800" lang="en-US">
                <a:solidFill>
                  <a:schemeClr val="dk1"/>
                </a:solidFill>
              </a:rPr>
              <a:t>0.45 </a:t>
            </a:r>
            <a:r>
              <a:rPr altLang="en-US" sz="2800" lang="zh-CN">
                <a:solidFill>
                  <a:schemeClr val="dk1"/>
                </a:solidFill>
              </a:rPr>
              <a:t>＝</a:t>
            </a:r>
            <a:r>
              <a:rPr altLang="en-US" sz="3600" lang="zh-CN">
                <a:solidFill>
                  <a:schemeClr val="dk1"/>
                </a:solidFill>
              </a:rPr>
              <a:t>  </a:t>
            </a:r>
          </a:p>
        </p:txBody>
      </p:sp>
      <p:sp>
        <p:nvSpPr>
          <p:cNvPr id="1048595" name=""/>
          <p:cNvSpPr txBox="1"/>
          <p:nvPr/>
        </p:nvSpPr>
        <p:spPr>
          <a:xfrm rot="0">
            <a:off x="1331912" y="4078287"/>
            <a:ext cx="1584325" cy="5191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2800" lang="en-US">
                <a:solidFill>
                  <a:schemeClr val="dk1"/>
                </a:solidFill>
              </a:rPr>
              <a:t>0.367</a:t>
            </a:r>
            <a:r>
              <a:rPr altLang="en-US" sz="2800" lang="zh-CN">
                <a:solidFill>
                  <a:schemeClr val="dk1"/>
                </a:solidFill>
              </a:rPr>
              <a:t>＝</a:t>
            </a:r>
          </a:p>
        </p:txBody>
      </p:sp>
      <p:grpSp>
        <p:nvGrpSpPr>
          <p:cNvPr id="36" name=""/>
          <p:cNvGrpSpPr/>
          <p:nvPr/>
        </p:nvGrpSpPr>
        <p:grpSpPr>
          <a:xfrm rot="0">
            <a:off x="5364162" y="2674937"/>
            <a:ext cx="2376487" cy="1114425"/>
            <a:chOff x="1565" y="1117"/>
            <a:chExt cx="1407" cy="659"/>
          </a:xfrm>
        </p:grpSpPr>
        <p:grpSp>
          <p:nvGrpSpPr>
            <p:cNvPr id="37" name=""/>
            <p:cNvGrpSpPr/>
            <p:nvPr/>
          </p:nvGrpSpPr>
          <p:grpSpPr>
            <a:xfrm rot="0">
              <a:off x="1565" y="1162"/>
              <a:ext cx="590" cy="569"/>
              <a:chOff x="4422" y="1434"/>
              <a:chExt cx="590" cy="569"/>
            </a:xfrm>
          </p:grpSpPr>
          <p:sp>
            <p:nvSpPr>
              <p:cNvPr id="1048596" name=""/>
              <p:cNvSpPr txBox="1"/>
              <p:nvPr/>
            </p:nvSpPr>
            <p:spPr>
              <a:xfrm rot="0">
                <a:off x="4513" y="1434"/>
                <a:ext cx="499" cy="343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sz="3200" lang="en-US">
                    <a:solidFill>
                      <a:schemeClr val="dk1"/>
                    </a:solidFill>
                  </a:rPr>
                  <a:t>45</a:t>
                </a:r>
              </a:p>
            </p:txBody>
          </p:sp>
          <p:sp>
            <p:nvSpPr>
              <p:cNvPr id="1048597" name=""/>
              <p:cNvSpPr/>
              <p:nvPr/>
            </p:nvSpPr>
            <p:spPr>
              <a:xfrm rot="0">
                <a:off x="4513" y="1706"/>
                <a:ext cx="363" cy="0"/>
              </a:xfrm>
              <a:prstGeom prst="line"/>
              <a:noFill/>
              <a:ln w="9525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598" name=""/>
              <p:cNvSpPr txBox="1"/>
              <p:nvPr/>
            </p:nvSpPr>
            <p:spPr>
              <a:xfrm rot="0">
                <a:off x="4422" y="1661"/>
                <a:ext cx="590" cy="34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sz="3200" lang="en-US">
                    <a:solidFill>
                      <a:schemeClr val="dk1"/>
                    </a:solidFill>
                  </a:rPr>
                  <a:t>100</a:t>
                </a:r>
              </a:p>
            </p:txBody>
          </p:sp>
        </p:grpSp>
        <p:sp>
          <p:nvSpPr>
            <p:cNvPr id="1048599" name=""/>
            <p:cNvSpPr txBox="1"/>
            <p:nvPr/>
          </p:nvSpPr>
          <p:spPr>
            <a:xfrm rot="0">
              <a:off x="2109" y="1253"/>
              <a:ext cx="408" cy="343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en-US" sz="3200" lang="zh-CN">
                  <a:solidFill>
                    <a:schemeClr val="dk1"/>
                  </a:solidFill>
                </a:rPr>
                <a:t>＝</a:t>
              </a:r>
            </a:p>
          </p:txBody>
        </p:sp>
        <p:grpSp>
          <p:nvGrpSpPr>
            <p:cNvPr id="38" name=""/>
            <p:cNvGrpSpPr/>
            <p:nvPr/>
          </p:nvGrpSpPr>
          <p:grpSpPr>
            <a:xfrm rot="0">
              <a:off x="2472" y="1117"/>
              <a:ext cx="500" cy="659"/>
              <a:chOff x="4195" y="1389"/>
              <a:chExt cx="500" cy="659"/>
            </a:xfrm>
          </p:grpSpPr>
          <p:sp>
            <p:nvSpPr>
              <p:cNvPr id="1048600" name=""/>
              <p:cNvSpPr txBox="1"/>
              <p:nvPr/>
            </p:nvSpPr>
            <p:spPr>
              <a:xfrm rot="0">
                <a:off x="4286" y="1389"/>
                <a:ext cx="318" cy="343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sz="3200" lang="en-US">
                    <a:solidFill>
                      <a:schemeClr val="dk1"/>
                    </a:solidFill>
                  </a:rPr>
                  <a:t>9</a:t>
                </a:r>
              </a:p>
            </p:txBody>
          </p:sp>
          <p:sp>
            <p:nvSpPr>
              <p:cNvPr id="1048601" name=""/>
              <p:cNvSpPr/>
              <p:nvPr/>
            </p:nvSpPr>
            <p:spPr>
              <a:xfrm rot="0">
                <a:off x="4195" y="1706"/>
                <a:ext cx="409" cy="0"/>
              </a:xfrm>
              <a:prstGeom prst="line"/>
              <a:noFill/>
              <a:ln w="9525" cap="flat" cmpd="sng">
                <a:solidFill>
                  <a:schemeClr val="dk1">
                    <a:alpha val="100000"/>
                  </a:schemeClr>
                </a:solidFill>
                <a:prstDash val="solid"/>
                <a:round/>
              </a:ln>
            </p:spPr>
          </p:sp>
          <p:sp>
            <p:nvSpPr>
              <p:cNvPr id="1048602" name=""/>
              <p:cNvSpPr txBox="1"/>
              <p:nvPr/>
            </p:nvSpPr>
            <p:spPr>
              <a:xfrm rot="0">
                <a:off x="4241" y="1706"/>
                <a:ext cx="454" cy="342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sz="3200" lang="en-US">
                    <a:solidFill>
                      <a:schemeClr val="dk1"/>
                    </a:solidFill>
                  </a:rPr>
                  <a:t>20</a:t>
                </a:r>
              </a:p>
            </p:txBody>
          </p:sp>
        </p:grpSp>
      </p:grpSp>
      <p:grpSp>
        <p:nvGrpSpPr>
          <p:cNvPr id="39" name=""/>
          <p:cNvGrpSpPr/>
          <p:nvPr/>
        </p:nvGrpSpPr>
        <p:grpSpPr>
          <a:xfrm rot="0">
            <a:off x="2987675" y="3789362"/>
            <a:ext cx="1223962" cy="1103312"/>
            <a:chOff x="3923" y="1797"/>
            <a:chExt cx="635" cy="574"/>
          </a:xfrm>
        </p:grpSpPr>
        <p:sp>
          <p:nvSpPr>
            <p:cNvPr id="1048603" name=""/>
            <p:cNvSpPr txBox="1"/>
            <p:nvPr/>
          </p:nvSpPr>
          <p:spPr>
            <a:xfrm rot="0">
              <a:off x="4014" y="1797"/>
              <a:ext cx="499" cy="301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dk1"/>
                  </a:solidFill>
                </a:rPr>
                <a:t>367</a:t>
              </a:r>
            </a:p>
          </p:txBody>
        </p:sp>
        <p:sp>
          <p:nvSpPr>
            <p:cNvPr id="1048604" name=""/>
            <p:cNvSpPr/>
            <p:nvPr/>
          </p:nvSpPr>
          <p:spPr>
            <a:xfrm rot="0">
              <a:off x="3923" y="2069"/>
              <a:ext cx="590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05" name=""/>
            <p:cNvSpPr txBox="1"/>
            <p:nvPr/>
          </p:nvSpPr>
          <p:spPr>
            <a:xfrm rot="0">
              <a:off x="3923" y="2069"/>
              <a:ext cx="635" cy="302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dk1"/>
                  </a:solidFill>
                </a:rPr>
                <a:t>1000</a:t>
              </a:r>
            </a:p>
          </p:txBody>
        </p:sp>
      </p:grpSp>
      <p:sp>
        <p:nvSpPr>
          <p:cNvPr id="1048606" name=""/>
          <p:cNvSpPr txBox="1"/>
          <p:nvPr/>
        </p:nvSpPr>
        <p:spPr>
          <a:xfrm rot="0">
            <a:off x="1331912" y="2924175"/>
            <a:ext cx="1223962" cy="5740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sz="3200" lang="en-US">
                <a:solidFill>
                  <a:schemeClr val="dk1"/>
                </a:solidFill>
              </a:rPr>
              <a:t>0.3=</a:t>
            </a:r>
            <a:r>
              <a:rPr altLang="zh-CN" sz="3600" lang="en-US">
                <a:solidFill>
                  <a:schemeClr val="dk1"/>
                </a:solidFill>
              </a:rPr>
              <a:t>           </a:t>
            </a:r>
          </a:p>
        </p:txBody>
      </p:sp>
      <p:grpSp>
        <p:nvGrpSpPr>
          <p:cNvPr id="40" name=""/>
          <p:cNvGrpSpPr/>
          <p:nvPr/>
        </p:nvGrpSpPr>
        <p:grpSpPr>
          <a:xfrm rot="0">
            <a:off x="2339975" y="2708275"/>
            <a:ext cx="885825" cy="1011237"/>
            <a:chOff x="1474" y="1706"/>
            <a:chExt cx="558" cy="637"/>
          </a:xfrm>
        </p:grpSpPr>
        <p:grpSp>
          <p:nvGrpSpPr>
            <p:cNvPr id="41" name=""/>
            <p:cNvGrpSpPr/>
            <p:nvPr/>
          </p:nvGrpSpPr>
          <p:grpSpPr>
            <a:xfrm rot="0">
              <a:off x="1519" y="1706"/>
              <a:ext cx="499" cy="637"/>
              <a:chOff x="1519" y="1704"/>
              <a:chExt cx="499" cy="637"/>
            </a:xfrm>
          </p:grpSpPr>
          <p:sp>
            <p:nvSpPr>
              <p:cNvPr id="1048607" name=""/>
              <p:cNvSpPr txBox="1"/>
              <p:nvPr/>
            </p:nvSpPr>
            <p:spPr>
              <a:xfrm rot="0">
                <a:off x="1610" y="1704"/>
                <a:ext cx="408" cy="365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sz="3200" lang="en-US">
                    <a:solidFill>
                      <a:schemeClr val="dk1"/>
                    </a:solidFill>
                  </a:rPr>
                  <a:t>3</a:t>
                </a:r>
              </a:p>
            </p:txBody>
          </p:sp>
          <p:sp>
            <p:nvSpPr>
              <p:cNvPr id="1048608" name=""/>
              <p:cNvSpPr txBox="1"/>
              <p:nvPr/>
            </p:nvSpPr>
            <p:spPr>
              <a:xfrm rot="0">
                <a:off x="1519" y="1977"/>
                <a:ext cx="454" cy="364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sz="3200" lang="en-US">
                    <a:solidFill>
                      <a:schemeClr val="dk1"/>
                    </a:solidFill>
                  </a:rPr>
                  <a:t>10</a:t>
                </a:r>
              </a:p>
            </p:txBody>
          </p:sp>
        </p:grpSp>
        <p:sp>
          <p:nvSpPr>
            <p:cNvPr id="1048609" name=""/>
            <p:cNvSpPr/>
            <p:nvPr/>
          </p:nvSpPr>
          <p:spPr>
            <a:xfrm rot="0">
              <a:off x="1474" y="2024"/>
              <a:ext cx="558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</p:grpSp>
    </p:spTree>
  </p:cSld>
  <p:clrMapOvr>
    <a:masterClrMapping/>
  </p:clrMapOvr>
  <p:transition spd="med" advClick="1">
    <p:wheel spokes="1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25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ccel="0" autoRev="1" decel="50000" dur="25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5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5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" fill="hold" id="19"/>
                                        <p:tgtEl>
                                          <p:spTgt spid="3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4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" fill="hold" id="24"/>
                                        <p:tgtEl>
                                          <p:spTgt spid="3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9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uiExpand="0" build="whole"/>
      <p:bldP spid="1048591" grpId="0" uiExpand="0" build="whol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9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10" name=""/>
          <p:cNvSpPr/>
          <p:nvPr/>
        </p:nvSpPr>
        <p:spPr>
          <a:xfrm rot="0">
            <a:off x="323850" y="5084762"/>
            <a:ext cx="8820150" cy="1922400"/>
          </a:xfrm>
          <a:prstGeom prst="rect"/>
          <a:noFill/>
          <a:ln>
            <a:noFill/>
          </a:ln>
        </p:spPr>
        <p:txBody>
          <a:bodyPr anchor="t" bIns="46800" lIns="90000" rIns="90000" tIns="4680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      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柏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殿办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办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班搬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稗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吹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柏半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扳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柏敌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搬便拜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斑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拜爸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︽﹀ 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搬便邦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脆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颁半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稗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殿办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罢稗邦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罢册邦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伴仓罢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斑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﹀</a:t>
            </a:r>
          </a:p>
        </p:txBody>
      </p:sp>
      <p:sp>
        <p:nvSpPr>
          <p:cNvPr id="1048611" name=""/>
          <p:cNvSpPr/>
          <p:nvPr/>
        </p:nvSpPr>
        <p:spPr>
          <a:xfrm rot="0">
            <a:off x="323850" y="620712"/>
            <a:ext cx="11104880" cy="3962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才稗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办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柏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办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班搬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斑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炒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稗邦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败搬邦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搬绊拜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斑</a:t>
            </a:r>
            <a:r>
              <a:rPr altLang="zh-CN" sz="20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﹀</a:t>
            </a:r>
          </a:p>
        </p:txBody>
      </p:sp>
      <p:sp>
        <p:nvSpPr>
          <p:cNvPr id="1048612" name=""/>
          <p:cNvSpPr/>
          <p:nvPr/>
        </p:nvSpPr>
        <p:spPr>
          <a:xfrm rot="0">
            <a:off x="539750" y="1484312"/>
            <a:ext cx="7467600" cy="3455987"/>
          </a:xfrm>
          <a:prstGeom prst="cloudCallout">
            <a:avLst>
              <a:gd name="adj1" fmla="val -7528"/>
              <a:gd name="adj2" fmla="val -32042"/>
            </a:avLst>
          </a:prstGeom>
          <a:solidFill>
            <a:srgbClr val="FFFFCC"/>
          </a:solidFill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/>
            <a:endParaRPr altLang="zh-CN" lang="zh-CN"/>
          </a:p>
        </p:txBody>
      </p:sp>
      <p:sp>
        <p:nvSpPr>
          <p:cNvPr id="1048613" name=""/>
          <p:cNvSpPr/>
          <p:nvPr/>
        </p:nvSpPr>
        <p:spPr>
          <a:xfrm rot="0">
            <a:off x="2484437" y="2227262"/>
            <a:ext cx="1800225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altLang="zh-CN" sz="3600" lang="en-US">
                <a:solidFill>
                  <a:schemeClr val="dk1"/>
                </a:solidFill>
              </a:rPr>
              <a:t>= 3÷25</a:t>
            </a:r>
          </a:p>
        </p:txBody>
      </p:sp>
      <p:sp>
        <p:nvSpPr>
          <p:cNvPr id="1048614" name=""/>
          <p:cNvSpPr/>
          <p:nvPr/>
        </p:nvSpPr>
        <p:spPr>
          <a:xfrm rot="0">
            <a:off x="1692275" y="2565400"/>
            <a:ext cx="604837" cy="0"/>
          </a:xfrm>
          <a:prstGeom prst="line"/>
          <a:noFill/>
          <a:ln w="254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15" name=""/>
          <p:cNvSpPr txBox="1"/>
          <p:nvPr/>
        </p:nvSpPr>
        <p:spPr>
          <a:xfrm rot="0">
            <a:off x="1763712" y="1844675"/>
            <a:ext cx="4318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1048616" name=""/>
          <p:cNvSpPr txBox="1"/>
          <p:nvPr/>
        </p:nvSpPr>
        <p:spPr>
          <a:xfrm rot="0">
            <a:off x="1619250" y="2565400"/>
            <a:ext cx="86360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chemeClr val="dk1"/>
                </a:solidFill>
              </a:rPr>
              <a:t>25</a:t>
            </a:r>
          </a:p>
        </p:txBody>
      </p:sp>
      <p:sp>
        <p:nvSpPr>
          <p:cNvPr id="1048617" name=""/>
          <p:cNvSpPr txBox="1"/>
          <p:nvPr/>
        </p:nvSpPr>
        <p:spPr>
          <a:xfrm rot="0">
            <a:off x="4356100" y="2205037"/>
            <a:ext cx="1944687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lang="en-US">
                <a:solidFill>
                  <a:schemeClr val="dk1"/>
                </a:solidFill>
              </a:rPr>
              <a:t>= 0.12</a:t>
            </a:r>
          </a:p>
        </p:txBody>
      </p:sp>
      <p:sp>
        <p:nvSpPr>
          <p:cNvPr id="1048618" name=""/>
          <p:cNvSpPr txBox="1"/>
          <p:nvPr/>
        </p:nvSpPr>
        <p:spPr>
          <a:xfrm rot="0">
            <a:off x="2627312" y="3500437"/>
            <a:ext cx="2592387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chemeClr val="dk1"/>
                </a:solidFill>
              </a:rPr>
              <a:t>= 21÷100</a:t>
            </a:r>
          </a:p>
        </p:txBody>
      </p:sp>
      <p:sp>
        <p:nvSpPr>
          <p:cNvPr id="1048619" name=""/>
          <p:cNvSpPr/>
          <p:nvPr/>
        </p:nvSpPr>
        <p:spPr>
          <a:xfrm rot="0">
            <a:off x="1622425" y="3789362"/>
            <a:ext cx="942975" cy="0"/>
          </a:xfrm>
          <a:prstGeom prst="line"/>
          <a:noFill/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20" name=""/>
          <p:cNvSpPr txBox="1"/>
          <p:nvPr/>
        </p:nvSpPr>
        <p:spPr>
          <a:xfrm rot="0">
            <a:off x="1474787" y="3716337"/>
            <a:ext cx="1152525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chemeClr val="dk1"/>
                </a:solidFill>
              </a:rPr>
              <a:t>100</a:t>
            </a:r>
          </a:p>
        </p:txBody>
      </p:sp>
      <p:sp>
        <p:nvSpPr>
          <p:cNvPr id="1048621" name=""/>
          <p:cNvSpPr txBox="1"/>
          <p:nvPr/>
        </p:nvSpPr>
        <p:spPr>
          <a:xfrm rot="0">
            <a:off x="4932362" y="3500437"/>
            <a:ext cx="1871662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lang="en-US">
                <a:solidFill>
                  <a:schemeClr val="dk1"/>
                </a:solidFill>
              </a:rPr>
              <a:t>= 0.21</a:t>
            </a:r>
          </a:p>
        </p:txBody>
      </p:sp>
      <p:sp>
        <p:nvSpPr>
          <p:cNvPr id="1048622" name=""/>
          <p:cNvSpPr txBox="1"/>
          <p:nvPr/>
        </p:nvSpPr>
        <p:spPr>
          <a:xfrm rot="0">
            <a:off x="1725612" y="3213100"/>
            <a:ext cx="946150" cy="6413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3600" lang="en-US">
                <a:solidFill>
                  <a:schemeClr val="dk1"/>
                </a:solidFill>
              </a:rPr>
              <a:t>21</a:t>
            </a:r>
          </a:p>
        </p:txBody>
      </p:sp>
    </p:spTree>
  </p:cSld>
  <p:clrMapOvr>
    <a:masterClrMapping/>
  </p:clrMapOvr>
  <p:transition spd="med" advClick="1">
    <p:checker dir="vert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dur="500" id="31"/>
                                        <p:tgtEl>
                                          <p:spTgt spid="104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0" grpId="0" uiExpand="0" build="whole"/>
      <p:bldP spid="1048613" grpId="0" uiExpand="0" build="whole"/>
      <p:bldP spid="1048617" grpId="0" uiExpand="0" build="whole"/>
      <p:bldP spid="1048618" grpId="0" uiExpand="0" build="whole"/>
      <p:bldP spid="1048621" grpId="0" uiExpand="0" build="whol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0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23" name=""/>
          <p:cNvSpPr txBox="1"/>
          <p:nvPr/>
        </p:nvSpPr>
        <p:spPr>
          <a:xfrm rot="0">
            <a:off x="0" y="908050"/>
            <a:ext cx="8569325" cy="246126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罢绊扳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卞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柏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秤扳邦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搬兵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柏敌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办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班搬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帝罢邦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﹀</a:t>
            </a:r>
          </a:p>
          <a:p>
            <a:pPr lvl="0">
              <a:lnSpc>
                <a:spcPct val="165000"/>
              </a:lnSpc>
            </a:pPr>
            <a:r>
              <a:rPr altLang="zh-CN" sz="3600" lang="en-US">
                <a:solidFill>
                  <a:schemeClr val="lt1"/>
                </a:solidFill>
              </a:rPr>
              <a:t> </a:t>
            </a:r>
          </a:p>
        </p:txBody>
      </p:sp>
      <p:sp>
        <p:nvSpPr>
          <p:cNvPr id="1048624" name=""/>
          <p:cNvSpPr txBox="1"/>
          <p:nvPr/>
        </p:nvSpPr>
        <p:spPr>
          <a:xfrm rot="0">
            <a:off x="1547812" y="3141662"/>
            <a:ext cx="1152525" cy="366712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endParaRPr altLang="zh-CN" sz="1800" lang="zh-CN">
              <a:solidFill>
                <a:schemeClr val="lt1"/>
              </a:solidFill>
            </a:endParaRPr>
          </a:p>
        </p:txBody>
      </p:sp>
      <p:grpSp>
        <p:nvGrpSpPr>
          <p:cNvPr id="44" name=""/>
          <p:cNvGrpSpPr/>
          <p:nvPr/>
        </p:nvGrpSpPr>
        <p:grpSpPr>
          <a:xfrm rot="0">
            <a:off x="1331912" y="1773237"/>
            <a:ext cx="1008062" cy="1150937"/>
            <a:chOff x="1927" y="2659"/>
            <a:chExt cx="635" cy="725"/>
          </a:xfrm>
        </p:grpSpPr>
        <p:sp>
          <p:nvSpPr>
            <p:cNvPr id="1048625" name=""/>
            <p:cNvSpPr txBox="1"/>
            <p:nvPr/>
          </p:nvSpPr>
          <p:spPr>
            <a:xfrm rot="0">
              <a:off x="2018" y="2659"/>
              <a:ext cx="544" cy="36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lt1"/>
                  </a:solidFill>
                </a:rPr>
                <a:t>35</a:t>
              </a:r>
            </a:p>
          </p:txBody>
        </p:sp>
        <p:sp>
          <p:nvSpPr>
            <p:cNvPr id="1048626" name=""/>
            <p:cNvSpPr/>
            <p:nvPr/>
          </p:nvSpPr>
          <p:spPr>
            <a:xfrm rot="0">
              <a:off x="1927" y="3022"/>
              <a:ext cx="545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27" name=""/>
            <p:cNvSpPr txBox="1"/>
            <p:nvPr/>
          </p:nvSpPr>
          <p:spPr>
            <a:xfrm rot="0">
              <a:off x="1927" y="3022"/>
              <a:ext cx="476" cy="362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 wrap="none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>
                <a:spcBef>
                  <a:spcPct val="0"/>
                </a:spcBef>
              </a:pPr>
              <a:r>
                <a:rPr altLang="zh-CN" sz="3200" lang="en-US">
                  <a:solidFill>
                    <a:schemeClr val="lt1"/>
                  </a:solidFill>
                </a:rPr>
                <a:t>100</a:t>
              </a:r>
            </a:p>
          </p:txBody>
        </p:sp>
      </p:grpSp>
      <p:grpSp>
        <p:nvGrpSpPr>
          <p:cNvPr id="45" name=""/>
          <p:cNvGrpSpPr/>
          <p:nvPr/>
        </p:nvGrpSpPr>
        <p:grpSpPr>
          <a:xfrm rot="0">
            <a:off x="5003800" y="1700212"/>
            <a:ext cx="1296987" cy="1155700"/>
            <a:chOff x="2245" y="2704"/>
            <a:chExt cx="817" cy="728"/>
          </a:xfrm>
        </p:grpSpPr>
        <p:sp>
          <p:nvSpPr>
            <p:cNvPr id="1048628" name=""/>
            <p:cNvSpPr txBox="1"/>
            <p:nvPr/>
          </p:nvSpPr>
          <p:spPr>
            <a:xfrm rot="0">
              <a:off x="2381" y="2704"/>
              <a:ext cx="454" cy="36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lt1"/>
                  </a:solidFill>
                </a:rPr>
                <a:t>9</a:t>
              </a:r>
            </a:p>
          </p:txBody>
        </p:sp>
        <p:sp>
          <p:nvSpPr>
            <p:cNvPr id="1048629" name=""/>
            <p:cNvSpPr/>
            <p:nvPr/>
          </p:nvSpPr>
          <p:spPr>
            <a:xfrm rot="0">
              <a:off x="2290" y="3067"/>
              <a:ext cx="454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30" name=""/>
            <p:cNvSpPr txBox="1"/>
            <p:nvPr/>
          </p:nvSpPr>
          <p:spPr>
            <a:xfrm rot="0">
              <a:off x="2245" y="3067"/>
              <a:ext cx="817" cy="36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lt1"/>
                  </a:solidFill>
                </a:rPr>
                <a:t>100</a:t>
              </a:r>
            </a:p>
          </p:txBody>
        </p:sp>
      </p:grpSp>
      <p:grpSp>
        <p:nvGrpSpPr>
          <p:cNvPr id="46" name=""/>
          <p:cNvGrpSpPr/>
          <p:nvPr/>
        </p:nvGrpSpPr>
        <p:grpSpPr>
          <a:xfrm rot="0">
            <a:off x="1258887" y="3573462"/>
            <a:ext cx="1223962" cy="1155700"/>
            <a:chOff x="2653" y="2886"/>
            <a:chExt cx="771" cy="728"/>
          </a:xfrm>
        </p:grpSpPr>
        <p:sp>
          <p:nvSpPr>
            <p:cNvPr id="1048631" name=""/>
            <p:cNvSpPr txBox="1"/>
            <p:nvPr/>
          </p:nvSpPr>
          <p:spPr>
            <a:xfrm rot="0">
              <a:off x="2653" y="2886"/>
              <a:ext cx="771" cy="36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lt1"/>
                  </a:solidFill>
                </a:rPr>
                <a:t>212</a:t>
              </a:r>
            </a:p>
          </p:txBody>
        </p:sp>
        <p:sp>
          <p:nvSpPr>
            <p:cNvPr id="1048632" name=""/>
            <p:cNvSpPr/>
            <p:nvPr/>
          </p:nvSpPr>
          <p:spPr>
            <a:xfrm rot="0">
              <a:off x="2653" y="3249"/>
              <a:ext cx="545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33" name=""/>
            <p:cNvSpPr txBox="1"/>
            <p:nvPr/>
          </p:nvSpPr>
          <p:spPr>
            <a:xfrm rot="0">
              <a:off x="2653" y="3249"/>
              <a:ext cx="545" cy="36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lt1"/>
                  </a:solidFill>
                </a:rPr>
                <a:t>100</a:t>
              </a:r>
            </a:p>
          </p:txBody>
        </p:sp>
      </p:grpSp>
      <p:grpSp>
        <p:nvGrpSpPr>
          <p:cNvPr id="47" name=""/>
          <p:cNvGrpSpPr/>
          <p:nvPr/>
        </p:nvGrpSpPr>
        <p:grpSpPr>
          <a:xfrm rot="0">
            <a:off x="5003800" y="3500437"/>
            <a:ext cx="1152525" cy="1154112"/>
            <a:chOff x="3379" y="2614"/>
            <a:chExt cx="726" cy="727"/>
          </a:xfrm>
        </p:grpSpPr>
        <p:sp>
          <p:nvSpPr>
            <p:cNvPr id="1048634" name=""/>
            <p:cNvSpPr txBox="1"/>
            <p:nvPr/>
          </p:nvSpPr>
          <p:spPr>
            <a:xfrm rot="0">
              <a:off x="3379" y="2614"/>
              <a:ext cx="635" cy="36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lt1"/>
                  </a:solidFill>
                </a:rPr>
                <a:t> 18</a:t>
              </a:r>
            </a:p>
          </p:txBody>
        </p:sp>
        <p:sp>
          <p:nvSpPr>
            <p:cNvPr id="1048635" name=""/>
            <p:cNvSpPr/>
            <p:nvPr/>
          </p:nvSpPr>
          <p:spPr>
            <a:xfrm rot="0">
              <a:off x="3379" y="2976"/>
              <a:ext cx="499" cy="0"/>
            </a:xfrm>
            <a:prstGeom prst="line"/>
            <a:noFill/>
            <a:ln w="9525" cap="flat" cmpd="sng">
              <a:solidFill>
                <a:schemeClr val="dk1">
                  <a:alpha val="100000"/>
                </a:schemeClr>
              </a:solidFill>
              <a:prstDash val="solid"/>
              <a:round/>
            </a:ln>
          </p:spPr>
        </p:sp>
        <p:sp>
          <p:nvSpPr>
            <p:cNvPr id="1048636" name=""/>
            <p:cNvSpPr txBox="1"/>
            <p:nvPr/>
          </p:nvSpPr>
          <p:spPr>
            <a:xfrm rot="0">
              <a:off x="3379" y="2976"/>
              <a:ext cx="726" cy="365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sz="3200" lang="en-US">
                  <a:solidFill>
                    <a:schemeClr val="lt1"/>
                  </a:solidFill>
                </a:rPr>
                <a:t>100</a:t>
              </a:r>
            </a:p>
          </p:txBody>
        </p:sp>
      </p:grpSp>
      <p:sp>
        <p:nvSpPr>
          <p:cNvPr id="1048637" name=""/>
          <p:cNvSpPr txBox="1"/>
          <p:nvPr/>
        </p:nvSpPr>
        <p:spPr>
          <a:xfrm rot="0">
            <a:off x="2268537" y="2060575"/>
            <a:ext cx="1657350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en-US" sz="3200" lang="zh-CN">
                <a:solidFill>
                  <a:schemeClr val="lt1"/>
                </a:solidFill>
              </a:rPr>
              <a:t>＝ </a:t>
            </a:r>
            <a:r>
              <a:rPr altLang="zh-CN" sz="3200" lang="en-US">
                <a:solidFill>
                  <a:schemeClr val="lt1"/>
                </a:solidFill>
              </a:rPr>
              <a:t>35</a:t>
            </a:r>
            <a:r>
              <a:rPr altLang="en-US" sz="3200" lang="zh-CN">
                <a:solidFill>
                  <a:schemeClr val="lt1"/>
                </a:solidFill>
              </a:rPr>
              <a:t>％</a:t>
            </a:r>
          </a:p>
        </p:txBody>
      </p:sp>
      <p:sp>
        <p:nvSpPr>
          <p:cNvPr id="1048638" name=""/>
          <p:cNvSpPr txBox="1"/>
          <p:nvPr/>
        </p:nvSpPr>
        <p:spPr>
          <a:xfrm rot="0">
            <a:off x="2124075" y="3933825"/>
            <a:ext cx="1944687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en-US" sz="3200" lang="zh-CN">
                <a:solidFill>
                  <a:schemeClr val="lt1"/>
                </a:solidFill>
              </a:rPr>
              <a:t>＝ </a:t>
            </a:r>
            <a:r>
              <a:rPr altLang="zh-CN" sz="3200" lang="en-US">
                <a:solidFill>
                  <a:schemeClr val="lt1"/>
                </a:solidFill>
              </a:rPr>
              <a:t>212</a:t>
            </a:r>
            <a:r>
              <a:rPr altLang="en-US" sz="3200" lang="zh-CN">
                <a:solidFill>
                  <a:schemeClr val="lt1"/>
                </a:solidFill>
              </a:rPr>
              <a:t>％</a:t>
            </a:r>
          </a:p>
        </p:txBody>
      </p:sp>
      <p:sp>
        <p:nvSpPr>
          <p:cNvPr id="1048639" name=""/>
          <p:cNvSpPr txBox="1"/>
          <p:nvPr/>
        </p:nvSpPr>
        <p:spPr>
          <a:xfrm rot="0">
            <a:off x="5867400" y="1989137"/>
            <a:ext cx="1366837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en-US" sz="3200" lang="zh-CN">
                <a:solidFill>
                  <a:schemeClr val="lt1"/>
                </a:solidFill>
              </a:rPr>
              <a:t>＝ </a:t>
            </a:r>
            <a:r>
              <a:rPr altLang="zh-CN" sz="3200" lang="en-US">
                <a:solidFill>
                  <a:schemeClr val="lt1"/>
                </a:solidFill>
              </a:rPr>
              <a:t>9</a:t>
            </a:r>
            <a:r>
              <a:rPr altLang="en-US" sz="3200" lang="zh-CN">
                <a:solidFill>
                  <a:schemeClr val="lt1"/>
                </a:solidFill>
              </a:rPr>
              <a:t>％</a:t>
            </a:r>
          </a:p>
        </p:txBody>
      </p:sp>
      <p:sp>
        <p:nvSpPr>
          <p:cNvPr id="1048640" name=""/>
          <p:cNvSpPr txBox="1"/>
          <p:nvPr/>
        </p:nvSpPr>
        <p:spPr>
          <a:xfrm rot="0">
            <a:off x="5795962" y="3789362"/>
            <a:ext cx="2159000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en-US" sz="3200" lang="zh-CN">
                <a:solidFill>
                  <a:schemeClr val="lt1"/>
                </a:solidFill>
              </a:rPr>
              <a:t>＝ </a:t>
            </a:r>
            <a:r>
              <a:rPr altLang="zh-CN" sz="3200" lang="en-US">
                <a:solidFill>
                  <a:schemeClr val="lt1"/>
                </a:solidFill>
              </a:rPr>
              <a:t>18</a:t>
            </a:r>
            <a:r>
              <a:rPr altLang="en-US" sz="3200" lang="zh-CN">
                <a:solidFill>
                  <a:schemeClr val="lt1"/>
                </a:solidFill>
              </a:rPr>
              <a:t>％</a:t>
            </a:r>
          </a:p>
        </p:txBody>
      </p:sp>
      <p:sp>
        <p:nvSpPr>
          <p:cNvPr id="1048641" name=""/>
          <p:cNvSpPr txBox="1"/>
          <p:nvPr/>
        </p:nvSpPr>
        <p:spPr>
          <a:xfrm rot="0">
            <a:off x="0" y="5013325"/>
            <a:ext cx="8893175" cy="14757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zh-CN" sz="3600" lang="en-US">
                <a:solidFill>
                  <a:schemeClr val="lt1"/>
                </a:solidFill>
                <a:ea typeface="幼圆" pitchFamily="49" charset="-122"/>
              </a:rPr>
              <a:t>     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100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翟稗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斑敌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败拜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坝半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办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班搬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惨罢</a:t>
            </a:r>
          </a:p>
        </p:txBody>
      </p:sp>
      <p:pic>
        <p:nvPicPr>
          <p:cNvPr id="2097161" name="" descr="heart10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0" y="6065837"/>
            <a:ext cx="1619250" cy="792162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push dir="r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290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3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4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35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36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37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83" id="38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9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83" id="4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1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83" id="42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4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83" id="44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4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9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 uiExpand="0" build="whole"/>
      <p:bldP spid="1048638" grpId="0" uiExpand="0" build="whole"/>
      <p:bldP spid="1048639" grpId="0" uiExpand="0" build="whole"/>
      <p:bldP spid="1048640" grpId="0" uiExpand="0" build="whole"/>
      <p:bldP spid="1048641" grpId="0" uiExpand="0" build="whol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2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2408237" y="493712"/>
            <a:ext cx="4273550" cy="1457325"/>
          </a:xfrm>
          <a:prstGeom prst="rect"/>
          <a:noFill/>
          <a:ln>
            <a:noFill/>
          </a:ln>
        </p:spPr>
      </p:pic>
      <p:pic>
        <p:nvPicPr>
          <p:cNvPr id="2097164" name="" descr="1003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611187" y="1052512"/>
            <a:ext cx="1512887" cy="1509712"/>
          </a:xfrm>
          <a:prstGeom prst="rect"/>
          <a:noFill/>
          <a:ln>
            <a:noFill/>
          </a:ln>
        </p:spPr>
      </p:pic>
      <p:sp>
        <p:nvSpPr>
          <p:cNvPr id="1048642" name=""/>
          <p:cNvSpPr/>
          <p:nvPr/>
        </p:nvSpPr>
        <p:spPr>
          <a:xfrm rot="0">
            <a:off x="4716462" y="3357562"/>
            <a:ext cx="1582737" cy="0"/>
          </a:xfrm>
          <a:prstGeom prst="line"/>
          <a:noFill/>
          <a:ln w="635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43" name=""/>
          <p:cNvSpPr txBox="1"/>
          <p:nvPr/>
        </p:nvSpPr>
        <p:spPr>
          <a:xfrm rot="0">
            <a:off x="1887537" y="5235575"/>
            <a:ext cx="309880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zh-CN" lang="zh-CN"/>
          </a:p>
        </p:txBody>
      </p:sp>
      <p:sp>
        <p:nvSpPr>
          <p:cNvPr id="1048644" name=""/>
          <p:cNvSpPr/>
          <p:nvPr/>
        </p:nvSpPr>
        <p:spPr>
          <a:xfrm rot="0">
            <a:off x="684212" y="4129087"/>
            <a:ext cx="7307262" cy="2728912"/>
          </a:xfrm>
          <a:prstGeom prst="cloudCallout">
            <a:avLst>
              <a:gd name="adj1" fmla="val -6574"/>
              <a:gd name="adj2" fmla="val -34759"/>
            </a:avLst>
          </a:prstGeom>
          <a:solidFill>
            <a:srgbClr val="FFFF00"/>
          </a:solidFill>
          <a:ln w="38100" cap="rnd" cmpd="sng">
            <a:solidFill>
              <a:srgbClr val="FFFF00">
                <a:alpha val="100000"/>
              </a:srgbClr>
            </a:solidFill>
            <a:prstDash val="sysDot"/>
            <a:round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>
              <a:spcBef>
                <a:spcPct val="0"/>
              </a:spcBef>
            </a:pPr>
            <a:endParaRPr altLang="zh-CN" b="0" sz="1800" lang="zh-CN">
              <a:solidFill>
                <a:schemeClr val="dk1"/>
              </a:solidFill>
            </a:endParaRPr>
          </a:p>
        </p:txBody>
      </p:sp>
      <p:sp>
        <p:nvSpPr>
          <p:cNvPr id="1048645" name=""/>
          <p:cNvSpPr txBox="1"/>
          <p:nvPr/>
        </p:nvSpPr>
        <p:spPr>
          <a:xfrm rot="0">
            <a:off x="0" y="2349500"/>
            <a:ext cx="9144000" cy="1912619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sz="6000" lang="en-US">
                <a:solidFill>
                  <a:srgbClr val="0000CC"/>
                </a:solidFill>
                <a:ea typeface="隶书" pitchFamily="49" charset="-122"/>
              </a:rPr>
              <a:t> 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罢绊扳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卞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拜罢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编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惭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残爸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败拜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坝半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搬城半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唱搬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搬扳</a:t>
            </a:r>
            <a:r>
              <a:rPr altLang="zh-CN" sz="2400" lang="en-US">
                <a:solidFill>
                  <a:srgbClr val="FFFFCC"/>
                </a:solidFill>
                <a:latin typeface="BZDBT" pitchFamily="2" charset="-122"/>
                <a:ea typeface="BZDBT" pitchFamily="2" charset="-122"/>
              </a:rPr>
              <a:t>﹀</a:t>
            </a:r>
            <a:r>
              <a:rPr altLang="zh-CN" sz="2400" lang="en-US">
                <a:solidFill>
                  <a:srgbClr val="FFFFCC"/>
                </a:solidFill>
                <a:ea typeface="隶书" pitchFamily="49" charset="-122"/>
              </a:rPr>
              <a:t>      </a:t>
            </a:r>
          </a:p>
          <a:p>
            <a:pPr lvl="0"/>
            <a:r>
              <a:rPr altLang="zh-CN" sz="2400" lang="en-US">
                <a:solidFill>
                  <a:srgbClr val="FFFFCC"/>
                </a:solidFill>
                <a:ea typeface="隶书" pitchFamily="49" charset="-122"/>
              </a:rPr>
              <a:t>    </a:t>
            </a:r>
          </a:p>
        </p:txBody>
      </p:sp>
      <p:sp>
        <p:nvSpPr>
          <p:cNvPr id="1048646" name=""/>
          <p:cNvSpPr/>
          <p:nvPr/>
        </p:nvSpPr>
        <p:spPr>
          <a:xfrm rot="0">
            <a:off x="1476375" y="4941887"/>
            <a:ext cx="3455987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lang="en-US">
                <a:solidFill>
                  <a:schemeClr val="dk1"/>
                </a:solidFill>
              </a:rPr>
              <a:t>57.1</a:t>
            </a:r>
            <a:r>
              <a:rPr altLang="en-US" lang="zh-CN">
                <a:solidFill>
                  <a:schemeClr val="dk1"/>
                </a:solidFill>
              </a:rPr>
              <a:t>％   </a:t>
            </a:r>
            <a:r>
              <a:rPr altLang="zh-CN" lang="en-US">
                <a:solidFill>
                  <a:schemeClr val="dk1"/>
                </a:solidFill>
              </a:rPr>
              <a:t>5.7</a:t>
            </a:r>
          </a:p>
        </p:txBody>
      </p:sp>
      <p:sp>
        <p:nvSpPr>
          <p:cNvPr id="1048647" name=""/>
          <p:cNvSpPr txBox="1"/>
          <p:nvPr/>
        </p:nvSpPr>
        <p:spPr>
          <a:xfrm rot="0">
            <a:off x="5076825" y="4672012"/>
            <a:ext cx="792162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lang="en-US">
                <a:solidFill>
                  <a:schemeClr val="dk1"/>
                </a:solidFill>
              </a:rPr>
              <a:t>57</a:t>
            </a:r>
          </a:p>
        </p:txBody>
      </p:sp>
      <p:sp>
        <p:nvSpPr>
          <p:cNvPr id="1048648" name=""/>
          <p:cNvSpPr/>
          <p:nvPr/>
        </p:nvSpPr>
        <p:spPr>
          <a:xfrm rot="0">
            <a:off x="4932362" y="5300662"/>
            <a:ext cx="1008062" cy="0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</p:sp>
      <p:sp>
        <p:nvSpPr>
          <p:cNvPr id="1048649" name=""/>
          <p:cNvSpPr txBox="1"/>
          <p:nvPr/>
        </p:nvSpPr>
        <p:spPr>
          <a:xfrm rot="0">
            <a:off x="4860925" y="5229225"/>
            <a:ext cx="1150937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/>
            <a:r>
              <a:rPr altLang="zh-CN" lang="en-US">
                <a:solidFill>
                  <a:schemeClr val="lt2"/>
                </a:solidFill>
              </a:rPr>
              <a:t>100</a:t>
            </a:r>
          </a:p>
        </p:txBody>
      </p:sp>
    </p:spTree>
  </p:cSld>
  <p:clrMapOvr>
    <a:masterClrMapping/>
  </p:clrMapOvr>
  <p:transition spd="med" advClick="1">
    <p:randomBar dir="horz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385" id="7"/>
                                        <p:tgtEl>
                                          <p:spTgt spid="2097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decel="100000" dur="385" id="8"/>
                                        <p:tgtEl>
                                          <p:spTgt spid="20971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accel="100000" dur="615" fill="hold" id="9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dur="385" fill="hold" id="10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from="(0.5)" to="(#ppt_x)" valueType="num">
                                      <p:cBhvr>
                                        <p:cTn accel="100000" dur="615" fill="hold" id="11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dur="385" fill="hold" id="12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from="(#ppt_y+0.4)" to="(#ppt_y)" valueType="num">
                                      <p:cBhvr>
                                        <p:cTn accel="100000" dur="615" fill="hold" id="13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290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911" id="1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1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6" id="22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2" id="23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13" id="24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accel="0" decel="50000" dur="83" id="25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6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accel="0" decel="50000" dur="83" id="27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28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accel="0" decel="50000" dur="83" id="29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13" id="30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accel="0" decel="50000" dur="83" id="31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5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50" name=""/>
          <p:cNvSpPr txBox="1"/>
          <p:nvPr/>
        </p:nvSpPr>
        <p:spPr>
          <a:xfrm rot="0">
            <a:off x="323850" y="2133600"/>
            <a:ext cx="8820150" cy="106045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殿办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秤扳邦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搬兵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柏敌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班搬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rgbClr val="FFFFCC"/>
                </a:solidFill>
                <a:ea typeface="BZDBT" pitchFamily="2" charset="-122"/>
              </a:rPr>
              <a:t>拜便邦</a:t>
            </a:r>
            <a:r>
              <a:rPr altLang="zh-CN" sz="2400" lang="en-US">
                <a:solidFill>
                  <a:srgbClr val="FFFFCC"/>
                </a:solidFill>
                <a:ea typeface="BZDBT" pitchFamily="2" charset="-122"/>
              </a:rPr>
              <a:t>﹀</a:t>
            </a:r>
          </a:p>
          <a:p>
            <a:pPr eaLnBrk="1" hangingPunct="1" latinLnBrk="1" lvl="0">
              <a:spcBef>
                <a:spcPct val="0"/>
              </a:spcBef>
            </a:pPr>
            <a:endParaRPr altLang="zh-CN" sz="2400" lang="en-US">
              <a:solidFill>
                <a:srgbClr val="FFFFCC"/>
              </a:solidFill>
              <a:latin typeface="Times New Roman" pitchFamily="18" charset="0"/>
            </a:endParaRPr>
          </a:p>
        </p:txBody>
      </p:sp>
      <p:pic>
        <p:nvPicPr>
          <p:cNvPr id="2097166" name="" descr="问号0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0" y="981075"/>
            <a:ext cx="1117600" cy="841375"/>
          </a:xfrm>
          <a:prstGeom prst="rect"/>
          <a:noFill/>
          <a:ln>
            <a:noFill/>
          </a:ln>
        </p:spPr>
      </p:pic>
      <p:sp>
        <p:nvSpPr>
          <p:cNvPr id="1048651" name=""/>
          <p:cNvSpPr/>
          <p:nvPr/>
        </p:nvSpPr>
        <p:spPr>
          <a:xfrm rot="0">
            <a:off x="468312" y="333375"/>
            <a:ext cx="8353425" cy="936625"/>
          </a:xfrm>
          <a:prstGeom prst="star16"/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>
              <a:lnSpc>
                <a:spcPct val="165000"/>
              </a:lnSpc>
              <a:spcBef>
                <a:spcPct val="0"/>
              </a:spcBef>
            </a:pP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伴罢罢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波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罢册邦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斑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﹀   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搬邦扳</a:t>
            </a:r>
            <a:r>
              <a:rPr altLang="zh-CN" sz="2400" lang="en-US">
                <a:solidFill>
                  <a:schemeClr val="lt2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2"/>
                </a:solidFill>
                <a:ea typeface="BZDBT" pitchFamily="2" charset="-122"/>
              </a:rPr>
              <a:t>罢得罢</a:t>
            </a:r>
          </a:p>
        </p:txBody>
      </p:sp>
      <p:sp>
        <p:nvSpPr>
          <p:cNvPr id="1048652" name=""/>
          <p:cNvSpPr/>
          <p:nvPr/>
        </p:nvSpPr>
        <p:spPr>
          <a:xfrm rot="0">
            <a:off x="0" y="2708275"/>
            <a:ext cx="8820150" cy="3889375"/>
          </a:xfrm>
          <a:prstGeom prst="cloudCallout">
            <a:avLst>
              <a:gd name="adj1" fmla="val -5111"/>
              <a:gd name="adj2" fmla="val 32898"/>
            </a:avLst>
          </a:prstGeom>
          <a:solidFill>
            <a:srgbClr val="FFFF00"/>
          </a:solidFill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/>
            <a:endParaRPr altLang="zh-CN" lang="zh-CN"/>
          </a:p>
        </p:txBody>
      </p:sp>
      <p:grpSp>
        <p:nvGrpSpPr>
          <p:cNvPr id="50" name=""/>
          <p:cNvGrpSpPr/>
          <p:nvPr/>
        </p:nvGrpSpPr>
        <p:grpSpPr>
          <a:xfrm rot="0">
            <a:off x="4716462" y="4062412"/>
            <a:ext cx="1655762" cy="950912"/>
            <a:chOff x="4785" y="1480"/>
            <a:chExt cx="817" cy="599"/>
          </a:xfrm>
        </p:grpSpPr>
        <p:grpSp>
          <p:nvGrpSpPr>
            <p:cNvPr id="51" name=""/>
            <p:cNvGrpSpPr/>
            <p:nvPr/>
          </p:nvGrpSpPr>
          <p:grpSpPr>
            <a:xfrm rot="0">
              <a:off x="5103" y="1480"/>
              <a:ext cx="499" cy="599"/>
              <a:chOff x="431" y="2568"/>
              <a:chExt cx="499" cy="599"/>
            </a:xfrm>
          </p:grpSpPr>
          <p:sp>
            <p:nvSpPr>
              <p:cNvPr id="1048653" name=""/>
              <p:cNvSpPr txBox="1"/>
              <p:nvPr/>
            </p:nvSpPr>
            <p:spPr>
              <a:xfrm rot="0">
                <a:off x="431" y="2840"/>
                <a:ext cx="499" cy="327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100</a:t>
                </a:r>
              </a:p>
            </p:txBody>
          </p:sp>
          <p:sp>
            <p:nvSpPr>
              <p:cNvPr id="1048654" name=""/>
              <p:cNvSpPr txBox="1"/>
              <p:nvPr/>
            </p:nvSpPr>
            <p:spPr>
              <a:xfrm rot="0">
                <a:off x="431" y="2568"/>
                <a:ext cx="408" cy="327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260</a:t>
                </a:r>
              </a:p>
            </p:txBody>
          </p:sp>
          <p:sp>
            <p:nvSpPr>
              <p:cNvPr id="1048655" name=""/>
              <p:cNvSpPr/>
              <p:nvPr/>
            </p:nvSpPr>
            <p:spPr>
              <a:xfrm rot="0">
                <a:off x="431" y="2840"/>
                <a:ext cx="363" cy="0"/>
              </a:xfrm>
              <a:prstGeom prst="line"/>
              <a:noFill/>
              <a:ln w="9525" cap="flat" cmpd="sng">
                <a:solidFill>
                  <a:srgbClr val="0000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656" name=""/>
            <p:cNvSpPr txBox="1"/>
            <p:nvPr/>
          </p:nvSpPr>
          <p:spPr>
            <a:xfrm rot="0">
              <a:off x="4785" y="1570"/>
              <a:ext cx="363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en-US" b="0" sz="2800" lang="zh-CN">
                  <a:solidFill>
                    <a:srgbClr val="0000CC"/>
                  </a:solidFill>
                </a:rPr>
                <a:t>＝</a:t>
              </a:r>
            </a:p>
          </p:txBody>
        </p:sp>
      </p:grpSp>
      <p:grpSp>
        <p:nvGrpSpPr>
          <p:cNvPr id="52" name=""/>
          <p:cNvGrpSpPr/>
          <p:nvPr/>
        </p:nvGrpSpPr>
        <p:grpSpPr>
          <a:xfrm rot="0">
            <a:off x="3708400" y="2997200"/>
            <a:ext cx="1079500" cy="1012825"/>
            <a:chOff x="2336" y="2069"/>
            <a:chExt cx="680" cy="638"/>
          </a:xfrm>
        </p:grpSpPr>
        <p:sp>
          <p:nvSpPr>
            <p:cNvPr id="1048657" name=""/>
            <p:cNvSpPr/>
            <p:nvPr/>
          </p:nvSpPr>
          <p:spPr>
            <a:xfrm rot="0" flipH="1">
              <a:off x="2562" y="2387"/>
              <a:ext cx="363" cy="0"/>
            </a:xfrm>
            <a:prstGeom prst="line"/>
            <a:noFill/>
            <a:ln w="25400" cap="flat" cmpd="sng">
              <a:solidFill>
                <a:srgbClr val="0000CC">
                  <a:alpha val="100000"/>
                </a:srgbClr>
              </a:solidFill>
              <a:prstDash val="solid"/>
              <a:round/>
            </a:ln>
          </p:spPr>
        </p:sp>
        <p:grpSp>
          <p:nvGrpSpPr>
            <p:cNvPr id="53" name=""/>
            <p:cNvGrpSpPr/>
            <p:nvPr/>
          </p:nvGrpSpPr>
          <p:grpSpPr>
            <a:xfrm rot="0">
              <a:off x="2336" y="2069"/>
              <a:ext cx="680" cy="638"/>
              <a:chOff x="2426" y="1706"/>
              <a:chExt cx="682" cy="653"/>
            </a:xfrm>
          </p:grpSpPr>
          <p:sp>
            <p:nvSpPr>
              <p:cNvPr id="1048658" name=""/>
              <p:cNvSpPr txBox="1"/>
              <p:nvPr/>
            </p:nvSpPr>
            <p:spPr>
              <a:xfrm rot="0">
                <a:off x="2699" y="1706"/>
                <a:ext cx="409" cy="335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50</a:t>
                </a:r>
              </a:p>
            </p:txBody>
          </p:sp>
          <p:sp>
            <p:nvSpPr>
              <p:cNvPr id="1048659" name=""/>
              <p:cNvSpPr txBox="1"/>
              <p:nvPr/>
            </p:nvSpPr>
            <p:spPr>
              <a:xfrm rot="0">
                <a:off x="2608" y="2024"/>
                <a:ext cx="499" cy="335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100</a:t>
                </a:r>
              </a:p>
            </p:txBody>
          </p:sp>
          <p:sp>
            <p:nvSpPr>
              <p:cNvPr id="1048660" name=""/>
              <p:cNvSpPr/>
              <p:nvPr/>
            </p:nvSpPr>
            <p:spPr>
              <a:xfrm rot="0">
                <a:off x="2426" y="1888"/>
                <a:ext cx="317" cy="295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>
                  <a:spcBef>
                    <a:spcPct val="0"/>
                  </a:spcBef>
                </a:pPr>
                <a:r>
                  <a:rPr altLang="zh-CN" sz="2400" lang="en-US">
                    <a:solidFill>
                      <a:srgbClr val="0000CC"/>
                    </a:solidFill>
                  </a:rPr>
                  <a:t>=</a:t>
                </a:r>
              </a:p>
            </p:txBody>
          </p:sp>
        </p:grpSp>
      </p:grpSp>
      <p:sp>
        <p:nvSpPr>
          <p:cNvPr id="1048661" name=""/>
          <p:cNvSpPr txBox="1"/>
          <p:nvPr/>
        </p:nvSpPr>
        <p:spPr>
          <a:xfrm rot="0">
            <a:off x="4859337" y="3209925"/>
            <a:ext cx="1363980" cy="5740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sz="3200" lang="en-US">
                <a:solidFill>
                  <a:srgbClr val="0000CC"/>
                </a:solidFill>
                <a:latin typeface="Times New Roman" pitchFamily="18" charset="0"/>
              </a:rPr>
              <a:t>= 50 %</a:t>
            </a:r>
          </a:p>
        </p:txBody>
      </p:sp>
      <p:sp>
        <p:nvSpPr>
          <p:cNvPr id="1048662" name=""/>
          <p:cNvSpPr txBox="1"/>
          <p:nvPr/>
        </p:nvSpPr>
        <p:spPr>
          <a:xfrm rot="0">
            <a:off x="6300787" y="4217987"/>
            <a:ext cx="1579881" cy="5740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sz="3200" lang="en-US">
                <a:solidFill>
                  <a:srgbClr val="0000CC"/>
                </a:solidFill>
                <a:latin typeface="Times New Roman" pitchFamily="18" charset="0"/>
              </a:rPr>
              <a:t>= 260 %</a:t>
            </a:r>
          </a:p>
        </p:txBody>
      </p:sp>
      <p:sp>
        <p:nvSpPr>
          <p:cNvPr id="1048663" name=""/>
          <p:cNvSpPr txBox="1"/>
          <p:nvPr/>
        </p:nvSpPr>
        <p:spPr>
          <a:xfrm rot="0">
            <a:off x="1908175" y="3241675"/>
            <a:ext cx="1300162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sz="3200" lang="en-US">
                <a:solidFill>
                  <a:srgbClr val="0000CC"/>
                </a:solidFill>
                <a:latin typeface="Times New Roman" pitchFamily="18" charset="0"/>
              </a:rPr>
              <a:t>0.5 =</a:t>
            </a:r>
          </a:p>
        </p:txBody>
      </p:sp>
      <p:sp>
        <p:nvSpPr>
          <p:cNvPr id="1048664" name=""/>
          <p:cNvSpPr txBox="1"/>
          <p:nvPr/>
        </p:nvSpPr>
        <p:spPr>
          <a:xfrm rot="0">
            <a:off x="1835150" y="4244975"/>
            <a:ext cx="1428750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sz="3200" lang="en-US">
                <a:solidFill>
                  <a:srgbClr val="0000CC"/>
                </a:solidFill>
                <a:latin typeface="Times New Roman" pitchFamily="18" charset="0"/>
                <a:ea typeface="隶书" pitchFamily="49" charset="-122"/>
              </a:rPr>
              <a:t>2.6  =</a:t>
            </a:r>
          </a:p>
        </p:txBody>
      </p:sp>
      <p:sp>
        <p:nvSpPr>
          <p:cNvPr id="1048665" name=""/>
          <p:cNvSpPr txBox="1"/>
          <p:nvPr/>
        </p:nvSpPr>
        <p:spPr>
          <a:xfrm rot="0">
            <a:off x="1763712" y="5157787"/>
            <a:ext cx="1943100" cy="579437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sz="3200" lang="en-US">
                <a:solidFill>
                  <a:srgbClr val="0000CC"/>
                </a:solidFill>
                <a:latin typeface="Times New Roman" pitchFamily="18" charset="0"/>
              </a:rPr>
              <a:t>0.789  =</a:t>
            </a:r>
          </a:p>
        </p:txBody>
      </p:sp>
      <p:sp>
        <p:nvSpPr>
          <p:cNvPr id="1048666" name=""/>
          <p:cNvSpPr txBox="1"/>
          <p:nvPr/>
        </p:nvSpPr>
        <p:spPr>
          <a:xfrm rot="0">
            <a:off x="5508625" y="5157787"/>
            <a:ext cx="1529080" cy="574041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sz="2800" lang="en-US">
                <a:solidFill>
                  <a:srgbClr val="0000CC"/>
                </a:solidFill>
                <a:latin typeface="Times New Roman" pitchFamily="18" charset="0"/>
              </a:rPr>
              <a:t>= </a:t>
            </a:r>
            <a:r>
              <a:rPr altLang="zh-CN" sz="3200" lang="en-US">
                <a:solidFill>
                  <a:srgbClr val="0000CC"/>
                </a:solidFill>
                <a:latin typeface="Times New Roman" pitchFamily="18" charset="0"/>
              </a:rPr>
              <a:t>78.9%</a:t>
            </a:r>
          </a:p>
        </p:txBody>
      </p:sp>
      <p:grpSp>
        <p:nvGrpSpPr>
          <p:cNvPr id="54" name=""/>
          <p:cNvGrpSpPr/>
          <p:nvPr/>
        </p:nvGrpSpPr>
        <p:grpSpPr>
          <a:xfrm rot="0">
            <a:off x="2843212" y="3068637"/>
            <a:ext cx="792162" cy="952500"/>
            <a:chOff x="431" y="2205"/>
            <a:chExt cx="499" cy="600"/>
          </a:xfrm>
        </p:grpSpPr>
        <p:sp>
          <p:nvSpPr>
            <p:cNvPr id="1048667" name=""/>
            <p:cNvSpPr txBox="1"/>
            <p:nvPr/>
          </p:nvSpPr>
          <p:spPr>
            <a:xfrm rot="0">
              <a:off x="521" y="2205"/>
              <a:ext cx="409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2800" lang="en-US">
                  <a:solidFill>
                    <a:srgbClr val="0000CC"/>
                  </a:solidFill>
                </a:rPr>
                <a:t> 5</a:t>
              </a:r>
            </a:p>
          </p:txBody>
        </p:sp>
        <p:sp>
          <p:nvSpPr>
            <p:cNvPr id="1048668" name=""/>
            <p:cNvSpPr/>
            <p:nvPr/>
          </p:nvSpPr>
          <p:spPr>
            <a:xfrm rot="0">
              <a:off x="521" y="2478"/>
              <a:ext cx="363" cy="0"/>
            </a:xfrm>
            <a:prstGeom prst="line"/>
            <a:noFill/>
            <a:ln w="9525" cap="flat" cmpd="sng">
              <a:solidFill>
                <a:srgbClr val="0000CC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669" name=""/>
            <p:cNvSpPr txBox="1"/>
            <p:nvPr/>
          </p:nvSpPr>
          <p:spPr>
            <a:xfrm rot="0">
              <a:off x="431" y="2478"/>
              <a:ext cx="499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2800" lang="en-US">
                  <a:solidFill>
                    <a:srgbClr val="0000CC"/>
                  </a:solidFill>
                </a:rPr>
                <a:t> 10</a:t>
              </a:r>
            </a:p>
          </p:txBody>
        </p:sp>
      </p:grpSp>
      <p:grpSp>
        <p:nvGrpSpPr>
          <p:cNvPr id="55" name=""/>
          <p:cNvGrpSpPr/>
          <p:nvPr/>
        </p:nvGrpSpPr>
        <p:grpSpPr>
          <a:xfrm rot="0">
            <a:off x="2916237" y="4005262"/>
            <a:ext cx="1008062" cy="877887"/>
            <a:chOff x="431" y="2478"/>
            <a:chExt cx="635" cy="553"/>
          </a:xfrm>
        </p:grpSpPr>
        <p:sp>
          <p:nvSpPr>
            <p:cNvPr id="1048670" name=""/>
            <p:cNvSpPr txBox="1"/>
            <p:nvPr/>
          </p:nvSpPr>
          <p:spPr>
            <a:xfrm rot="0">
              <a:off x="567" y="2704"/>
              <a:ext cx="499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2800" lang="en-US">
                  <a:solidFill>
                    <a:srgbClr val="0000CC"/>
                  </a:solidFill>
                </a:rPr>
                <a:t>10</a:t>
              </a:r>
            </a:p>
          </p:txBody>
        </p:sp>
        <p:sp>
          <p:nvSpPr>
            <p:cNvPr id="1048671" name=""/>
            <p:cNvSpPr txBox="1"/>
            <p:nvPr/>
          </p:nvSpPr>
          <p:spPr>
            <a:xfrm rot="0">
              <a:off x="657" y="2478"/>
              <a:ext cx="273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2800" lang="en-US">
                  <a:solidFill>
                    <a:srgbClr val="0000CC"/>
                  </a:solidFill>
                </a:rPr>
                <a:t>6</a:t>
              </a:r>
            </a:p>
          </p:txBody>
        </p:sp>
        <p:sp>
          <p:nvSpPr>
            <p:cNvPr id="1048672" name=""/>
            <p:cNvSpPr/>
            <p:nvPr/>
          </p:nvSpPr>
          <p:spPr>
            <a:xfrm rot="0">
              <a:off x="657" y="2750"/>
              <a:ext cx="227" cy="0"/>
            </a:xfrm>
            <a:prstGeom prst="line"/>
            <a:noFill/>
            <a:ln w="9525" cap="flat" cmpd="sng">
              <a:solidFill>
                <a:srgbClr val="0000CC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673" name=""/>
            <p:cNvSpPr txBox="1"/>
            <p:nvPr/>
          </p:nvSpPr>
          <p:spPr>
            <a:xfrm rot="0">
              <a:off x="431" y="2614"/>
              <a:ext cx="227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2800" lang="en-US">
                  <a:solidFill>
                    <a:srgbClr val="0000CC"/>
                  </a:solidFill>
                </a:rPr>
                <a:t>2</a:t>
              </a:r>
            </a:p>
          </p:txBody>
        </p:sp>
      </p:grpSp>
      <p:grpSp>
        <p:nvGrpSpPr>
          <p:cNvPr id="56" name=""/>
          <p:cNvGrpSpPr/>
          <p:nvPr/>
        </p:nvGrpSpPr>
        <p:grpSpPr>
          <a:xfrm rot="0">
            <a:off x="3132137" y="4941887"/>
            <a:ext cx="1150937" cy="1022350"/>
            <a:chOff x="340" y="2523"/>
            <a:chExt cx="725" cy="644"/>
          </a:xfrm>
        </p:grpSpPr>
        <p:sp>
          <p:nvSpPr>
            <p:cNvPr id="1048674" name=""/>
            <p:cNvSpPr txBox="1"/>
            <p:nvPr/>
          </p:nvSpPr>
          <p:spPr>
            <a:xfrm rot="0">
              <a:off x="340" y="2840"/>
              <a:ext cx="725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2800" lang="en-US">
                  <a:solidFill>
                    <a:srgbClr val="0000CC"/>
                  </a:solidFill>
                </a:rPr>
                <a:t>1000</a:t>
              </a:r>
            </a:p>
          </p:txBody>
        </p:sp>
        <p:sp>
          <p:nvSpPr>
            <p:cNvPr id="1048675" name=""/>
            <p:cNvSpPr txBox="1"/>
            <p:nvPr/>
          </p:nvSpPr>
          <p:spPr>
            <a:xfrm rot="0">
              <a:off x="385" y="2523"/>
              <a:ext cx="499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2800" lang="en-US">
                  <a:solidFill>
                    <a:srgbClr val="0000CC"/>
                  </a:solidFill>
                </a:rPr>
                <a:t>789</a:t>
              </a:r>
            </a:p>
          </p:txBody>
        </p:sp>
        <p:sp>
          <p:nvSpPr>
            <p:cNvPr id="1048676" name=""/>
            <p:cNvSpPr/>
            <p:nvPr/>
          </p:nvSpPr>
          <p:spPr>
            <a:xfrm rot="0">
              <a:off x="385" y="2840"/>
              <a:ext cx="499" cy="0"/>
            </a:xfrm>
            <a:prstGeom prst="line"/>
            <a:noFill/>
            <a:ln w="9525" cap="flat" cmpd="sng">
              <a:solidFill>
                <a:srgbClr val="0000CC">
                  <a:alpha val="100000"/>
                </a:srgbClr>
              </a:solidFill>
              <a:prstDash val="solid"/>
              <a:round/>
            </a:ln>
          </p:spPr>
        </p:sp>
      </p:grpSp>
      <p:grpSp>
        <p:nvGrpSpPr>
          <p:cNvPr id="57" name=""/>
          <p:cNvGrpSpPr/>
          <p:nvPr/>
        </p:nvGrpSpPr>
        <p:grpSpPr>
          <a:xfrm rot="0">
            <a:off x="3635375" y="4062412"/>
            <a:ext cx="1296987" cy="950912"/>
            <a:chOff x="4785" y="1480"/>
            <a:chExt cx="817" cy="599"/>
          </a:xfrm>
        </p:grpSpPr>
        <p:grpSp>
          <p:nvGrpSpPr>
            <p:cNvPr id="58" name=""/>
            <p:cNvGrpSpPr/>
            <p:nvPr/>
          </p:nvGrpSpPr>
          <p:grpSpPr>
            <a:xfrm rot="0">
              <a:off x="5103" y="1480"/>
              <a:ext cx="499" cy="599"/>
              <a:chOff x="431" y="2568"/>
              <a:chExt cx="499" cy="599"/>
            </a:xfrm>
          </p:grpSpPr>
          <p:sp>
            <p:nvSpPr>
              <p:cNvPr id="1048677" name=""/>
              <p:cNvSpPr txBox="1"/>
              <p:nvPr/>
            </p:nvSpPr>
            <p:spPr>
              <a:xfrm rot="0">
                <a:off x="431" y="2840"/>
                <a:ext cx="499" cy="327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10</a:t>
                </a:r>
              </a:p>
            </p:txBody>
          </p:sp>
          <p:sp>
            <p:nvSpPr>
              <p:cNvPr id="1048678" name=""/>
              <p:cNvSpPr txBox="1"/>
              <p:nvPr/>
            </p:nvSpPr>
            <p:spPr>
              <a:xfrm rot="0">
                <a:off x="431" y="2568"/>
                <a:ext cx="408" cy="327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26</a:t>
                </a:r>
              </a:p>
            </p:txBody>
          </p:sp>
          <p:sp>
            <p:nvSpPr>
              <p:cNvPr id="1048679" name=""/>
              <p:cNvSpPr/>
              <p:nvPr/>
            </p:nvSpPr>
            <p:spPr>
              <a:xfrm rot="0">
                <a:off x="431" y="2840"/>
                <a:ext cx="363" cy="0"/>
              </a:xfrm>
              <a:prstGeom prst="line"/>
              <a:noFill/>
              <a:ln w="9525" cap="flat" cmpd="sng">
                <a:solidFill>
                  <a:srgbClr val="0000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680" name=""/>
            <p:cNvSpPr txBox="1"/>
            <p:nvPr/>
          </p:nvSpPr>
          <p:spPr>
            <a:xfrm rot="0">
              <a:off x="4785" y="1570"/>
              <a:ext cx="363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en-US" b="0" sz="2800" lang="zh-CN">
                  <a:solidFill>
                    <a:srgbClr val="0000CC"/>
                  </a:solidFill>
                </a:rPr>
                <a:t>＝</a:t>
              </a:r>
            </a:p>
          </p:txBody>
        </p:sp>
      </p:grpSp>
      <p:grpSp>
        <p:nvGrpSpPr>
          <p:cNvPr id="59" name=""/>
          <p:cNvGrpSpPr/>
          <p:nvPr/>
        </p:nvGrpSpPr>
        <p:grpSpPr>
          <a:xfrm rot="0">
            <a:off x="4067175" y="4941887"/>
            <a:ext cx="1584325" cy="950912"/>
            <a:chOff x="158" y="2432"/>
            <a:chExt cx="998" cy="599"/>
          </a:xfrm>
        </p:grpSpPr>
        <p:grpSp>
          <p:nvGrpSpPr>
            <p:cNvPr id="60" name=""/>
            <p:cNvGrpSpPr/>
            <p:nvPr/>
          </p:nvGrpSpPr>
          <p:grpSpPr>
            <a:xfrm rot="0">
              <a:off x="476" y="2432"/>
              <a:ext cx="680" cy="599"/>
              <a:chOff x="476" y="2432"/>
              <a:chExt cx="680" cy="599"/>
            </a:xfrm>
          </p:grpSpPr>
          <p:sp>
            <p:nvSpPr>
              <p:cNvPr id="1048681" name=""/>
              <p:cNvSpPr txBox="1"/>
              <p:nvPr/>
            </p:nvSpPr>
            <p:spPr>
              <a:xfrm rot="0">
                <a:off x="521" y="2704"/>
                <a:ext cx="499" cy="327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100</a:t>
                </a:r>
              </a:p>
            </p:txBody>
          </p:sp>
          <p:sp>
            <p:nvSpPr>
              <p:cNvPr id="1048682" name=""/>
              <p:cNvSpPr txBox="1"/>
              <p:nvPr/>
            </p:nvSpPr>
            <p:spPr>
              <a:xfrm rot="0">
                <a:off x="476" y="2432"/>
                <a:ext cx="680" cy="327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>
                <a:spAutoFit/>
              </a:bodyPr>
              <a:lstStyle>
                <a:lvl1pPr algn="l" fontAlgn="base" indent="0" latinLnBrk="1" marL="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1pPr>
                <a:lvl2pPr algn="l" fontAlgn="base" indent="0" latinLnBrk="1" marL="4572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2pPr>
                <a:lvl3pPr algn="l" fontAlgn="base" indent="0" latinLnBrk="1" marL="9144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3pPr>
                <a:lvl4pPr algn="l" fontAlgn="base" indent="0" latinLnBrk="1" marL="13716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4pPr>
                <a:lvl5pPr algn="l" fontAlgn="base" indent="0" latinLnBrk="1" marL="1828800" rtl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  <a:defRPr baseline="0" b="1" sz="4000" i="0" u="none">
                    <a:solidFill>
                      <a:srgbClr val="FF3300"/>
                    </a:solidFill>
                    <a:latin typeface="Arial" pitchFamily="0" charset="0"/>
                    <a:ea typeface="宋体" pitchFamily="2" charset="-122"/>
                    <a:sym typeface="Arial" pitchFamily="0" charset="0"/>
                  </a:defRPr>
                </a:lvl5pPr>
              </a:lstStyle>
              <a:p>
                <a:pPr lvl="0"/>
                <a:r>
                  <a:rPr altLang="zh-CN" b="0" sz="2800" lang="en-US">
                    <a:solidFill>
                      <a:srgbClr val="0000CC"/>
                    </a:solidFill>
                  </a:rPr>
                  <a:t>78.9</a:t>
                </a:r>
              </a:p>
            </p:txBody>
          </p:sp>
          <p:sp>
            <p:nvSpPr>
              <p:cNvPr id="1048683" name=""/>
              <p:cNvSpPr/>
              <p:nvPr/>
            </p:nvSpPr>
            <p:spPr>
              <a:xfrm rot="0">
                <a:off x="521" y="2750"/>
                <a:ext cx="454" cy="0"/>
              </a:xfrm>
              <a:prstGeom prst="line"/>
              <a:noFill/>
              <a:ln w="9525" cap="flat" cmpd="sng">
                <a:solidFill>
                  <a:srgbClr val="0000CC">
                    <a:alpha val="100000"/>
                  </a:srgbClr>
                </a:solidFill>
                <a:prstDash val="solid"/>
                <a:round/>
              </a:ln>
            </p:spPr>
          </p:sp>
        </p:grpSp>
        <p:sp>
          <p:nvSpPr>
            <p:cNvPr id="1048684" name=""/>
            <p:cNvSpPr txBox="1"/>
            <p:nvPr/>
          </p:nvSpPr>
          <p:spPr>
            <a:xfrm rot="0">
              <a:off x="158" y="2568"/>
              <a:ext cx="453" cy="327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en-US" b="0" sz="2800" lang="zh-CN">
                  <a:solidFill>
                    <a:srgbClr val="0000CC"/>
                  </a:solidFill>
                </a:rPr>
                <a:t>＝</a:t>
              </a:r>
            </a:p>
          </p:txBody>
        </p:sp>
      </p:grpSp>
      <p:sp>
        <p:nvSpPr>
          <p:cNvPr id="1048685" name=""/>
          <p:cNvSpPr/>
          <p:nvPr/>
        </p:nvSpPr>
        <p:spPr>
          <a:xfrm rot="0">
            <a:off x="2987675" y="4076700"/>
            <a:ext cx="3671887" cy="790575"/>
          </a:xfrm>
          <a:prstGeom prst="rect"/>
          <a:solidFill>
            <a:srgbClr val="D7EBFD"/>
          </a:solidFill>
          <a:ln w="25400" cap="flat" cmpd="sng">
            <a:solidFill>
              <a:schemeClr val="dk1">
                <a:alpha val="100000"/>
              </a:schemeClr>
            </a:solidFill>
            <a:prstDash val="dash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en-US" lang="zh-CN"/>
          </a:p>
        </p:txBody>
      </p:sp>
      <p:sp>
        <p:nvSpPr>
          <p:cNvPr id="1048686" name=""/>
          <p:cNvSpPr/>
          <p:nvPr/>
        </p:nvSpPr>
        <p:spPr>
          <a:xfrm rot="0">
            <a:off x="3203575" y="5013325"/>
            <a:ext cx="2663825" cy="863600"/>
          </a:xfrm>
          <a:prstGeom prst="rect"/>
          <a:solidFill>
            <a:srgbClr val="D7EBFD"/>
          </a:solidFill>
          <a:ln w="25400" cap="flat" cmpd="sng">
            <a:solidFill>
              <a:schemeClr val="dk1">
                <a:alpha val="100000"/>
              </a:schemeClr>
            </a:solidFill>
            <a:prstDash val="dash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en-US" lang="zh-CN"/>
          </a:p>
        </p:txBody>
      </p:sp>
      <p:sp>
        <p:nvSpPr>
          <p:cNvPr id="1048687" name=""/>
          <p:cNvSpPr/>
          <p:nvPr/>
        </p:nvSpPr>
        <p:spPr>
          <a:xfrm rot="0">
            <a:off x="2843212" y="3141662"/>
            <a:ext cx="2303462" cy="792162"/>
          </a:xfrm>
          <a:prstGeom prst="rect"/>
          <a:solidFill>
            <a:srgbClr val="D6EBFE"/>
          </a:solidFill>
          <a:ln w="25400" cap="flat" cmpd="sng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en-US" lang="zh-CN"/>
          </a:p>
        </p:txBody>
      </p:sp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1530350" y="1255712"/>
            <a:ext cx="2024062" cy="890587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med" advClick="1">
    <p:strips dir="lu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25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ccel="0" autoRev="1" decel="50000" dur="25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5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500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4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5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6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4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8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">
                      <p:stCondLst>
                        <p:cond delay="indefinite"/>
                      </p:stCondLst>
                      <p:childTnLst>
                        <p:par>
                          <p:cTn fill="hold" id="66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67" nodeType="clickEffect" presetClass="entr" presetID="5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ecel="100000" dur="192" id="69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decel="100000" dur="192" id="70"/>
                                        <p:tgtEl>
                                          <p:spTgt spid="10486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accel="100000" dur="308" fill="hold" id="71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dur="192" fill="hold" id="72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from="(0.5)" to="(#ppt_x)" valueType="num">
                                      <p:cBhvr>
                                        <p:cTn accel="100000" dur="308" fill="hold" id="73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dur="192" fill="hold" id="74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from="(#ppt_y+0.4)" to="(#ppt_y)" valueType="num">
                                      <p:cBhvr>
                                        <p:cTn accel="100000" dur="308" fill="hold" id="75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">
                      <p:stCondLst>
                        <p:cond delay="indefinite"/>
                      </p:stCondLst>
                      <p:childTnLst>
                        <p:par>
                          <p:cTn fill="hold" id="7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0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1"/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">
                      <p:stCondLst>
                        <p:cond delay="indefinite"/>
                      </p:stCondLst>
                      <p:childTnLst>
                        <p:par>
                          <p:cTn fill="hold" id="8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86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7"/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8">
                      <p:stCondLst>
                        <p:cond delay="indefinite"/>
                      </p:stCondLst>
                      <p:childTnLst>
                        <p:par>
                          <p:cTn fill="hold" id="8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2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3"/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6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97"/>
                                        <p:tgtEl>
                                          <p:spTgt spid="209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1" grpId="0" uiExpand="0" build="whole" animBg="1"/>
      <p:bldP spid="1048661" grpId="0" uiExpand="0" build="whole"/>
      <p:bldP spid="1048662" grpId="0" uiExpand="0" build="whole"/>
      <p:bldP spid="1048666" grpId="0" uiExpand="0" build="whole"/>
      <p:bldP spid="1048685" grpId="0" uiExpand="0" build="whole" animBg="1"/>
      <p:bldP spid="1048686" grpId="0" uiExpand="0" build="whole" animBg="1"/>
      <p:bldP spid="1048687" grpId="0" uiExpand="0" build="whol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68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88" name=""/>
          <p:cNvSpPr txBox="1"/>
          <p:nvPr/>
        </p:nvSpPr>
        <p:spPr>
          <a:xfrm rot="0">
            <a:off x="0" y="333375"/>
            <a:ext cx="9144000" cy="27838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zh-CN" sz="2000" lang="en-US">
                <a:solidFill>
                  <a:srgbClr val="0000CC"/>
                </a:solidFill>
                <a:ea typeface="BZDBT" pitchFamily="2" charset="-122"/>
              </a:rPr>
              <a:t>     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搬兵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柏敌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班搬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﹀ 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荡罢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罢瓣邦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串罢邦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</a:p>
          <a:p>
            <a:pPr lvl="0">
              <a:lnSpc>
                <a:spcPct val="165000"/>
              </a:lnSpc>
            </a:pP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碉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罢稗邦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罢册邦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躇半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拜爸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扳摆扳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吵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搬兵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柏敌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缠罢邦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伴淳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搬</a:t>
            </a:r>
            <a:r>
              <a:rPr altLang="zh-CN" sz="2000" lang="en-US">
                <a:solidFill>
                  <a:schemeClr val="lt1"/>
                </a:solidFill>
                <a:latin typeface="BZDBT" pitchFamily="2" charset="-122"/>
                <a:ea typeface="BZDBT" pitchFamily="2" charset="-122"/>
              </a:rPr>
              <a:t>﹀</a:t>
            </a:r>
          </a:p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endParaRPr altLang="zh-CN" sz="2000" lang="en-US">
              <a:solidFill>
                <a:schemeClr val="lt1"/>
              </a:solidFill>
              <a:ea typeface="隶书" pitchFamily="49" charset="-122"/>
            </a:endParaRPr>
          </a:p>
        </p:txBody>
      </p:sp>
      <p:sp>
        <p:nvSpPr>
          <p:cNvPr id="1048689" name=""/>
          <p:cNvSpPr txBox="1"/>
          <p:nvPr/>
        </p:nvSpPr>
        <p:spPr>
          <a:xfrm rot="0">
            <a:off x="2555875" y="2924175"/>
            <a:ext cx="3384550" cy="13106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壁邦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档邦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电邦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邦扳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﹀</a:t>
            </a:r>
          </a:p>
        </p:txBody>
      </p:sp>
      <p:sp>
        <p:nvSpPr>
          <p:cNvPr id="1048690" name=""/>
          <p:cNvSpPr txBox="1"/>
          <p:nvPr/>
        </p:nvSpPr>
        <p:spPr>
          <a:xfrm rot="0">
            <a:off x="0" y="4221162"/>
            <a:ext cx="9144000" cy="27838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lvl="0">
              <a:lnSpc>
                <a:spcPct val="165000"/>
              </a:lnSpc>
            </a:pPr>
            <a:r>
              <a:rPr altLang="zh-CN" sz="2000" lang="en-US">
                <a:solidFill>
                  <a:schemeClr val="dk1"/>
                </a:solidFill>
                <a:ea typeface="BZDBT" pitchFamily="2" charset="-122"/>
              </a:rPr>
              <a:t>      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殿办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荡罢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罢瓣邦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串罢邦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碉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罢稗邦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罢册邦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初半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﹀ 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擦半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</a:p>
          <a:p>
            <a:pPr lvl="0">
              <a:lnSpc>
                <a:spcPct val="165000"/>
              </a:lnSpc>
            </a:pP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办邦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忱搬 </a:t>
            </a:r>
            <a:r>
              <a:rPr altLang="zh-CN" sz="2000" lang="en-US">
                <a:solidFill>
                  <a:schemeClr val="lt1"/>
                </a:solidFill>
              </a:rPr>
              <a:t>100 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翟邦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舱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惭半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伴表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搬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拜爸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︽﹀  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搬兵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柏敌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缠罢邦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淳邦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稗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﹀  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瓣爸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忱搬</a:t>
            </a:r>
            <a:r>
              <a:rPr altLang="zh-CN" sz="2000" lang="en-US">
                <a:solidFill>
                  <a:schemeClr val="lt1"/>
                </a:solidFill>
              </a:rPr>
              <a:t>100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翟邦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舱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残爸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吵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伴表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搬邦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宝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惭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残爸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办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伴辨半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搬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000" lang="zh-CN">
                <a:solidFill>
                  <a:schemeClr val="lt1"/>
                </a:solidFill>
                <a:ea typeface="BZDBT" pitchFamily="2" charset="-122"/>
              </a:rPr>
              <a:t>粹拜</a:t>
            </a:r>
            <a:r>
              <a:rPr altLang="zh-CN" sz="2000" lang="en-US">
                <a:solidFill>
                  <a:schemeClr val="lt1"/>
                </a:solidFill>
                <a:ea typeface="BZDBT" pitchFamily="2" charset="-122"/>
              </a:rPr>
              <a:t>﹀</a:t>
            </a:r>
            <a:r>
              <a:rPr altLang="zh-CN" sz="2000" lang="en-US">
                <a:solidFill>
                  <a:schemeClr val="lt1"/>
                </a:solidFill>
              </a:rPr>
              <a:t> </a:t>
            </a:r>
          </a:p>
        </p:txBody>
      </p:sp>
      <p:pic>
        <p:nvPicPr>
          <p:cNvPr id="2097169" name="" descr="问号1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5795962" y="1700212"/>
            <a:ext cx="865187" cy="1295400"/>
          </a:xfrm>
          <a:prstGeom prst="rect"/>
          <a:noFill/>
          <a:ln>
            <a:noFill/>
          </a:ln>
        </p:spPr>
      </p:pic>
      <p:pic>
        <p:nvPicPr>
          <p:cNvPr id="2097170" name="" descr="1003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755650" y="2205037"/>
            <a:ext cx="1295400" cy="12954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med" advClick="1">
    <p:wipe dir="d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" nodeType="clickEffect" presetClass="entr" presetID="1" presetSubtype="0" repeatCount="100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8" grpId="0" uiExpand="0" build="whole"/>
      <p:bldP spid="1048690" grpId="0" uiExpand="0" build="whol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71" name="" descr="u=1825165654,1935296637&amp;fm=21&amp;gp=0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691" name=""/>
          <p:cNvSpPr txBox="1"/>
          <p:nvPr/>
        </p:nvSpPr>
        <p:spPr>
          <a:xfrm rot="0">
            <a:off x="1258887" y="836612"/>
            <a:ext cx="6983412" cy="16789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lnSpc>
                <a:spcPct val="165000"/>
              </a:lnSpc>
              <a:spcBef>
                <a:spcPct val="0"/>
              </a:spcBef>
            </a:pP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搬兵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柏敌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秤扳邦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殿办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遍爸邦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办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班搬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︽</a:t>
            </a:r>
            <a:r>
              <a:rPr altLang="en-US" sz="2400" lang="zh-CN">
                <a:solidFill>
                  <a:schemeClr val="lt1"/>
                </a:solidFill>
                <a:ea typeface="BZDBT" pitchFamily="2" charset="-122"/>
              </a:rPr>
              <a:t>斑</a:t>
            </a:r>
            <a:r>
              <a:rPr altLang="zh-CN" sz="2400" lang="en-US">
                <a:solidFill>
                  <a:schemeClr val="lt1"/>
                </a:solidFill>
                <a:ea typeface="BZDBT" pitchFamily="2" charset="-122"/>
              </a:rPr>
              <a:t>﹀</a:t>
            </a:r>
          </a:p>
          <a:p>
            <a:pPr eaLnBrk="1" hangingPunct="1" latinLnBrk="1" lvl="0">
              <a:spcBef>
                <a:spcPct val="0"/>
              </a:spcBef>
            </a:pPr>
            <a:endParaRPr altLang="zh-CN" sz="2400" lang="en-US">
              <a:solidFill>
                <a:schemeClr val="lt1"/>
              </a:solidFill>
              <a:latin typeface="Times New Roman" pitchFamily="18" charset="0"/>
              <a:ea typeface="BZDBT" pitchFamily="2" charset="-122"/>
            </a:endParaRPr>
          </a:p>
        </p:txBody>
      </p:sp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6937375" y="5237162"/>
            <a:ext cx="1968500" cy="1627187"/>
          </a:xfrm>
          <a:prstGeom prst="rect"/>
          <a:noFill/>
          <a:ln>
            <a:noFill/>
          </a:ln>
        </p:spPr>
      </p:pic>
      <p:pic>
        <p:nvPicPr>
          <p:cNvPr id="2097173" name="" descr="问号"/>
          <p:cNvPicPr>
            <a:picLocks/>
          </p:cNvPicPr>
          <p:nvPr/>
        </p:nvPicPr>
        <p:blipFill>
          <a:blip xmlns:r="http://schemas.openxmlformats.org/officeDocument/2006/relationships" r:embed="rId3"/>
          <a:srcRect l="0" t="0" r="0" b="0"/>
          <a:stretch>
            <a:fillRect/>
          </a:stretch>
        </p:blipFill>
        <p:spPr>
          <a:xfrm rot="0">
            <a:off x="755650" y="404812"/>
            <a:ext cx="863600" cy="730250"/>
          </a:xfrm>
          <a:prstGeom prst="rect"/>
          <a:noFill/>
          <a:ln>
            <a:noFill/>
          </a:ln>
        </p:spPr>
      </p:pic>
      <p:sp>
        <p:nvSpPr>
          <p:cNvPr id="1048692" name=""/>
          <p:cNvSpPr/>
          <p:nvPr/>
        </p:nvSpPr>
        <p:spPr>
          <a:xfrm rot="0">
            <a:off x="0" y="1484312"/>
            <a:ext cx="8820150" cy="4681537"/>
          </a:xfrm>
          <a:prstGeom prst="cloudCallout">
            <a:avLst>
              <a:gd name="adj1" fmla="val 593"/>
              <a:gd name="adj2" fmla="val 43694"/>
            </a:avLst>
          </a:prstGeom>
          <a:solidFill>
            <a:srgbClr val="FFFF00"/>
          </a:solidFill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algn="ctr" lvl="0"/>
            <a:endParaRPr altLang="zh-CN" lang="zh-CN"/>
          </a:p>
        </p:txBody>
      </p:sp>
      <p:sp>
        <p:nvSpPr>
          <p:cNvPr id="1048693" name=""/>
          <p:cNvSpPr txBox="1"/>
          <p:nvPr/>
        </p:nvSpPr>
        <p:spPr>
          <a:xfrm rot="0">
            <a:off x="1209675" y="2389187"/>
            <a:ext cx="1516380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lang="en-US">
                <a:solidFill>
                  <a:srgbClr val="0000CC"/>
                </a:solidFill>
                <a:latin typeface="Times New Roman" pitchFamily="18" charset="0"/>
              </a:rPr>
              <a:t>72% =</a:t>
            </a:r>
          </a:p>
        </p:txBody>
      </p:sp>
      <p:sp>
        <p:nvSpPr>
          <p:cNvPr id="1048694" name=""/>
          <p:cNvSpPr txBox="1"/>
          <p:nvPr/>
        </p:nvSpPr>
        <p:spPr>
          <a:xfrm rot="0">
            <a:off x="3563937" y="2420937"/>
            <a:ext cx="3887787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lang="en-US">
                <a:solidFill>
                  <a:srgbClr val="0000CC"/>
                </a:solidFill>
                <a:latin typeface="Times New Roman" pitchFamily="18" charset="0"/>
              </a:rPr>
              <a:t>= 72÷100 = 0.72</a:t>
            </a:r>
          </a:p>
        </p:txBody>
      </p:sp>
      <p:sp>
        <p:nvSpPr>
          <p:cNvPr id="1048695" name=""/>
          <p:cNvSpPr txBox="1"/>
          <p:nvPr/>
        </p:nvSpPr>
        <p:spPr>
          <a:xfrm rot="0">
            <a:off x="1042987" y="3403600"/>
            <a:ext cx="1617980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lang="en-US">
                <a:solidFill>
                  <a:srgbClr val="0000CC"/>
                </a:solidFill>
                <a:latin typeface="Times New Roman" pitchFamily="18" charset="0"/>
              </a:rPr>
              <a:t>118% =</a:t>
            </a:r>
          </a:p>
        </p:txBody>
      </p:sp>
      <p:sp>
        <p:nvSpPr>
          <p:cNvPr id="1048696" name=""/>
          <p:cNvSpPr txBox="1"/>
          <p:nvPr/>
        </p:nvSpPr>
        <p:spPr>
          <a:xfrm rot="0">
            <a:off x="3995737" y="3448050"/>
            <a:ext cx="4248150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lang="en-US">
                <a:solidFill>
                  <a:srgbClr val="0000CC"/>
                </a:solidFill>
                <a:latin typeface="Times New Roman" pitchFamily="18" charset="0"/>
              </a:rPr>
              <a:t>= 118÷100 = 1.18</a:t>
            </a:r>
          </a:p>
        </p:txBody>
      </p:sp>
      <p:sp>
        <p:nvSpPr>
          <p:cNvPr id="1048697" name=""/>
          <p:cNvSpPr txBox="1"/>
          <p:nvPr/>
        </p:nvSpPr>
        <p:spPr>
          <a:xfrm rot="0">
            <a:off x="1152525" y="4437062"/>
            <a:ext cx="1275079" cy="688340"/>
          </a:xfrm>
          <a:prstGeom prst="rect"/>
          <a:noFill/>
          <a:ln>
            <a:noFill/>
          </a:ln>
        </p:spPr>
        <p:txBody>
          <a:bodyPr anchor="t" bIns="45720" lIns="91440" rIns="91440" tIns="45720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lang="en-US">
                <a:solidFill>
                  <a:srgbClr val="0000CC"/>
                </a:solidFill>
                <a:latin typeface="Times New Roman" pitchFamily="18" charset="0"/>
              </a:rPr>
              <a:t>0.9 =</a:t>
            </a:r>
          </a:p>
        </p:txBody>
      </p:sp>
      <p:sp>
        <p:nvSpPr>
          <p:cNvPr id="1048698" name=""/>
          <p:cNvSpPr txBox="1"/>
          <p:nvPr/>
        </p:nvSpPr>
        <p:spPr>
          <a:xfrm rot="0">
            <a:off x="3276600" y="4437062"/>
            <a:ext cx="4384675" cy="701675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pPr eaLnBrk="1" hangingPunct="1" latinLnBrk="1" lvl="0">
              <a:spcBef>
                <a:spcPct val="0"/>
              </a:spcBef>
            </a:pPr>
            <a:r>
              <a:rPr altLang="zh-CN" lang="en-US">
                <a:solidFill>
                  <a:srgbClr val="0000CC"/>
                </a:solidFill>
                <a:latin typeface="Times New Roman" pitchFamily="18" charset="0"/>
              </a:rPr>
              <a:t>=</a:t>
            </a:r>
            <a:r>
              <a:rPr altLang="zh-CN" lang="en-US">
                <a:solidFill>
                  <a:srgbClr val="FF9900"/>
                </a:solidFill>
                <a:latin typeface="Times New Roman" pitchFamily="18" charset="0"/>
              </a:rPr>
              <a:t> </a:t>
            </a:r>
            <a:r>
              <a:rPr altLang="zh-CN" lang="en-US">
                <a:solidFill>
                  <a:srgbClr val="0000CC"/>
                </a:solidFill>
                <a:latin typeface="Times New Roman" pitchFamily="18" charset="0"/>
              </a:rPr>
              <a:t>0.9÷100  = 0.009</a:t>
            </a:r>
          </a:p>
        </p:txBody>
      </p:sp>
      <p:grpSp>
        <p:nvGrpSpPr>
          <p:cNvPr id="63" name=""/>
          <p:cNvGrpSpPr/>
          <p:nvPr/>
        </p:nvGrpSpPr>
        <p:grpSpPr>
          <a:xfrm rot="0">
            <a:off x="2700337" y="2284412"/>
            <a:ext cx="1439862" cy="1073150"/>
            <a:chOff x="2154" y="1525"/>
            <a:chExt cx="748" cy="676"/>
          </a:xfrm>
        </p:grpSpPr>
        <p:sp>
          <p:nvSpPr>
            <p:cNvPr id="1048699" name=""/>
            <p:cNvSpPr txBox="1"/>
            <p:nvPr/>
          </p:nvSpPr>
          <p:spPr>
            <a:xfrm rot="0">
              <a:off x="2245" y="1525"/>
              <a:ext cx="408" cy="404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3600" lang="en-US">
                  <a:solidFill>
                    <a:srgbClr val="0000CC"/>
                  </a:solidFill>
                </a:rPr>
                <a:t>72</a:t>
              </a:r>
            </a:p>
          </p:txBody>
        </p:sp>
        <p:sp>
          <p:nvSpPr>
            <p:cNvPr id="1048700" name=""/>
            <p:cNvSpPr/>
            <p:nvPr/>
          </p:nvSpPr>
          <p:spPr>
            <a:xfrm rot="0">
              <a:off x="2245" y="1842"/>
              <a:ext cx="367" cy="2"/>
            </a:xfrm>
            <a:prstGeom prst="line"/>
            <a:noFill/>
            <a:ln w="9525" cap="flat" cmpd="sng">
              <a:solidFill>
                <a:srgbClr val="0000CC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701" name=""/>
            <p:cNvSpPr txBox="1"/>
            <p:nvPr/>
          </p:nvSpPr>
          <p:spPr>
            <a:xfrm rot="0">
              <a:off x="2154" y="1797"/>
              <a:ext cx="748" cy="404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3600" lang="en-US">
                  <a:solidFill>
                    <a:srgbClr val="0000CC"/>
                  </a:solidFill>
                </a:rPr>
                <a:t>100</a:t>
              </a:r>
            </a:p>
          </p:txBody>
        </p:sp>
      </p:grpSp>
      <p:grpSp>
        <p:nvGrpSpPr>
          <p:cNvPr id="64" name=""/>
          <p:cNvGrpSpPr/>
          <p:nvPr/>
        </p:nvGrpSpPr>
        <p:grpSpPr>
          <a:xfrm rot="0">
            <a:off x="2951162" y="3263900"/>
            <a:ext cx="1404937" cy="1173162"/>
            <a:chOff x="340" y="2614"/>
            <a:chExt cx="635" cy="700"/>
          </a:xfrm>
        </p:grpSpPr>
        <p:sp>
          <p:nvSpPr>
            <p:cNvPr id="1048702" name=""/>
            <p:cNvSpPr txBox="1"/>
            <p:nvPr/>
          </p:nvSpPr>
          <p:spPr>
            <a:xfrm rot="0">
              <a:off x="340" y="2614"/>
              <a:ext cx="635" cy="383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3600" lang="en-US">
                  <a:solidFill>
                    <a:srgbClr val="0000CC"/>
                  </a:solidFill>
                </a:rPr>
                <a:t>118</a:t>
              </a:r>
            </a:p>
          </p:txBody>
        </p:sp>
        <p:sp>
          <p:nvSpPr>
            <p:cNvPr id="1048703" name=""/>
            <p:cNvSpPr/>
            <p:nvPr/>
          </p:nvSpPr>
          <p:spPr>
            <a:xfrm rot="0">
              <a:off x="340" y="2931"/>
              <a:ext cx="499" cy="0"/>
            </a:xfrm>
            <a:prstGeom prst="line"/>
            <a:noFill/>
            <a:ln w="9525" cap="flat" cmpd="sng">
              <a:solidFill>
                <a:srgbClr val="0000CC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704" name=""/>
            <p:cNvSpPr txBox="1"/>
            <p:nvPr/>
          </p:nvSpPr>
          <p:spPr>
            <a:xfrm rot="0">
              <a:off x="340" y="2931"/>
              <a:ext cx="590" cy="383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3600" lang="en-US">
                  <a:solidFill>
                    <a:srgbClr val="0000CC"/>
                  </a:solidFill>
                </a:rPr>
                <a:t>100</a:t>
              </a:r>
            </a:p>
          </p:txBody>
        </p:sp>
      </p:grpSp>
      <p:sp>
        <p:nvSpPr>
          <p:cNvPr id="1048705" name=""/>
          <p:cNvSpPr/>
          <p:nvPr/>
        </p:nvSpPr>
        <p:spPr>
          <a:xfrm rot="0" flipV="1">
            <a:off x="2411412" y="4797425"/>
            <a:ext cx="865187" cy="0"/>
          </a:xfrm>
          <a:prstGeom prst="line"/>
          <a:noFill/>
          <a:ln w="9525" cap="flat" cmpd="sng">
            <a:solidFill>
              <a:srgbClr val="0000CC">
                <a:alpha val="100000"/>
              </a:srgbClr>
            </a:solidFill>
            <a:prstDash val="solid"/>
            <a:round/>
          </a:ln>
        </p:spPr>
      </p:sp>
      <p:grpSp>
        <p:nvGrpSpPr>
          <p:cNvPr id="65" name=""/>
          <p:cNvGrpSpPr/>
          <p:nvPr/>
        </p:nvGrpSpPr>
        <p:grpSpPr>
          <a:xfrm rot="0">
            <a:off x="2266950" y="4149725"/>
            <a:ext cx="1512887" cy="1217612"/>
            <a:chOff x="-1293" y="2432"/>
            <a:chExt cx="680" cy="767"/>
          </a:xfrm>
        </p:grpSpPr>
        <p:sp>
          <p:nvSpPr>
            <p:cNvPr id="1048706" name=""/>
            <p:cNvSpPr txBox="1"/>
            <p:nvPr/>
          </p:nvSpPr>
          <p:spPr>
            <a:xfrm rot="0">
              <a:off x="-1248" y="2432"/>
              <a:ext cx="635" cy="404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3600" lang="en-US">
                  <a:solidFill>
                    <a:srgbClr val="0000CC"/>
                  </a:solidFill>
                </a:rPr>
                <a:t>0.9</a:t>
              </a:r>
            </a:p>
          </p:txBody>
        </p:sp>
        <p:sp>
          <p:nvSpPr>
            <p:cNvPr id="1048707" name=""/>
            <p:cNvSpPr txBox="1"/>
            <p:nvPr/>
          </p:nvSpPr>
          <p:spPr>
            <a:xfrm rot="0">
              <a:off x="-1293" y="2795"/>
              <a:ext cx="545" cy="404"/>
            </a:xfrm>
            <a:prstGeom prst="rect"/>
            <a:noFill/>
            <a:ln>
              <a:noFill/>
            </a:ln>
          </p:spPr>
          <p:txBody>
            <a:bodyPr anchor="t" bIns="45720" lIns="91440" rIns="91440" tIns="45720" vert="horz">
              <a:spAutoFit/>
            </a:bodyPr>
            <a:lstStyle>
              <a:lvl1pPr algn="l" fontAlgn="base" indent="0" latinLnBrk="1" marL="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1pPr>
              <a:lvl2pPr algn="l" fontAlgn="base" indent="0" latinLnBrk="1" marL="4572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2pPr>
              <a:lvl3pPr algn="l" fontAlgn="base" indent="0" latinLnBrk="1" marL="9144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3pPr>
              <a:lvl4pPr algn="l" fontAlgn="base" indent="0" latinLnBrk="1" marL="13716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4pPr>
              <a:lvl5pPr algn="l" fontAlgn="base" indent="0" latinLnBrk="1" marL="1828800" rtl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  <a:defRPr baseline="0" b="1" sz="4000" i="0" u="none">
                  <a:solidFill>
                    <a:srgbClr val="FF3300"/>
                  </a:solidFill>
                  <a:latin typeface="Arial" pitchFamily="0" charset="0"/>
                  <a:ea typeface="宋体" pitchFamily="2" charset="-122"/>
                  <a:sym typeface="Arial" pitchFamily="0" charset="0"/>
                </a:defRPr>
              </a:lvl5pPr>
            </a:lstStyle>
            <a:p>
              <a:pPr lvl="0"/>
              <a:r>
                <a:rPr altLang="zh-CN" b="0" sz="3600" lang="en-US">
                  <a:solidFill>
                    <a:srgbClr val="0000CC"/>
                  </a:solidFill>
                </a:rPr>
                <a:t>100</a:t>
              </a:r>
            </a:p>
          </p:txBody>
        </p:sp>
      </p:grpSp>
      <p:sp>
        <p:nvSpPr>
          <p:cNvPr id="1048708" name=""/>
          <p:cNvSpPr/>
          <p:nvPr/>
        </p:nvSpPr>
        <p:spPr>
          <a:xfrm rot="0">
            <a:off x="2843212" y="3429000"/>
            <a:ext cx="4176712" cy="863600"/>
          </a:xfrm>
          <a:prstGeom prst="rect"/>
          <a:solidFill>
            <a:srgbClr val="D7EBFD"/>
          </a:solidFill>
          <a:ln w="25400" cap="flat" cmpd="sng">
            <a:solidFill>
              <a:schemeClr val="dk1">
                <a:alpha val="100000"/>
              </a:schemeClr>
            </a:solidFill>
            <a:prstDash val="dash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en-US" lang="zh-CN"/>
          </a:p>
        </p:txBody>
      </p:sp>
      <p:sp>
        <p:nvSpPr>
          <p:cNvPr id="1048709" name=""/>
          <p:cNvSpPr/>
          <p:nvPr/>
        </p:nvSpPr>
        <p:spPr>
          <a:xfrm rot="0">
            <a:off x="2843212" y="2349500"/>
            <a:ext cx="3457575" cy="863600"/>
          </a:xfrm>
          <a:prstGeom prst="rect"/>
          <a:solidFill>
            <a:srgbClr val="D6EBFE"/>
          </a:solidFill>
          <a:ln w="25400" cap="flat" cmpd="sng">
            <a:solidFill>
              <a:srgbClr val="000000">
                <a:alpha val="100000"/>
              </a:srgbClr>
            </a:solidFill>
            <a:prstDash val="dash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en-US" lang="zh-CN"/>
          </a:p>
        </p:txBody>
      </p:sp>
      <p:sp>
        <p:nvSpPr>
          <p:cNvPr id="1048710" name=""/>
          <p:cNvSpPr/>
          <p:nvPr/>
        </p:nvSpPr>
        <p:spPr>
          <a:xfrm rot="0">
            <a:off x="2411412" y="4292600"/>
            <a:ext cx="3816350" cy="936625"/>
          </a:xfrm>
          <a:prstGeom prst="rect"/>
          <a:solidFill>
            <a:srgbClr val="D7EBFD"/>
          </a:solidFill>
          <a:ln w="25400" cap="flat" cmpd="sng">
            <a:solidFill>
              <a:schemeClr val="dk1">
                <a:alpha val="100000"/>
              </a:schemeClr>
            </a:solidFill>
            <a:prstDash val="dash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  <a:defRPr baseline="0" b="1" sz="4000" i="0" u="none">
                <a:solidFill>
                  <a:srgbClr val="FF3300"/>
                </a:solidFill>
                <a:latin typeface="Arial" pitchFamily="0" charset="0"/>
                <a:ea typeface="宋体" pitchFamily="2" charset="-122"/>
                <a:sym typeface="Arial" pitchFamily="0" charset="0"/>
              </a:defRPr>
            </a:lvl5pPr>
          </a:lstStyle>
          <a:p>
            <a:endParaRPr altLang="en-US" lang="zh-CN"/>
          </a:p>
        </p:txBody>
      </p:sp>
    </p:spTree>
  </p:cSld>
  <p:clrMapOvr>
    <a:masterClrMapping/>
  </p:clrMapOvr>
  <p:transition spd="med" advClick="1">
    <p:newsflash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9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1"/>
                                        <p:tgtEl>
                                          <p:spTgt spid="1048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>
                            <p:stCondLst>
                              <p:cond delay="1000"/>
                            </p:stCondLst>
                            <p:childTnLst>
                              <p:par>
                                <p:cTn fill="hold" id="3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id="4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43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4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54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6"/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7"/>
                                        <p:tgtEl>
                                          <p:spTgt spid="104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accel="0" autoRev="0" decel="0" fill="hold" grpId="0" id="6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2"/>
                                        <p:tgtEl>
                                          <p:spTgt spid="104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3"/>
                                        <p:tgtEl>
                                          <p:spTgt spid="104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">
                      <p:stCondLst>
                        <p:cond delay="indefinite"/>
                      </p:stCondLst>
                      <p:childTnLst>
                        <p:par>
                          <p:cTn fill="hold" id="71">
                            <p:stCondLst>
                              <p:cond delay="0"/>
                            </p:stCondLst>
                            <p:childTnLst>
                              <p:par>
                                <p:cTn fill="hold" id="7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4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75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4" grpId="0" uiExpand="0" build="whole"/>
      <p:bldP spid="1048696" grpId="0" uiExpand="0" build="whole"/>
      <p:bldP spid="1048698" grpId="0" uiExpand="0" build="whole"/>
      <p:bldP spid="1048708" grpId="0" uiExpand="0" build="whole" animBg="1"/>
      <p:bldP spid="1048709" grpId="0" uiExpand="0" build="whole" animBg="1"/>
      <p:bldP spid="1048710" grpId="0" uiExpand="0" build="whole" animBg="1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Jane</dc:creator>
  <cp:lastModifiedBy>Sky123.Org</cp:lastModifiedBy>
  <dcterms:created xsi:type="dcterms:W3CDTF">2002-10-24T13:52:32Z</dcterms:created>
  <dcterms:modified xsi:type="dcterms:W3CDTF">2017-07-16T13:13:35Z</dcterms:modified>
</cp:coreProperties>
</file>