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emf" ContentType="image/x-emf"/>
  <Default Extension="wmf" ContentType="image/x-wm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816" r:id="rId1"/>
  </p:sldMasterIdLst>
  <p:notesMasterIdLst>
    <p:notesMasterId r:id="rId2"/>
  </p:notesMasterIdLst>
  <p:sldIdLst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宋体" pitchFamily="2" charset="-122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7015" autoAdjust="0"/>
    <p:restoredTop sz="92867" autoAdjust="0"/>
  </p:normalViewPr>
  <p:slideViewPr>
    <p:cSldViewPr showGuides="0" snapToGrid="1" snapToObjects="0">
      <p:cViewPr varScale="1">
        <p:scale>
          <a:sx n="91" d="100"/>
          <a:sy n="91" d="100"/>
        </p:scale>
        <p:origin x="-432" y="-10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66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8767" name="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  <p:sp>
        <p:nvSpPr>
          <p:cNvPr id="1048768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69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770" name="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8771" name="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zh-CN"/>
              <a:pPr algn="r" eaLnBrk="1" hangingPunct="1" latinLnBrk="1" lvl="0"/>
            </a:fld>
            <a:endParaRPr altLang="en-US" sz="1200" lang="zh-CN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1" fontAlgn="base" hangingPunct="1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1pPr>
    <a:lvl2pPr algn="l" eaLnBrk="1" fontAlgn="base" hangingPunct="1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2pPr>
    <a:lvl3pPr algn="l" eaLnBrk="1" fontAlgn="base" hangingPunct="1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3pPr>
    <a:lvl4pPr algn="l" eaLnBrk="1" fontAlgn="base" hangingPunct="1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4pPr>
    <a:lvl5pPr algn="l" eaLnBrk="1" fontAlgn="base" hangingPunct="1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ea typeface="宋体" pitchFamily="2" charset="-122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sldImg" sz="full" idx="0"/>
          </p:nvPr>
        </p:nvSpPr>
        <p:spPr>
          <a:xfrm rot="0">
            <a:off x="1143000" y="685800"/>
            <a:ext cx="4572000" cy="3429000"/>
          </a:xfrm>
          <a:prstGeom prst="rect"/>
        </p:spPr>
        <p:txBody>
          <a:bodyPr anchor="t" bIns="45720" lIns="91440" rIns="91440" tIns="45720" vert="horz"/>
          <a:p/>
        </p:txBody>
      </p:sp>
      <p:sp>
        <p:nvSpPr>
          <p:cNvPr id="1048617" name=""/>
          <p:cNvSpPr/>
          <p:nvPr>
            <p:ph type="body" sz="full" idx="1"/>
          </p:nvPr>
        </p:nvSpPr>
        <p:spPr>
          <a:xfrm rot="0">
            <a:off x="685800" y="4343400"/>
            <a:ext cx="5486400" cy="4114800"/>
          </a:xfrm>
          <a:prstGeom prst="rect"/>
        </p:spPr>
        <p:txBody>
          <a:bodyPr anchor="t" bIns="45720" lIns="91440" rIns="91440" tIns="45720" vert="horz"/>
          <a:p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40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单击此处编辑母版副标题样式</a:t>
            </a:r>
            <a:endParaRPr altLang="en-US" lang="zh-CN"/>
          </a:p>
        </p:txBody>
      </p:sp>
      <p:sp>
        <p:nvSpPr>
          <p:cNvPr id="1048741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42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43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57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58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5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3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36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37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38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8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9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51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52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53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54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1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1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19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2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21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2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2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2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2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27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28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2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31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32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33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2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和标题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62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763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64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65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和标题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746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47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48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74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image" Target="../media/image2.pn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hlink"/>
        </a:soli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zh-CN"/>
              <a:t>单击此处编辑母版标题样式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pic>
        <p:nvPicPr>
          <p:cNvPr id="2097152" name="" descr="f14b1f3b80706dc514cecba2"/>
          <p:cNvPicPr>
            <a:picLocks/>
          </p:cNvPicPr>
          <p:nvPr/>
        </p:nvPicPr>
        <p:blipFill>
          <a:blip xmlns:r="http://schemas.openxmlformats.org/officeDocument/2006/relationships" r:embed="rId12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53" name="" descr="小学资源网官方logo"/>
          <p:cNvPicPr>
            <a:picLocks/>
          </p:cNvPicPr>
          <p:nvPr/>
        </p:nvPicPr>
        <p:blipFill>
          <a:blip xmlns:r="http://schemas.openxmlformats.org/officeDocument/2006/relationships" r:embed="rId13"/>
          <a:srcRect l="0" t="0" r="0" b="0"/>
          <a:stretch>
            <a:fillRect/>
          </a:stretch>
        </p:blipFill>
        <p:spPr>
          <a:xfrm rot="0">
            <a:off x="0" y="6051550"/>
            <a:ext cx="1676400" cy="806450"/>
          </a:xfrm>
          <a:prstGeom prst="rect"/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dt="0" ftr="0" hdr="1" sldNum="0"/>
  <p:txStyles>
    <p:titleStyle>
      <a:lvl1pPr algn="ctr" fontAlgn="base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latin typeface="Arial" pitchFamily="0" charset="0"/>
          <a:ea typeface="宋体" pitchFamily="2" charset="-122"/>
          <a:sym typeface="Arial" pitchFamily="0" charset="0"/>
        </a:defRPr>
      </a:lvl1pPr>
    </p:titleStyle>
    <p:bodyStyle>
      <a:lvl1pPr algn="l" fontAlgn="base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32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1pPr>
      <a:lvl2pPr algn="l" fontAlgn="base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8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2pPr>
      <a:lvl3pPr algn="l" fontAlgn="base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24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3pPr>
      <a:lvl4pPr algn="l" fontAlgn="base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0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4pPr>
      <a:lvl5pPr algn="l" fontAlgn="base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baseline="0" b="0" sz="20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ea typeface="宋体" pitchFamily="2" charset="-122"/>
          <a:sym typeface="Arial" pitchFamily="0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slideLayout" Target="../slideLayouts/slideLayout7.xml"/><Relationship Id="rId9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4" name=""/>
          <p:cNvSpPr txBox="1"/>
          <p:nvPr/>
        </p:nvSpPr>
        <p:spPr>
          <a:xfrm rot="0">
            <a:off x="533400" y="1524000"/>
            <a:ext cx="10317480" cy="269241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200" lang="zh-CN">
                <a:latin typeface="BZDBT" pitchFamily="2" charset="-122"/>
                <a:ea typeface="BZDBT" pitchFamily="2" charset="-122"/>
              </a:rPr>
              <a:t>侧爸邦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得爸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布敌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扳摆扳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搬帛罢邦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蝶搬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罢得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﹀  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伴罢稗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搬搬邦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蝶搬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罢雕敌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搬调搬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颁稗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颁拜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罢得敌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档拜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昌敌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蝶搬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200" lang="zh-CN">
                <a:latin typeface="BZDBT" pitchFamily="2" charset="-122"/>
                <a:ea typeface="BZDBT" pitchFamily="2" charset="-122"/>
              </a:rPr>
              <a:t>炒搬</a:t>
            </a:r>
            <a:r>
              <a:rPr altLang="zh-CN" sz="1200" lang="en-US">
                <a:latin typeface="BZDBT" pitchFamily="2" charset="-122"/>
                <a:ea typeface="BZDBT" pitchFamily="2" charset="-122"/>
              </a:rPr>
              <a:t>﹀</a:t>
            </a:r>
          </a:p>
        </p:txBody>
      </p:sp>
      <p:sp>
        <p:nvSpPr>
          <p:cNvPr id="1048585" name=""/>
          <p:cNvSpPr txBox="1"/>
          <p:nvPr/>
        </p:nvSpPr>
        <p:spPr>
          <a:xfrm rot="0">
            <a:off x="2772652" y="3275330"/>
            <a:ext cx="3598697" cy="3073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400" lang="zh-CN">
                <a:ea typeface="BZDBT" pitchFamily="2" charset="-122"/>
              </a:rPr>
              <a:t>典</a:t>
            </a:r>
            <a:r>
              <a:rPr altLang="zh-CN" sz="1400" lang="en-US">
                <a:ea typeface="BZDBT" pitchFamily="2" charset="-122"/>
              </a:rPr>
              <a:t>︽</a:t>
            </a:r>
            <a:r>
              <a:rPr altLang="en-US" sz="1400" lang="zh-CN">
                <a:ea typeface="BZDBT" pitchFamily="2" charset="-122"/>
              </a:rPr>
              <a:t>地扳</a:t>
            </a:r>
            <a:r>
              <a:rPr altLang="zh-CN" sz="1400" lang="en-US">
                <a:ea typeface="BZDBT" pitchFamily="2" charset="-122"/>
              </a:rPr>
              <a:t>︽</a:t>
            </a:r>
            <a:r>
              <a:rPr altLang="en-US" sz="1400" lang="zh-CN">
                <a:ea typeface="BZDBT" pitchFamily="2" charset="-122"/>
              </a:rPr>
              <a:t>掣罢</a:t>
            </a:r>
            <a:r>
              <a:rPr altLang="zh-CN" sz="1400" lang="en-US">
                <a:ea typeface="BZDBT" pitchFamily="2" charset="-122"/>
              </a:rPr>
              <a:t>︽</a:t>
            </a:r>
            <a:r>
              <a:rPr altLang="en-US" sz="1400" lang="zh-CN">
                <a:ea typeface="BZDBT" pitchFamily="2" charset="-122"/>
              </a:rPr>
              <a:t>斑敌</a:t>
            </a:r>
            <a:r>
              <a:rPr altLang="zh-CN" sz="1400" lang="en-US">
                <a:ea typeface="BZDBT" pitchFamily="2" charset="-122"/>
              </a:rPr>
              <a:t>︽</a:t>
            </a:r>
            <a:r>
              <a:rPr altLang="en-US" sz="1400" lang="zh-CN">
                <a:ea typeface="BZDBT" pitchFamily="2" charset="-122"/>
              </a:rPr>
              <a:t>敞拜</a:t>
            </a:r>
            <a:r>
              <a:rPr altLang="zh-CN" sz="1400" lang="en-US">
                <a:ea typeface="BZDBT" pitchFamily="2" charset="-122"/>
              </a:rPr>
              <a:t>︽</a:t>
            </a:r>
            <a:r>
              <a:rPr altLang="en-US" sz="1400" lang="zh-CN">
                <a:ea typeface="BZDBT" pitchFamily="2" charset="-122"/>
              </a:rPr>
              <a:t>柏</a:t>
            </a:r>
            <a:r>
              <a:rPr altLang="zh-CN" sz="1400" lang="en-US">
                <a:ea typeface="BZDBT" pitchFamily="2" charset="-122"/>
              </a:rPr>
              <a:t>﹀</a:t>
            </a:r>
          </a:p>
        </p:txBody>
      </p:sp>
      <p:sp>
        <p:nvSpPr>
          <p:cNvPr id="1048772" name=""/>
          <p:cNvSpPr txBox="1"/>
          <p:nvPr/>
        </p:nvSpPr>
        <p:spPr>
          <a:xfrm>
            <a:off x="2351498" y="5473304"/>
            <a:ext cx="6217975" cy="510541"/>
          </a:xfrm>
          <a:prstGeom prst="rect"/>
        </p:spPr>
        <p:txBody>
          <a:bodyPr rtlCol="0" wrap="square">
            <a:spAutoFit/>
          </a:bodyPr>
          <a:p>
            <a:r>
              <a:rPr b="1" sz="3000" lang="zh-CN">
                <a:solidFill>
                  <a:srgbClr val="00B0F0"/>
                </a:solidFill>
              </a:rPr>
              <a:t>ལྷོ་བྲག་རྫོང་རྫ་རི་སློབ་ཆུང་།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zh-CN" b="1" sz="3000" lang="en-US">
                <a:solidFill>
                  <a:srgbClr val="00B0F0"/>
                </a:solidFill>
              </a:rPr>
              <a:t> </a:t>
            </a:r>
            <a:r>
              <a:rPr altLang="en-US" b="1" sz="3000" lang="zh-CN">
                <a:solidFill>
                  <a:srgbClr val="00B0F0"/>
                </a:solidFill>
              </a:rPr>
              <a:t>མིག་དམར།</a:t>
            </a:r>
            <a:endParaRPr b="1" sz="3000" lang="zh-CN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590800" y="2781300"/>
            <a:ext cx="4038600" cy="4076700"/>
          </a:xfrm>
          <a:prstGeom prst="rect"/>
          <a:noFill/>
          <a:ln>
            <a:noFill/>
          </a:ln>
        </p:spPr>
      </p:pic>
      <p:sp>
        <p:nvSpPr>
          <p:cNvPr id="1048700" name=""/>
          <p:cNvSpPr/>
          <p:nvPr/>
        </p:nvSpPr>
        <p:spPr>
          <a:xfrm rot="0">
            <a:off x="2590800" y="2781300"/>
            <a:ext cx="4038600" cy="4038600"/>
          </a:xfrm>
          <a:prstGeom prst="ellipse"/>
          <a:noFill/>
          <a:ln w="50800" cap="flat" cmpd="sng">
            <a:solidFill>
              <a:srgbClr val="FF33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grpSp>
        <p:nvGrpSpPr>
          <p:cNvPr id="43" name=""/>
          <p:cNvGrpSpPr/>
          <p:nvPr/>
        </p:nvGrpSpPr>
        <p:grpSpPr>
          <a:xfrm rot="0">
            <a:off x="3124200" y="-2971800"/>
            <a:ext cx="3105150" cy="2659062"/>
            <a:chOff x="2400" y="1754"/>
            <a:chExt cx="2181" cy="1832"/>
          </a:xfrm>
        </p:grpSpPr>
        <p:sp>
          <p:nvSpPr>
            <p:cNvPr id="1048701" name=""/>
            <p:cNvSpPr/>
            <p:nvPr/>
          </p:nvSpPr>
          <p:spPr>
            <a:xfrm rot="0">
              <a:off x="2640" y="1754"/>
              <a:ext cx="875" cy="568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帝办</a:t>
              </a:r>
              <a:r>
                <a:rPr altLang="zh-CN" b="1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︽</a:t>
              </a:r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但拜</a:t>
              </a:r>
              <a:r>
                <a:rPr altLang="zh-CN" b="1" sz="2800" lang="en-US">
                  <a:solidFill>
                    <a:schemeClr val="lt1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.</a:t>
              </a:r>
            </a:p>
            <a:p>
              <a:pPr eaLnBrk="1" hangingPunct="1" latinLnBrk="1" lvl="0"/>
              <a:r>
                <a:rPr altLang="en-US" b="1" sz="20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30％</a:t>
              </a:r>
            </a:p>
          </p:txBody>
        </p:sp>
        <p:sp>
          <p:nvSpPr>
            <p:cNvPr id="1048702" name=""/>
            <p:cNvSpPr/>
            <p:nvPr/>
          </p:nvSpPr>
          <p:spPr>
            <a:xfrm rot="0">
              <a:off x="3639" y="2251"/>
              <a:ext cx="942" cy="567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扳蹈邦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胆办</a:t>
              </a:r>
              <a:r>
                <a:rPr altLang="zh-CN" b="1" sz="28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.</a:t>
              </a:r>
            </a:p>
            <a:p>
              <a:pPr eaLnBrk="1" hangingPunct="1" latinLnBrk="1" lvl="0"/>
              <a:r>
                <a:rPr altLang="en-US" b="1" sz="20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10％</a:t>
              </a:r>
            </a:p>
          </p:txBody>
        </p:sp>
        <p:sp>
          <p:nvSpPr>
            <p:cNvPr id="1048703" name=""/>
            <p:cNvSpPr/>
            <p:nvPr/>
          </p:nvSpPr>
          <p:spPr>
            <a:xfrm rot="0">
              <a:off x="2400" y="3019"/>
              <a:ext cx="799" cy="567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碘邦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胆办</a:t>
              </a:r>
              <a:r>
                <a:rPr altLang="zh-CN" b="1" sz="2800" lang="en-US">
                  <a:solidFill>
                    <a:srgbClr val="00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.</a:t>
              </a:r>
            </a:p>
            <a:p>
              <a:pPr eaLnBrk="1" hangingPunct="1" latinLnBrk="1" lvl="0"/>
              <a:r>
                <a:rPr altLang="en-US" b="1" sz="20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60％</a:t>
              </a:r>
            </a:p>
          </p:txBody>
        </p:sp>
      </p:grpSp>
      <p:grpSp>
        <p:nvGrpSpPr>
          <p:cNvPr id="44" name=""/>
          <p:cNvGrpSpPr/>
          <p:nvPr/>
        </p:nvGrpSpPr>
        <p:grpSpPr>
          <a:xfrm rot="0">
            <a:off x="990600" y="-2895600"/>
            <a:ext cx="3200400" cy="2533650"/>
            <a:chOff x="624" y="-1816"/>
            <a:chExt cx="2016" cy="1596"/>
          </a:xfrm>
        </p:grpSpPr>
        <p:sp>
          <p:nvSpPr>
            <p:cNvPr id="1048704" name=""/>
            <p:cNvSpPr/>
            <p:nvPr/>
          </p:nvSpPr>
          <p:spPr>
            <a:xfrm rot="0">
              <a:off x="864" y="-1816"/>
              <a:ext cx="912" cy="404"/>
            </a:xfrm>
            <a:prstGeom prst="rect"/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latin typeface="Times New Roman" pitchFamily="18" charset="0"/>
                </a:rPr>
                <a:t>108</a:t>
              </a:r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ea typeface="BZDBT" pitchFamily="2" charset="-122"/>
                </a:rPr>
                <a:t>°</a:t>
              </a:r>
            </a:p>
          </p:txBody>
        </p:sp>
        <p:sp>
          <p:nvSpPr>
            <p:cNvPr id="1048705" name=""/>
            <p:cNvSpPr/>
            <p:nvPr/>
          </p:nvSpPr>
          <p:spPr>
            <a:xfrm rot="0">
              <a:off x="624" y="-624"/>
              <a:ext cx="912" cy="404"/>
            </a:xfrm>
            <a:prstGeom prst="rect"/>
            <a:solidFill>
              <a:srgbClr val="00FF00"/>
            </a:solidFill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latin typeface="Times New Roman" pitchFamily="18" charset="0"/>
                </a:rPr>
                <a:t>216</a:t>
              </a:r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ea typeface="BZDBT" pitchFamily="2" charset="-122"/>
                </a:rPr>
                <a:t>°</a:t>
              </a:r>
            </a:p>
          </p:txBody>
        </p:sp>
        <p:sp>
          <p:nvSpPr>
            <p:cNvPr id="1048706" name=""/>
            <p:cNvSpPr txBox="1"/>
            <p:nvPr/>
          </p:nvSpPr>
          <p:spPr>
            <a:xfrm rot="0">
              <a:off x="1920" y="-1364"/>
              <a:ext cx="720" cy="404"/>
            </a:xfrm>
            <a:prstGeom prst="rect"/>
            <a:solidFill>
              <a:srgbClr val="FFFF00"/>
            </a:solidFill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>
                <a:spcBef>
                  <a:spcPct val="50000"/>
                </a:spcBef>
              </a:pPr>
              <a:r>
                <a:rPr altLang="zh-CN" b="1" sz="3600" lang="en-US">
                  <a:latin typeface="Times New Roman" pitchFamily="18" charset="0"/>
                  <a:ea typeface="BZDBT" pitchFamily="2" charset="-122"/>
                </a:rPr>
                <a:t>36</a:t>
              </a:r>
              <a:r>
                <a:rPr altLang="zh-CN" b="1" sz="3600" lang="en-US">
                  <a:ea typeface="BZDBT" pitchFamily="2" charset="-122"/>
                </a:rPr>
                <a:t>°</a:t>
              </a:r>
            </a:p>
          </p:txBody>
        </p:sp>
      </p:grpSp>
      <p:sp>
        <p:nvSpPr>
          <p:cNvPr id="1048707" name=""/>
          <p:cNvSpPr/>
          <p:nvPr/>
        </p:nvSpPr>
        <p:spPr>
          <a:xfrm rot="0">
            <a:off x="0" y="0"/>
            <a:ext cx="3733800" cy="1143000"/>
          </a:xfrm>
          <a:prstGeom prst="cloudCallout">
            <a:avLst>
              <a:gd name="adj1" fmla="val -38944"/>
              <a:gd name="adj2" fmla="val 91667"/>
            </a:avLst>
          </a:prstGeom>
          <a:solidFill>
            <a:schemeClr val="l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lang="zh-CN">
              <a:ea typeface="BZDBT" pitchFamily="2" charset="-122"/>
            </a:endParaRPr>
          </a:p>
        </p:txBody>
      </p:sp>
      <p:sp>
        <p:nvSpPr>
          <p:cNvPr id="1048708" name=""/>
          <p:cNvSpPr/>
          <p:nvPr/>
        </p:nvSpPr>
        <p:spPr>
          <a:xfrm rot="0">
            <a:off x="381000" y="517525"/>
            <a:ext cx="31242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2000" lang="zh-CN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Times New Roman" pitchFamily="18" charset="0"/>
                <a:ea typeface="BZDBT" pitchFamily="2" charset="-122"/>
              </a:rPr>
              <a:t>凋</a:t>
            </a:r>
            <a:r>
              <a:rPr altLang="zh-CN" b="1" sz="2000" lang="en-US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solidFill>
                  <a:srgbClr val="0000FF"/>
                </a:solidFill>
                <a:ea typeface="BZDBT" pitchFamily="2" charset="-122"/>
              </a:rPr>
              <a:t>搬缠稗</a:t>
            </a:r>
            <a:r>
              <a:rPr altLang="zh-CN" b="1" sz="2000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sz="2000" lang="zh-CN">
                <a:solidFill>
                  <a:srgbClr val="0000FF"/>
                </a:solidFill>
                <a:ea typeface="BZDBT" pitchFamily="2" charset="-122"/>
              </a:rPr>
              <a:t>蹿爸</a:t>
            </a:r>
            <a:r>
              <a:rPr altLang="zh-CN" b="1" sz="2000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sz="2000" lang="zh-CN">
                <a:solidFill>
                  <a:srgbClr val="0000FF"/>
                </a:solidFill>
                <a:ea typeface="BZDBT" pitchFamily="2" charset="-122"/>
              </a:rPr>
              <a:t>搬郴半</a:t>
            </a:r>
            <a:r>
              <a:rPr altLang="zh-CN" b="1" sz="2000" lang="en-US">
                <a:solidFill>
                  <a:srgbClr val="0000FF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709" name=""/>
          <p:cNvSpPr/>
          <p:nvPr/>
        </p:nvSpPr>
        <p:spPr>
          <a:xfrm rot="0">
            <a:off x="685800" y="1371600"/>
            <a:ext cx="7467600" cy="15716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l"/>
            <a:r>
              <a:rPr b="0" sz="20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FFFF"/>
                </a:solidFill>
                <a:latin typeface="BZDBT"/>
                <a:ea typeface="BZDBT"/>
              </a:rPr>
              <a:t>爸︽档敌︽伴刀稗︽陡敌︽蝶搬︽扳︽档︽档︽残爸︽雕︽雕敌︽稗爸︽吵︽的罢邦︽斑敌︽脆︽遍爸邦︽</a:t>
            </a:r>
          </a:p>
          <a:p>
            <a:pPr algn="l"/>
            <a:r>
              <a:rPr b="0" sz="20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FFFF"/>
                </a:solidFill>
                <a:latin typeface="BZDBT"/>
                <a:ea typeface="BZDBT"/>
              </a:rPr>
              <a:t>宝邦︽伴刀稗︽陡︽底爸邦︽宝︽脆︽遍爸邦︽宝︽搬兵︽柏敌︽登稗︽颁拜︽拜爸︽缔爸︽罢瓣搬︽</a:t>
            </a:r>
          </a:p>
          <a:p>
            <a:pPr algn="l"/>
            <a:r>
              <a:rPr b="0" sz="20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FFFF"/>
                </a:solidFill>
                <a:latin typeface="BZDBT"/>
                <a:ea typeface="BZDBT"/>
              </a:rPr>
              <a:t>拜垂搬邦︽宝︽波半︽尝敌︽等半︽卞︽拆笛︽遍爸邦︽搬旦︽拜便邦﹀ </a:t>
            </a:r>
          </a:p>
        </p:txBody>
      </p:sp>
      <p:grpSp>
        <p:nvGrpSpPr>
          <p:cNvPr id="45" name=""/>
          <p:cNvGrpSpPr/>
          <p:nvPr/>
        </p:nvGrpSpPr>
        <p:grpSpPr>
          <a:xfrm rot="0">
            <a:off x="5791200" y="-2921000"/>
            <a:ext cx="3105150" cy="2722562"/>
            <a:chOff x="2400" y="1754"/>
            <a:chExt cx="2181" cy="1876"/>
          </a:xfrm>
        </p:grpSpPr>
        <p:sp>
          <p:nvSpPr>
            <p:cNvPr id="1048710" name=""/>
            <p:cNvSpPr/>
            <p:nvPr/>
          </p:nvSpPr>
          <p:spPr>
            <a:xfrm rot="0">
              <a:off x="2640" y="1754"/>
              <a:ext cx="875" cy="652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帝办</a:t>
              </a:r>
              <a:r>
                <a:rPr altLang="zh-CN" b="1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︽</a:t>
              </a:r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但拜</a:t>
              </a:r>
              <a:r>
                <a:rPr altLang="zh-CN" b="1" sz="2800" lang="en-US">
                  <a:solidFill>
                    <a:schemeClr val="lt1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.</a:t>
              </a:r>
            </a:p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脆</a:t>
              </a:r>
              <a:r>
                <a:rPr altLang="zh-CN" sz="28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12</a:t>
              </a:r>
            </a:p>
          </p:txBody>
        </p:sp>
        <p:sp>
          <p:nvSpPr>
            <p:cNvPr id="1048711" name=""/>
            <p:cNvSpPr/>
            <p:nvPr/>
          </p:nvSpPr>
          <p:spPr>
            <a:xfrm rot="0">
              <a:off x="3639" y="2251"/>
              <a:ext cx="942" cy="693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扳蹈邦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胆办</a:t>
              </a:r>
              <a:r>
                <a:rPr altLang="zh-CN" b="1" sz="28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.</a:t>
              </a:r>
            </a:p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脆</a:t>
              </a:r>
              <a:r>
                <a:rPr altLang="zh-CN" sz="32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4</a:t>
              </a:r>
            </a:p>
          </p:txBody>
        </p:sp>
        <p:sp>
          <p:nvSpPr>
            <p:cNvPr id="1048712" name=""/>
            <p:cNvSpPr/>
            <p:nvPr/>
          </p:nvSpPr>
          <p:spPr>
            <a:xfrm rot="0">
              <a:off x="2400" y="3104"/>
              <a:ext cx="737" cy="526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碘邦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胆办</a:t>
              </a:r>
            </a:p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itchFamily="2" charset="-122"/>
                  <a:ea typeface="BZDBT" pitchFamily="2" charset="-122"/>
                </a:rPr>
                <a:t>脆</a:t>
              </a:r>
              <a:r>
                <a:rPr altLang="zh-CN" sz="28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24</a:t>
              </a:r>
            </a:p>
          </p:txBody>
        </p:sp>
      </p:grp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7"/>
                                        <p:tgtEl>
                                          <p:spTgt spid="10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10"/>
                                        <p:tgtEl>
                                          <p:spTgt spid="104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id="13" nodeType="clickEffect" presetClass="entr" presetID="4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"/>
                                          </p:val>
                                        </p:tav>
                                        <p:tav tm="50000">
                                          <p:val>
                                            <p:flt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8"/>
                                        <p:tgtEl>
                                          <p:spTgt spid="104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000"/>
                            </p:stCondLst>
                            <p:childTnLst>
                              <p:par>
                                <p:cTn fill="hold" id="20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28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0.08959 C -0.14253 0.15787 -0.30347 0.22616 -0.34774 0.36273 C -0.39201 0.49931 -0.26441 0.81806 -0.24774 0.9088" pathEditMode="relative" rAng="0" ptsTypes="aaA">
                                      <p:cBhvr>
                                        <p:cTn dur="2000" fill="hold" id="2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xit" presetID="55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3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3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39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2963E-6 C -0.06215 0.12013 -0.12431 0.24027 -0.11788 0.39143 C -0.11146 0.54236 0.01267 0.82152 0.03871 0.90763" pathEditMode="relative" ptsTypes="aaA">
                                      <p:cBhvr>
                                        <p:cTn dur="2000" fill="hold" id="4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dur="500" id="4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48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7014 C 0.11268 0.14167 0.22552 0.21319 0.26771 0.35394 C 0.3099 0.49468 0.25556 0.82176 0.25313 0.91528" pathEditMode="relative" rAng="0" ptsTypes="aaA">
                                      <p:cBhvr>
                                        <p:cTn dur="2000" fill="hold" id="4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0" grpId="0" uiExpand="0" build="whole" animBg="1"/>
      <p:bldP spid="1048707" grpId="0" uiExpand="0" build="whole" animBg="1"/>
      <p:bldP spid="1048708" grpId="0" uiExpand="0" build="whol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3" name=""/>
          <p:cNvSpPr/>
          <p:nvPr>
            <p:ph sz="full" idx="1"/>
          </p:nvPr>
        </p:nvSpPr>
        <p:spPr>
          <a:xfrm rot="0">
            <a:off x="0" y="533400"/>
            <a:ext cx="9144000" cy="55927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en-US" sz="2800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串罢邦</a:t>
            </a:r>
            <a:r>
              <a:rPr altLang="zh-CN" sz="2800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成扳</a:t>
            </a:r>
            <a:r>
              <a:rPr altLang="zh-CN" sz="2800" lang="en-US">
                <a:solidFill>
                  <a:srgbClr val="0000FF"/>
                </a:solidFill>
                <a:latin typeface="BZDBT" pitchFamily="2" charset="-122"/>
                <a:ea typeface="BZDBT" pitchFamily="2" charset="-122"/>
              </a:rPr>
              <a:t>﹀</a:t>
            </a:r>
            <a:r>
              <a:rPr altLang="en-US" sz="36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2000" lang="en-US">
                <a:latin typeface="BZDBT" pitchFamily="2" charset="-122"/>
                <a:ea typeface="BZDBT" pitchFamily="2" charset="-122"/>
              </a:rPr>
              <a:t> 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en-US" sz="2000" lang="zh-CN">
                <a:latin typeface="BZDBT" pitchFamily="2" charset="-122"/>
                <a:ea typeface="BZDBT" pitchFamily="2" charset="-122"/>
              </a:rPr>
              <a:t>   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缔爸︽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罢瓣搬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拜垂搬邦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宝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成扳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旦邦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地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淬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搬凳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搬敌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雏半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搬佰爸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编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便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地扳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呈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en-US" sz="28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itchFamily="2" charset="-122"/>
                <a:ea typeface="BZDBT" pitchFamily="2" charset="-122"/>
              </a:rPr>
              <a:t>（1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）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才稗︽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办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柏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绊邦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雕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雕敌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颁拜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宝邦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雏敌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颁拜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宝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柏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罢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档拜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登稗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卞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底拜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斑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36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itchFamily="2" charset="-122"/>
                <a:ea typeface="BZDBT" pitchFamily="2" charset="-122"/>
              </a:rPr>
              <a:t>      旦︽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拜便邦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en-US" sz="28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itchFamily="2" charset="-122"/>
                <a:ea typeface="BZDBT" pitchFamily="2" charset="-122"/>
              </a:rPr>
              <a:t>（2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）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炒︽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稗邦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柏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绊邦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雕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雕敌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颁拜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扳档稗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缔爸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罢瓣搬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拜垂搬邦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宝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波半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尝敌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等半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卞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itchFamily="2" charset="-122"/>
                <a:ea typeface="BZDBT" pitchFamily="2" charset="-122"/>
              </a:rPr>
              <a:t>     拆笛︽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拜便邦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en-US" sz="1400" lang="zh-CN">
              <a:latin typeface="BZDBT" pitchFamily="2" charset="-122"/>
              <a:ea typeface="BZDBT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itchFamily="2" charset="-122"/>
                <a:ea typeface="BZDBT" pitchFamily="2" charset="-122"/>
              </a:rPr>
              <a:t>（3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）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颁爸邦︽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喘拜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涤邦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伴颁扳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得罢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搬拜扳邦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稗邦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波半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拜垂搬邦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罢财罢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伴淳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拜便邦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斑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扳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拌拜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zh-CN" sz="1400" lang="en-US">
              <a:latin typeface="BZDBT" pitchFamily="2" charset="-122"/>
              <a:ea typeface="BZDBT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itchFamily="2" charset="-122"/>
                <a:ea typeface="BZDBT" pitchFamily="2" charset="-122"/>
              </a:rPr>
              <a:t>     搬旦邦︽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登稗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波半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尝敌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等半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卞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拆笛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办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罢得罢邦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稗邦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波半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拜垂搬邦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稗爸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吵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缔爸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itchFamily="2" charset="-122"/>
                <a:ea typeface="BZDBT" pitchFamily="2" charset="-122"/>
              </a:rPr>
              <a:t>      罢瓣搬︽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霸罢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伴淳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拜便邦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itchFamily="2" charset="-122"/>
                <a:ea typeface="BZDBT" pitchFamily="2" charset="-122"/>
              </a:rPr>
              <a:t> 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itchFamily="2" charset="-122"/>
                <a:ea typeface="BZDBT" pitchFamily="2" charset="-122"/>
              </a:rPr>
              <a:t>（4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）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缔爸︽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罢瓣搬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拜垂搬邦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霸罢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雕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雕敌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颁拜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扳档稗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脆爸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炒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拜罢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编邦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登稗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zh-CN" sz="1400" lang="en-US">
              <a:latin typeface="BZDBT" pitchFamily="2" charset="-122"/>
              <a:ea typeface="BZDBT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itchFamily="2" charset="-122"/>
                <a:ea typeface="BZDBT" pitchFamily="2" charset="-122"/>
              </a:rPr>
              <a:t>     搬兵︽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伴淳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400" lang="zh-CN">
                <a:latin typeface="BZDBT" pitchFamily="2" charset="-122"/>
                <a:ea typeface="BZDBT" pitchFamily="2" charset="-122"/>
              </a:rPr>
              <a:t>拜便邦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。</a:t>
            </a: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en-US" sz="1400" lang="zh-CN">
              <a:latin typeface="BZDBT" pitchFamily="2" charset="-122"/>
              <a:ea typeface="BZDBT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71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1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713">
                                            <p:txEl>
                                              <p:charRg st="1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713">
                                            <p:txEl>
                                              <p:charRg st="1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713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713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12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713">
                                            <p:txEl>
                                              <p:charRg st="12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713">
                                            <p:txEl>
                                              <p:charRg st="12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13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713">
                                            <p:txEl>
                                              <p:charRg st="13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713">
                                            <p:txEl>
                                              <p:charRg st="13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19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713">
                                            <p:txEl>
                                              <p:charRg st="19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713">
                                            <p:txEl>
                                              <p:charRg st="19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218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713">
                                            <p:txEl>
                                              <p:charRg st="218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713">
                                            <p:txEl>
                                              <p:charRg st="218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275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713">
                                            <p:txEl>
                                              <p:charRg st="275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713">
                                            <p:txEl>
                                              <p:charRg st="275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336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713">
                                            <p:txEl>
                                              <p:charRg st="336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713">
                                            <p:txEl>
                                              <p:charRg st="336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360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713">
                                            <p:txEl>
                                              <p:charRg st="360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48713">
                                            <p:txEl>
                                              <p:charRg st="360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charRg st="420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713">
                                            <p:txEl>
                                              <p:charRg st="420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713">
                                            <p:txEl>
                                              <p:charRg st="420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4" name=""/>
          <p:cNvSpPr txBox="1"/>
          <p:nvPr/>
        </p:nvSpPr>
        <p:spPr>
          <a:xfrm rot="0">
            <a:off x="1431925" y="1773237"/>
            <a:ext cx="18415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zh-CN" sz="2400" lang="zh-CN">
              <a:latin typeface="Times New Roman" pitchFamily="18" charset="0"/>
            </a:endParaRPr>
          </a:p>
        </p:txBody>
      </p:sp>
      <p:pic>
        <p:nvPicPr>
          <p:cNvPr id="2097167" name="" descr="图片69"/>
          <p:cNvPicPr>
            <a:picLocks/>
          </p:cNvPicPr>
          <p:nvPr>
            <p:ph sz="half" idx="2"/>
          </p:nvPr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234112" y="4495800"/>
            <a:ext cx="2147887" cy="1600200"/>
          </a:xfrm>
          <a:prstGeom prst="rect"/>
          <a:noFill/>
          <a:ln>
            <a:noFill/>
          </a:ln>
        </p:spPr>
      </p:pic>
      <p:sp>
        <p:nvSpPr>
          <p:cNvPr id="1048715" name=""/>
          <p:cNvSpPr/>
          <p:nvPr/>
        </p:nvSpPr>
        <p:spPr>
          <a:xfrm rot="0">
            <a:off x="2133600" y="1676400"/>
            <a:ext cx="4614862" cy="33623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3600" i="0" kern="10" normalizeH="0" spc="0">
                <a:ln w="19050" cap="flat" cmpd="sng">
                  <a:solidFill>
                    <a:srgbClr val="99CC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699999" dist="35921" kx="0" sx="100000" sy="100000">
                    <a:srgbClr val="990000">
                      <a:alpha val="100000"/>
                    </a:srgbClr>
                  </a:outerShdw>
                </a:effectLst>
                <a:latin typeface="BZDBT"/>
                <a:ea typeface="BZDBT"/>
              </a:rPr>
              <a:t>调半︽扳百办﹀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87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733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996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996" id="10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98" id="11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46" id="12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39" id="13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249" id="14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39" id="15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249" id="16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39" id="17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249" id="18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39" id="1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249" id="2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30" name=""/>
          <p:cNvGrpSpPr/>
          <p:nvPr/>
        </p:nvGrpSpPr>
        <p:grpSpPr>
          <a:xfrm rot="0">
            <a:off x="179387" y="620712"/>
            <a:ext cx="8785225" cy="5903912"/>
            <a:chOff x="113" y="391"/>
            <a:chExt cx="5534" cy="3719"/>
          </a:xfrm>
        </p:grpSpPr>
        <p:sp>
          <p:nvSpPr>
            <p:cNvPr id="1048591" name=""/>
            <p:cNvSpPr/>
            <p:nvPr/>
          </p:nvSpPr>
          <p:spPr>
            <a:xfrm rot="0">
              <a:off x="113" y="391"/>
              <a:ext cx="5511" cy="3719"/>
            </a:xfrm>
            <a:prstGeom prst="rect"/>
            <a:solidFill>
              <a:srgbClr val="FFFFFF"/>
            </a:solidFill>
            <a:ln>
              <a:noFill/>
            </a:ln>
          </p:spPr>
          <p:txBody>
            <a:bodyPr anchor="ctr" bIns="46800" lIns="90000" rIns="90000" tIns="4680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algn="ctr" eaLnBrk="1" hangingPunct="1" latinLnBrk="1" lvl="0"/>
              <a:endParaRPr altLang="en-US" b="1" sz="2800" lang="zh-CN">
                <a:ea typeface="楷体_GB2312" pitchFamily="49" charset="-122"/>
              </a:endParaRPr>
            </a:p>
          </p:txBody>
        </p:sp>
        <p:sp>
          <p:nvSpPr>
            <p:cNvPr id="1048592" name=""/>
            <p:cNvSpPr/>
            <p:nvPr/>
          </p:nvSpPr>
          <p:spPr>
            <a:xfrm rot="0">
              <a:off x="1292" y="391"/>
              <a:ext cx="2314" cy="3719"/>
            </a:xfrm>
            <a:prstGeom prst="rect"/>
            <a:solidFill>
              <a:srgbClr val="EAEAEA"/>
            </a:solidFill>
            <a:ln>
              <a:noFill/>
            </a:ln>
          </p:spPr>
        </p:sp>
        <p:sp>
          <p:nvSpPr>
            <p:cNvPr id="1048593" name=""/>
            <p:cNvSpPr/>
            <p:nvPr/>
          </p:nvSpPr>
          <p:spPr>
            <a:xfrm rot="0">
              <a:off x="3198" y="391"/>
              <a:ext cx="2449" cy="3719"/>
            </a:xfrm>
            <a:prstGeom prst="rect"/>
            <a:solidFill>
              <a:srgbClr val="DDDDDD"/>
            </a:solidFill>
            <a:ln>
              <a:noFill/>
            </a:ln>
          </p:spPr>
        </p:sp>
      </p:grpSp>
      <p:sp>
        <p:nvSpPr>
          <p:cNvPr id="1048594" name=""/>
          <p:cNvSpPr txBox="1"/>
          <p:nvPr/>
        </p:nvSpPr>
        <p:spPr>
          <a:xfrm rot="0">
            <a:off x="779462" y="1958975"/>
            <a:ext cx="6822100" cy="1160400"/>
          </a:xfrm>
          <a:prstGeom prst="rect"/>
          <a:noFill/>
          <a:ln>
            <a:noFill/>
          </a:ln>
        </p:spPr>
        <p:txBody>
          <a:bodyPr bIns="46800" lIns="90000" rIns="90000" tIns="4680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200" lang="zh-CN">
                <a:ea typeface="楷体_GB2312" pitchFamily="49" charset="-122"/>
              </a:rPr>
              <a:t>①</a:t>
            </a:r>
            <a:r>
              <a:rPr altLang="en-US" b="1" sz="3600" lang="zh-CN">
                <a:ea typeface="楷体_GB2312" pitchFamily="49" charset="-122"/>
              </a:rPr>
              <a:t>  </a:t>
            </a:r>
            <a:r>
              <a:rPr altLang="zh-CN" b="1" lang="en-US">
                <a:ea typeface="BZDBT" pitchFamily="2" charset="-122"/>
              </a:rPr>
              <a:t>敞爸︽</a:t>
            </a:r>
            <a:r>
              <a:rPr altLang="en-US" b="1" lang="zh-CN">
                <a:ea typeface="BZDBT" pitchFamily="2" charset="-122"/>
              </a:rPr>
              <a:t>痹 </a:t>
            </a:r>
            <a:r>
              <a:rPr altLang="zh-CN" b="1" sz="2400" lang="en-US">
                <a:ea typeface="BZDBT" pitchFamily="2" charset="-122"/>
              </a:rPr>
              <a:t>80</a:t>
            </a:r>
            <a:r>
              <a:rPr altLang="en-US" b="1" lang="zh-CN">
                <a:ea typeface="BZDBT" pitchFamily="2" charset="-122"/>
              </a:rPr>
              <a:t> 呈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敞爸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痹 </a:t>
            </a:r>
            <a:r>
              <a:rPr altLang="zh-CN" b="1" sz="2400" lang="en-US">
                <a:ea typeface="BZDBT" pitchFamily="2" charset="-122"/>
              </a:rPr>
              <a:t>50 </a:t>
            </a:r>
            <a:r>
              <a:rPr altLang="en-US" b="1" lang="zh-CN">
                <a:ea typeface="BZDBT" pitchFamily="2" charset="-122"/>
              </a:rPr>
              <a:t>办邦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lang="en-US">
                <a:ea typeface="BZDBT" pitchFamily="2" charset="-122"/>
              </a:rPr>
              <a:t>扳爸︽﹀</a:t>
            </a:r>
          </a:p>
          <a:p>
            <a:pPr eaLnBrk="1" hangingPunct="1" latinLnBrk="1" lvl="0"/>
            <a:r>
              <a:rPr altLang="zh-CN" b="1" sz="2000" lang="en-US">
                <a:ea typeface="楷体_GB2312" pitchFamily="49" charset="-122"/>
              </a:rPr>
              <a:t>            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炒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呈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400" lang="en-US">
                <a:ea typeface="楷体_GB2312" pitchFamily="49" charset="-122"/>
              </a:rPr>
              <a:t>%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翟邦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扳爸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︽﹀</a:t>
            </a:r>
          </a:p>
        </p:txBody>
      </p:sp>
      <p:sp>
        <p:nvSpPr>
          <p:cNvPr id="1048595" name=""/>
          <p:cNvSpPr txBox="1"/>
          <p:nvPr/>
        </p:nvSpPr>
        <p:spPr>
          <a:xfrm rot="0">
            <a:off x="779462" y="3287712"/>
            <a:ext cx="6847500" cy="1160400"/>
          </a:xfrm>
          <a:prstGeom prst="rect"/>
          <a:noFill/>
          <a:ln>
            <a:noFill/>
          </a:ln>
        </p:spPr>
        <p:txBody>
          <a:bodyPr bIns="46800" lIns="90000" rIns="90000" tIns="4680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200" lang="zh-CN">
                <a:ea typeface="楷体_GB2312" pitchFamily="49" charset="-122"/>
              </a:rPr>
              <a:t>②  </a:t>
            </a:r>
            <a:r>
              <a:rPr altLang="en-US" b="1" lang="zh-CN">
                <a:ea typeface="BZDBT" pitchFamily="2" charset="-122"/>
              </a:rPr>
              <a:t> 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敞爸︽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痹 </a:t>
            </a:r>
            <a:r>
              <a:rPr altLang="zh-CN" b="1" sz="2400" lang="en-US">
                <a:latin typeface="BZDBT" pitchFamily="2" charset="-122"/>
                <a:ea typeface="BZDBT" pitchFamily="2" charset="-122"/>
              </a:rPr>
              <a:t>50 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呈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敞爸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痹 </a:t>
            </a:r>
            <a:r>
              <a:rPr altLang="zh-CN" b="1" sz="2400" lang="en-US">
                <a:latin typeface="BZDBT" pitchFamily="2" charset="-122"/>
                <a:ea typeface="BZDBT" pitchFamily="2" charset="-122"/>
              </a:rPr>
              <a:t>80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 办邦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000" lang="en-US">
                <a:ea typeface="BZDBT" pitchFamily="2" charset="-122"/>
              </a:rPr>
              <a:t>测爸︽﹀ </a:t>
            </a:r>
          </a:p>
          <a:p>
            <a:pPr eaLnBrk="1" hangingPunct="1" latinLnBrk="1" lvl="0"/>
            <a:r>
              <a:rPr altLang="zh-CN" b="1" sz="3600" lang="en-US">
                <a:ea typeface="楷体_GB2312" pitchFamily="49" charset="-122"/>
              </a:rPr>
              <a:t>        </a:t>
            </a:r>
            <a:r>
              <a:rPr altLang="zh-CN" lang="en-US">
                <a:ea typeface="BZDBT" pitchFamily="2" charset="-122"/>
              </a:rPr>
              <a:t> </a:t>
            </a:r>
            <a:r>
              <a:rPr altLang="en-US" b="1" lang="zh-CN">
                <a:ea typeface="BZDBT" pitchFamily="2" charset="-122"/>
              </a:rPr>
              <a:t>炒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呈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400" lang="en-US">
                <a:ea typeface="楷体_GB2312" pitchFamily="49" charset="-122"/>
              </a:rPr>
              <a:t>%</a:t>
            </a:r>
            <a:r>
              <a:rPr altLang="en-US" b="1" lang="zh-CN">
                <a:ea typeface="BZDBT" pitchFamily="2" charset="-122"/>
              </a:rPr>
              <a:t>翟邦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测爸</a:t>
            </a:r>
            <a:r>
              <a:rPr altLang="zh-CN" b="1" lang="en-US">
                <a:ea typeface="BZDBT" pitchFamily="2" charset="-122"/>
              </a:rPr>
              <a:t>︽﹀</a:t>
            </a:r>
          </a:p>
        </p:txBody>
      </p:sp>
      <p:sp>
        <p:nvSpPr>
          <p:cNvPr id="1048596" name=""/>
          <p:cNvSpPr txBox="1"/>
          <p:nvPr/>
        </p:nvSpPr>
        <p:spPr>
          <a:xfrm rot="0">
            <a:off x="838200" y="4572000"/>
            <a:ext cx="6695100" cy="627000"/>
          </a:xfrm>
          <a:prstGeom prst="rect"/>
          <a:noFill/>
          <a:ln>
            <a:noFill/>
          </a:ln>
        </p:spPr>
        <p:txBody>
          <a:bodyPr bIns="46800" lIns="90000" rIns="90000" tIns="4680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200" lang="zh-CN">
                <a:ea typeface="楷体_GB2312" pitchFamily="49" charset="-122"/>
              </a:rPr>
              <a:t>③   </a:t>
            </a:r>
            <a:r>
              <a:rPr altLang="zh-CN" b="1" lang="en-US">
                <a:ea typeface="BZDBT" pitchFamily="2" charset="-122"/>
              </a:rPr>
              <a:t>敞爸︽</a:t>
            </a:r>
            <a:r>
              <a:rPr altLang="en-US" b="1" lang="zh-CN">
                <a:ea typeface="BZDBT" pitchFamily="2" charset="-122"/>
              </a:rPr>
              <a:t>痹 </a:t>
            </a:r>
            <a:r>
              <a:rPr altLang="zh-CN" b="1" sz="2400" lang="en-US">
                <a:latin typeface="BZDBT" pitchFamily="2" charset="-122"/>
                <a:ea typeface="BZDBT" pitchFamily="2" charset="-122"/>
              </a:rPr>
              <a:t>50</a:t>
            </a:r>
            <a:r>
              <a:rPr altLang="en-US" b="1" lang="zh-CN">
                <a:ea typeface="BZDBT" pitchFamily="2" charset="-122"/>
              </a:rPr>
              <a:t>呈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敞爸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痹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zh-CN" b="1" sz="2400" lang="en-US">
                <a:latin typeface="BZDBT" pitchFamily="2" charset="-122"/>
                <a:ea typeface="BZDBT" pitchFamily="2" charset="-122"/>
              </a:rPr>
              <a:t>80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翟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400" lang="en-US">
                <a:ea typeface="楷体_GB2312" pitchFamily="49" charset="-122"/>
              </a:rPr>
              <a:t>%</a:t>
            </a:r>
            <a:r>
              <a:rPr altLang="en-US" b="1" lang="zh-CN">
                <a:ea typeface="BZDBT" pitchFamily="2" charset="-122"/>
              </a:rPr>
              <a:t>翟稗</a:t>
            </a:r>
            <a:r>
              <a:rPr altLang="zh-CN" b="1" lang="en-US">
                <a:ea typeface="BZDBT" pitchFamily="2" charset="-122"/>
              </a:rPr>
              <a:t>﹀</a:t>
            </a:r>
          </a:p>
        </p:txBody>
      </p:sp>
      <p:sp>
        <p:nvSpPr>
          <p:cNvPr id="1048597" name=""/>
          <p:cNvSpPr txBox="1"/>
          <p:nvPr/>
        </p:nvSpPr>
        <p:spPr>
          <a:xfrm rot="0">
            <a:off x="762000" y="5486400"/>
            <a:ext cx="6428400" cy="995300"/>
          </a:xfrm>
          <a:prstGeom prst="rect"/>
          <a:noFill/>
          <a:ln>
            <a:noFill/>
          </a:ln>
        </p:spPr>
        <p:txBody>
          <a:bodyPr bIns="46800" lIns="90000" rIns="90000" tIns="4680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200" lang="zh-CN">
                <a:ea typeface="楷体_GB2312" pitchFamily="49" charset="-122"/>
              </a:rPr>
              <a:t>④   </a:t>
            </a:r>
            <a:r>
              <a:rPr altLang="zh-CN" b="1" lang="en-US">
                <a:ea typeface="BZDBT" pitchFamily="2" charset="-122"/>
              </a:rPr>
              <a:t>敞爸︽</a:t>
            </a:r>
            <a:r>
              <a:rPr altLang="en-US" b="1" lang="zh-CN">
                <a:ea typeface="BZDBT" pitchFamily="2" charset="-122"/>
              </a:rPr>
              <a:t>痹</a:t>
            </a:r>
            <a:r>
              <a:rPr altLang="en-US" b="1" sz="2400" lang="zh-CN">
                <a:ea typeface="BZDBT" pitchFamily="2" charset="-122"/>
              </a:rPr>
              <a:t> </a:t>
            </a:r>
            <a:r>
              <a:rPr altLang="zh-CN" b="1" sz="2400" lang="en-US">
                <a:latin typeface="BZDBT" pitchFamily="2" charset="-122"/>
                <a:ea typeface="BZDBT" pitchFamily="2" charset="-122"/>
              </a:rPr>
              <a:t>80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呈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敞爸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痹 </a:t>
            </a:r>
            <a:r>
              <a:rPr altLang="zh-CN" b="1" sz="2400" lang="en-US">
                <a:latin typeface="BZDBT" pitchFamily="2" charset="-122"/>
                <a:ea typeface="BZDBT" pitchFamily="2" charset="-122"/>
              </a:rPr>
              <a:t>50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翟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400" lang="en-US">
                <a:ea typeface="楷体_GB2312" pitchFamily="49" charset="-122"/>
              </a:rPr>
              <a:t>%</a:t>
            </a:r>
            <a:r>
              <a:rPr altLang="en-US" b="1" lang="zh-CN">
                <a:ea typeface="BZDBT" pitchFamily="2" charset="-122"/>
              </a:rPr>
              <a:t>翟稗</a:t>
            </a:r>
            <a:r>
              <a:rPr altLang="zh-CN" b="1" lang="en-US">
                <a:ea typeface="BZDBT" pitchFamily="2" charset="-122"/>
              </a:rPr>
              <a:t>﹀</a:t>
            </a:r>
          </a:p>
          <a:p>
            <a:pPr eaLnBrk="1" hangingPunct="1" latinLnBrk="1" lvl="0"/>
            <a:endParaRPr altLang="en-US" b="1" sz="2400" lang="zh-CN">
              <a:ea typeface="楷体_GB2312" pitchFamily="49" charset="-122"/>
            </a:endParaRPr>
          </a:p>
        </p:txBody>
      </p:sp>
      <p:grpSp>
        <p:nvGrpSpPr>
          <p:cNvPr id="31" name=""/>
          <p:cNvGrpSpPr/>
          <p:nvPr/>
        </p:nvGrpSpPr>
        <p:grpSpPr>
          <a:xfrm rot="0">
            <a:off x="617537" y="533400"/>
            <a:ext cx="4041775" cy="1504950"/>
            <a:chOff x="234" y="391"/>
            <a:chExt cx="2546" cy="948"/>
          </a:xfrm>
        </p:grpSpPr>
        <p:pic>
          <p:nvPicPr>
            <p:cNvPr id="2097154" name=""/>
            <p:cNvPicPr>
              <a:picLocks/>
            </p:cNvPicPr>
            <p:nvPr/>
          </p:nvPicPr>
          <p:blipFill>
            <a:blip xmlns:r="http://schemas.openxmlformats.org/officeDocument/2006/relationships"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0" t="0" r="0" b="0"/>
            <a:stretch>
              <a:fillRect/>
            </a:stretch>
          </p:blipFill>
          <p:spPr>
            <a:xfrm rot="20973938" flipH="1">
              <a:off x="277" y="391"/>
              <a:ext cx="426" cy="948"/>
            </a:xfrm>
            <a:prstGeom prst="rect"/>
            <a:noFill/>
            <a:ln>
              <a:noFill/>
            </a:ln>
          </p:spPr>
        </p:pic>
        <p:sp>
          <p:nvSpPr>
            <p:cNvPr id="1048598" name=""/>
            <p:cNvSpPr txBox="1"/>
            <p:nvPr/>
          </p:nvSpPr>
          <p:spPr>
            <a:xfrm rot="0">
              <a:off x="234" y="748"/>
              <a:ext cx="2546" cy="435"/>
            </a:xfrm>
            <a:prstGeom prst="rect"/>
            <a:noFill/>
            <a:ln>
              <a:noFill/>
            </a:ln>
          </p:spPr>
          <p:txBody>
            <a:bodyPr bIns="46800" lIns="90000" rIns="90000" tIns="4680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algn="ctr" eaLnBrk="1" hangingPunct="1" latinLnBrk="1" lvl="0"/>
              <a:r>
                <a:rPr altLang="zh-CN" b="1" sz="4000" lang="en-US">
                  <a:solidFill>
                    <a:schemeClr val="lt1"/>
                  </a:solidFill>
                  <a:ea typeface="BZDBT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itchFamily="2" charset="-122"/>
                </a:rPr>
                <a:t>爸邦</a:t>
              </a:r>
              <a:r>
                <a:rPr altLang="zh-CN" b="1" sz="2400" lang="en-US">
                  <a:solidFill>
                    <a:srgbClr val="FF3399"/>
                  </a:solidFill>
                  <a:ea typeface="BZDBT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itchFamily="2" charset="-122"/>
                </a:rPr>
                <a:t>霸</a:t>
              </a:r>
              <a:r>
                <a:rPr altLang="zh-CN" b="1" sz="2400" lang="en-US">
                  <a:solidFill>
                    <a:srgbClr val="FF3399"/>
                  </a:solidFill>
                  <a:ea typeface="BZDBT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itchFamily="2" charset="-122"/>
                </a:rPr>
                <a:t>鼻爸</a:t>
              </a:r>
              <a:r>
                <a:rPr altLang="zh-CN" b="1" sz="2400" lang="en-US">
                  <a:solidFill>
                    <a:srgbClr val="FF3399"/>
                  </a:solidFill>
                  <a:ea typeface="BZDBT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itchFamily="2" charset="-122"/>
                </a:rPr>
                <a:t>电邦</a:t>
              </a:r>
              <a:r>
                <a:rPr altLang="zh-CN" b="1" sz="2400" lang="en-US">
                  <a:solidFill>
                    <a:srgbClr val="FF3399"/>
                  </a:solidFill>
                  <a:ea typeface="BZDBT" pitchFamily="2" charset="-122"/>
                </a:rPr>
                <a:t>﹀</a:t>
              </a:r>
            </a:p>
          </p:txBody>
        </p:sp>
      </p:grpSp>
      <p:sp>
        <p:nvSpPr>
          <p:cNvPr id="1048599" name=""/>
          <p:cNvSpPr txBox="1"/>
          <p:nvPr/>
        </p:nvSpPr>
        <p:spPr>
          <a:xfrm rot="0">
            <a:off x="5029200" y="1949450"/>
            <a:ext cx="1066800" cy="641350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3600" lang="en-US">
                <a:solidFill>
                  <a:srgbClr val="FF3399"/>
                </a:solidFill>
                <a:ea typeface="华文新魏" pitchFamily="2" charset="-122"/>
              </a:rPr>
              <a:t>30</a:t>
            </a:r>
          </a:p>
        </p:txBody>
      </p:sp>
      <p:sp>
        <p:nvSpPr>
          <p:cNvPr id="1048600" name=""/>
          <p:cNvSpPr txBox="1"/>
          <p:nvPr/>
        </p:nvSpPr>
        <p:spPr>
          <a:xfrm rot="0">
            <a:off x="2438400" y="2620962"/>
            <a:ext cx="9144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60</a:t>
            </a:r>
          </a:p>
        </p:txBody>
      </p:sp>
      <p:sp>
        <p:nvSpPr>
          <p:cNvPr id="1048601" name=""/>
          <p:cNvSpPr txBox="1"/>
          <p:nvPr/>
        </p:nvSpPr>
        <p:spPr>
          <a:xfrm rot="0">
            <a:off x="5181600" y="3284537"/>
            <a:ext cx="10668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30</a:t>
            </a:r>
          </a:p>
        </p:txBody>
      </p:sp>
      <p:sp>
        <p:nvSpPr>
          <p:cNvPr id="1048602" name=""/>
          <p:cNvSpPr txBox="1"/>
          <p:nvPr/>
        </p:nvSpPr>
        <p:spPr>
          <a:xfrm rot="0">
            <a:off x="2667000" y="3962400"/>
            <a:ext cx="9906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37.5</a:t>
            </a:r>
          </a:p>
        </p:txBody>
      </p:sp>
      <p:sp>
        <p:nvSpPr>
          <p:cNvPr id="1048603" name=""/>
          <p:cNvSpPr txBox="1"/>
          <p:nvPr/>
        </p:nvSpPr>
        <p:spPr>
          <a:xfrm rot="0">
            <a:off x="4648200" y="4625975"/>
            <a:ext cx="10668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62.5</a:t>
            </a:r>
          </a:p>
        </p:txBody>
      </p:sp>
      <p:sp>
        <p:nvSpPr>
          <p:cNvPr id="1048604" name=""/>
          <p:cNvSpPr txBox="1"/>
          <p:nvPr/>
        </p:nvSpPr>
        <p:spPr>
          <a:xfrm rot="0">
            <a:off x="4572000" y="5489575"/>
            <a:ext cx="10668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160</a:t>
            </a:r>
          </a:p>
        </p:txBody>
      </p:sp>
    </p:spTree>
  </p:cSld>
  <p:clrMapOvr>
    <a:masterClrMapping/>
  </p:clrMapOvr>
  <p:transition spd="fast" advClick="1">
    <p:zoom dir="out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6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42 -0.01944 C -0.25833 0.05116 -0.25347 0.15 -0.23542 0.14861 C -0.20938 0.14861 -0.20747 -0.18217 -0.17639 -0.18333 C -0.14844 -0.18333 -0.16337 0.10579 -0.13646 0.10463 C -0.10851 0.10463 -0.12344 -0.10486 -0.0934 -0.10486 C -0.06649 -0.10486 -0.08142 0.03658 -0.05747 0.03658 C -0.03438 0.03658 -0.04635 -0.07153 -0.02535 -0.07153 C -0.01337 -0.07153 -0.0125 -0.04213 -0.01146 -0.01944" pathEditMode="relative" rAng="0" ptsTypes="ffffffff">
                                      <p:cBhvr>
                                        <p:cTn dur="2000" fill="hold" id="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8" nodeType="after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ccel="0" autoRev="1" decel="50000" dur="20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ccel="0" autoRev="1" decel="100000" dur="20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ccel="0" autoRev="1" decel="100000" dur="200" fill="hold" id="1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5" nodeType="after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ccel="0" autoRev="1" decel="50000" dur="200" fill="hold" id="1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ccel="0" autoRev="1" decel="100000" dur="200" fill="hold" id="1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ccel="0" autoRev="1" decel="100000" dur="200" fill="hold" id="2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2" nodeType="after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ccel="0" autoRev="1" decel="50000" dur="200" fill="hold" id="25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ccel="0" autoRev="1" decel="100000" dur="200" fill="hold" id="2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ccel="0" autoRev="1" decel="100000" dur="200" fill="hold" id="2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29" nodeType="after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ccel="0" autoRev="1" decel="50000" dur="200" fill="hold" id="3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ccel="0" autoRev="1" decel="100000" dur="200" fill="hold" id="3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ccel="0" autoRev="1" decel="100000" dur="200" fill="hold" id="3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accel="50000" autoRev="0" decel="0" fill="hold" grpId="0" id="37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40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42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43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accel="50000" autoRev="0" decel="0" fill="hold" grpId="0" id="46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49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51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52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accel="50000" autoRev="0" decel="0" fill="hold" grpId="0" id="55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58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60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61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accel="50000" autoRev="0" decel="0" fill="hold" grpId="0" id="64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67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69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70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accel="50000" autoRev="0" decel="0" fill="hold" grpId="0" id="73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76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78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79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>
                      <p:stCondLst>
                        <p:cond delay="indefinite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accel="50000" autoRev="0" decel="0" fill="hold" grpId="0" id="82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85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87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88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uiExpand="0" build="whole"/>
      <p:bldP spid="1048595" grpId="0" uiExpand="0" build="whole"/>
      <p:bldP spid="1048596" grpId="0" uiExpand="0" build="whole"/>
      <p:bldP spid="1048597" grpId="0" uiExpand="0" build="whole"/>
      <p:bldP spid="1048599" grpId="0" uiExpand="0" build="whole"/>
      <p:bldP spid="1048600" grpId="0" uiExpand="0" build="whole"/>
      <p:bldP spid="1048601" grpId="0" uiExpand="0" build="whole"/>
      <p:bldP spid="1048602" grpId="0" uiExpand="0" build="whole"/>
      <p:bldP spid="1048603" grpId="0" uiExpand="0" build="whole"/>
      <p:bldP spid="1048604" grpId="0" uiExpand="0" build="whol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317625" y="476250"/>
            <a:ext cx="4495800" cy="4460875"/>
          </a:xfrm>
          <a:prstGeom prst="rect"/>
          <a:noFill/>
          <a:ln>
            <a:noFill/>
          </a:ln>
        </p:spPr>
      </p:pic>
      <p:sp>
        <p:nvSpPr>
          <p:cNvPr id="1048605" name=""/>
          <p:cNvSpPr/>
          <p:nvPr/>
        </p:nvSpPr>
        <p:spPr>
          <a:xfrm rot="0">
            <a:off x="152400" y="152400"/>
            <a:ext cx="9707880" cy="701040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罢绊扳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卞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波半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拜垂搬邦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稗爸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吵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缔爸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罢瓣搬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拜垂搬邦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︽</a:t>
            </a:r>
            <a:r>
              <a:rPr altLang="en-US" b="1" sz="2000" lang="zh-CN">
                <a:latin typeface="Times New Roman" pitchFamily="18" charset="0"/>
                <a:ea typeface="BZDBT" pitchFamily="2" charset="-122"/>
              </a:rPr>
              <a:t>（      ）底拜</a:t>
            </a:r>
            <a:r>
              <a:rPr altLang="zh-CN" b="1" sz="2000" lang="en-US">
                <a:latin typeface="Times New Roman" pitchFamily="18" charset="0"/>
                <a:ea typeface="BZDBT" pitchFamily="2" charset="-122"/>
              </a:rPr>
              <a:t>﹀</a:t>
            </a:r>
          </a:p>
          <a:p>
            <a:pPr eaLnBrk="1" hangingPunct="1" latinLnBrk="1" lvl="0"/>
            <a:endParaRPr altLang="en-US" b="1" sz="2000" lang="zh-CN">
              <a:solidFill>
                <a:srgbClr val="00FF00"/>
              </a:solidFill>
              <a:latin typeface="Times New Roman" pitchFamily="18" charset="0"/>
              <a:ea typeface="BZDBT" pitchFamily="2" charset="-122"/>
            </a:endParaRP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516312" y="1381125"/>
            <a:ext cx="2286000" cy="1414462"/>
          </a:xfrm>
          <a:prstGeom prst="rect"/>
          <a:noFill/>
          <a:ln>
            <a:noFill/>
          </a:ln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1676400" y="434975"/>
            <a:ext cx="3733800" cy="2370137"/>
          </a:xfrm>
          <a:prstGeom prst="rect"/>
          <a:noFill/>
          <a:ln>
            <a:noFill/>
          </a:ln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1674812" y="466725"/>
            <a:ext cx="4114800" cy="2363787"/>
          </a:xfrm>
          <a:prstGeom prst="rect"/>
          <a:noFill/>
          <a:ln>
            <a:noFill/>
          </a:ln>
        </p:spPr>
      </p:pic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1295400" y="455612"/>
            <a:ext cx="4495800" cy="4572000"/>
          </a:xfrm>
          <a:prstGeom prst="rect"/>
          <a:noFill/>
          <a:ln>
            <a:noFill/>
          </a:ln>
        </p:spPr>
      </p:pic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6"/>
          <a:srcRect l="0" t="0" r="0" b="0"/>
          <a:stretch>
            <a:fillRect/>
          </a:stretch>
        </p:blipFill>
        <p:spPr>
          <a:xfrm rot="0">
            <a:off x="1296987" y="1320800"/>
            <a:ext cx="4495800" cy="3657600"/>
          </a:xfrm>
          <a:prstGeom prst="rect"/>
          <a:noFill/>
          <a:ln>
            <a:noFill/>
          </a:ln>
        </p:spPr>
      </p:pic>
      <p:sp>
        <p:nvSpPr>
          <p:cNvPr id="1048606" name=""/>
          <p:cNvSpPr/>
          <p:nvPr/>
        </p:nvSpPr>
        <p:spPr>
          <a:xfrm rot="0">
            <a:off x="6610350" y="-44450"/>
            <a:ext cx="685800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sz="4000" lang="en-US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Times New Roman" pitchFamily="18" charset="0"/>
              </a:rPr>
              <a:t>6</a:t>
            </a:r>
          </a:p>
        </p:txBody>
      </p:sp>
      <p:sp>
        <p:nvSpPr>
          <p:cNvPr id="1048607" name=""/>
          <p:cNvSpPr txBox="1"/>
          <p:nvPr/>
        </p:nvSpPr>
        <p:spPr>
          <a:xfrm rot="0">
            <a:off x="5181600" y="1254125"/>
            <a:ext cx="6096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sz="2000" lang="en-US">
                <a:ea typeface="BZDBT" pitchFamily="2" charset="-122"/>
              </a:rPr>
              <a:t>A</a:t>
            </a:r>
          </a:p>
        </p:txBody>
      </p:sp>
      <p:sp>
        <p:nvSpPr>
          <p:cNvPr id="1048608" name=""/>
          <p:cNvSpPr txBox="1"/>
          <p:nvPr/>
        </p:nvSpPr>
        <p:spPr>
          <a:xfrm rot="0">
            <a:off x="5715000" y="2590800"/>
            <a:ext cx="309880" cy="358141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lang="en-US">
                <a:ea typeface="BZDBT" pitchFamily="2" charset="-122"/>
              </a:rPr>
              <a:t>B</a:t>
            </a:r>
          </a:p>
        </p:txBody>
      </p:sp>
      <p:sp>
        <p:nvSpPr>
          <p:cNvPr id="1048609" name=""/>
          <p:cNvSpPr txBox="1"/>
          <p:nvPr/>
        </p:nvSpPr>
        <p:spPr>
          <a:xfrm rot="0">
            <a:off x="5562600" y="1905000"/>
            <a:ext cx="590550" cy="336550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600" lang="zh-CN">
                <a:ea typeface="BZDBT" pitchFamily="2" charset="-122"/>
              </a:rPr>
              <a:t>罢的</a:t>
            </a:r>
          </a:p>
        </p:txBody>
      </p:sp>
      <p:sp>
        <p:nvSpPr>
          <p:cNvPr id="1048610" name=""/>
          <p:cNvSpPr txBox="1"/>
          <p:nvPr/>
        </p:nvSpPr>
        <p:spPr>
          <a:xfrm rot="0">
            <a:off x="2803525" y="6397625"/>
            <a:ext cx="246380" cy="358141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zh-CN">
              <a:ea typeface="BZDBT" pitchFamily="2" charset="-122"/>
            </a:endParaRPr>
          </a:p>
        </p:txBody>
      </p:sp>
      <p:sp>
        <p:nvSpPr>
          <p:cNvPr id="1048611" name=""/>
          <p:cNvSpPr txBox="1"/>
          <p:nvPr/>
        </p:nvSpPr>
        <p:spPr>
          <a:xfrm rot="19370408">
            <a:off x="3581400" y="1710055"/>
            <a:ext cx="1219200" cy="5232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400" lang="zh-CN">
                <a:ea typeface="BZDBT" pitchFamily="2" charset="-122"/>
              </a:rPr>
              <a:t>颁爸邦</a:t>
            </a:r>
            <a:r>
              <a:rPr altLang="zh-CN" sz="1400" lang="en-US">
                <a:ea typeface="BZDBT" pitchFamily="2" charset="-122"/>
              </a:rPr>
              <a:t>︽</a:t>
            </a:r>
            <a:r>
              <a:rPr altLang="en-US" sz="1400" lang="zh-CN">
                <a:ea typeface="BZDBT" pitchFamily="2" charset="-122"/>
              </a:rPr>
              <a:t>畅罢</a:t>
            </a:r>
          </a:p>
        </p:txBody>
      </p:sp>
      <p:sp>
        <p:nvSpPr>
          <p:cNvPr id="1048612" name=""/>
          <p:cNvSpPr/>
          <p:nvPr/>
        </p:nvSpPr>
        <p:spPr>
          <a:xfrm rot="0">
            <a:off x="3810000" y="2819400"/>
            <a:ext cx="1447800" cy="3365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600" lang="zh-CN">
                <a:ea typeface="BZDBT" pitchFamily="2" charset="-122"/>
              </a:rPr>
              <a:t>颁爸邦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畅罢</a:t>
            </a:r>
          </a:p>
        </p:txBody>
      </p:sp>
      <p:sp>
        <p:nvSpPr>
          <p:cNvPr id="1048613" name=""/>
          <p:cNvSpPr txBox="1"/>
          <p:nvPr/>
        </p:nvSpPr>
        <p:spPr>
          <a:xfrm rot="0">
            <a:off x="3235325" y="2743200"/>
            <a:ext cx="498475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lang="en-US">
                <a:ea typeface="BZDBT" pitchFamily="2" charset="-122"/>
              </a:rPr>
              <a:t>O</a:t>
            </a:r>
          </a:p>
        </p:txBody>
      </p:sp>
      <p:sp>
        <p:nvSpPr>
          <p:cNvPr id="1048614" name=""/>
          <p:cNvSpPr txBox="1"/>
          <p:nvPr/>
        </p:nvSpPr>
        <p:spPr>
          <a:xfrm rot="0">
            <a:off x="1050925" y="6626225"/>
            <a:ext cx="246380" cy="358141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zh-CN">
              <a:ea typeface="BZDBT" pitchFamily="2" charset="-122"/>
            </a:endParaRPr>
          </a:p>
        </p:txBody>
      </p:sp>
      <p:sp>
        <p:nvSpPr>
          <p:cNvPr id="1048615" name=""/>
          <p:cNvSpPr/>
          <p:nvPr/>
        </p:nvSpPr>
        <p:spPr>
          <a:xfrm rot="0">
            <a:off x="0" y="5105400"/>
            <a:ext cx="8915400" cy="1219200"/>
          </a:xfrm>
          <a:prstGeom prst="rect"/>
          <a:solidFill>
            <a:srgbClr val="FF99CC">
              <a:alpha val="16000"/>
            </a:srgbClr>
          </a:solidFill>
          <a:ln w="9525" cap="flat" cmpd="sng">
            <a:solidFill>
              <a:srgbClr val="FFCC99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zh-CN">
                <a:ea typeface="BZDBT" pitchFamily="2" charset="-122"/>
              </a:rPr>
              <a:t>  罢的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拜爸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罢的敌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驰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淬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罢册邦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搬柄拜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斑敌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颁爸邦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喘拜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罢册邦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宝邦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彪搬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斑敌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地邦</a:t>
            </a:r>
            <a:r>
              <a:rPr altLang="zh-CN" sz="4000" lang="en-US">
                <a:solidFill>
                  <a:srgbClr val="FF99CC"/>
                </a:solidFill>
                <a:ea typeface="BZDBT" pitchFamily="2" charset="-122"/>
              </a:rPr>
              <a:t>︽</a:t>
            </a:r>
          </a:p>
          <a:p>
            <a:pPr eaLnBrk="1" hangingPunct="1" latinLnBrk="1" lvl="0"/>
            <a:endParaRPr altLang="zh-CN" sz="4000" lang="en-US">
              <a:ea typeface="BZDBT" pitchFamily="2" charset="-122"/>
            </a:endParaRPr>
          </a:p>
          <a:p>
            <a:pPr eaLnBrk="1" hangingPunct="1" latinLnBrk="1" lvl="0"/>
            <a:r>
              <a:rPr altLang="en-US" lang="zh-CN">
                <a:ea typeface="BZDBT" pitchFamily="2" charset="-122"/>
              </a:rPr>
              <a:t>   拜垂搬邦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办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solidFill>
                  <a:srgbClr val="FF33CC"/>
                </a:solidFill>
                <a:ea typeface="BZDBT" pitchFamily="2" charset="-122"/>
              </a:rPr>
              <a:t>缔爸</a:t>
            </a:r>
            <a:r>
              <a:rPr altLang="zh-CN" lang="en-US">
                <a:solidFill>
                  <a:srgbClr val="FF33CC"/>
                </a:solidFill>
                <a:ea typeface="BZDBT" pitchFamily="2" charset="-122"/>
              </a:rPr>
              <a:t>︽</a:t>
            </a:r>
            <a:r>
              <a:rPr altLang="en-US" lang="zh-CN">
                <a:solidFill>
                  <a:srgbClr val="FF33CC"/>
                </a:solidFill>
                <a:ea typeface="BZDBT" pitchFamily="2" charset="-122"/>
              </a:rPr>
              <a:t>罢瓣搬</a:t>
            </a:r>
            <a:r>
              <a:rPr altLang="zh-CN" lang="en-US">
                <a:solidFill>
                  <a:srgbClr val="FF33CC"/>
                </a:solidFill>
                <a:ea typeface="BZDBT" pitchFamily="2" charset="-122"/>
              </a:rPr>
              <a:t>︽</a:t>
            </a:r>
            <a:r>
              <a:rPr altLang="en-US" lang="zh-CN">
                <a:solidFill>
                  <a:srgbClr val="FF33CC"/>
                </a:solidFill>
                <a:ea typeface="BZDBT" pitchFamily="2" charset="-122"/>
              </a:rPr>
              <a:t>拜垂搬邦</a:t>
            </a:r>
            <a:r>
              <a:rPr altLang="zh-CN" lang="en-US">
                <a:ea typeface="BZDBT" pitchFamily="2" charset="-122"/>
              </a:rPr>
              <a:t>︽</a:t>
            </a:r>
            <a:r>
              <a:rPr altLang="en-US" lang="zh-CN">
                <a:ea typeface="BZDBT" pitchFamily="2" charset="-122"/>
              </a:rPr>
              <a:t>瞪半</a:t>
            </a:r>
            <a:r>
              <a:rPr altLang="zh-CN" lang="en-US">
                <a:ea typeface="BZDBT" pitchFamily="2" charset="-122"/>
              </a:rPr>
              <a:t>﹀</a:t>
            </a:r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7"/>
          <a:srcRect l="0" t="0" r="0" b="0"/>
          <a:stretch>
            <a:fillRect/>
          </a:stretch>
        </p:blipFill>
        <p:spPr>
          <a:xfrm rot="0">
            <a:off x="1295400" y="1371600"/>
            <a:ext cx="4495800" cy="3592512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id="6" masterRel="nextClick" presetSubtype="1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id="11" masterRel="nextClick" presetSubtype="1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id="16" masterRel="nextClick" presetSubtype="1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id="21" masterRel="nextClick" presetSubtype="1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id="26" masterRel="nextClick" presetSubtype="1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id="31" masterRel="nextClick" presetSubtype="1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uiExpand="0" build="whol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"/>
          <p:cNvSpPr txBox="1"/>
          <p:nvPr/>
        </p:nvSpPr>
        <p:spPr>
          <a:xfrm rot="0">
            <a:off x="1447800" y="1371600"/>
            <a:ext cx="5715000" cy="2746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en-US" b="1" sz="1200" lang="zh-CN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048619" name=""/>
          <p:cNvSpPr txBox="1"/>
          <p:nvPr/>
        </p:nvSpPr>
        <p:spPr>
          <a:xfrm rot="0">
            <a:off x="1905000" y="2133600"/>
            <a:ext cx="6096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12</a:t>
            </a:r>
          </a:p>
        </p:txBody>
      </p:sp>
      <p:sp>
        <p:nvSpPr>
          <p:cNvPr id="1048620" name=""/>
          <p:cNvSpPr txBox="1"/>
          <p:nvPr/>
        </p:nvSpPr>
        <p:spPr>
          <a:xfrm rot="0">
            <a:off x="3124200" y="2971800"/>
            <a:ext cx="4572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8</a:t>
            </a:r>
          </a:p>
        </p:txBody>
      </p:sp>
      <p:sp>
        <p:nvSpPr>
          <p:cNvPr id="1048621" name=""/>
          <p:cNvSpPr txBox="1"/>
          <p:nvPr/>
        </p:nvSpPr>
        <p:spPr>
          <a:xfrm rot="0">
            <a:off x="4191000" y="3048000"/>
            <a:ext cx="2286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6</a:t>
            </a:r>
          </a:p>
        </p:txBody>
      </p:sp>
      <p:sp>
        <p:nvSpPr>
          <p:cNvPr id="1048622" name=""/>
          <p:cNvSpPr txBox="1"/>
          <p:nvPr/>
        </p:nvSpPr>
        <p:spPr>
          <a:xfrm rot="0">
            <a:off x="5410200" y="3581400"/>
            <a:ext cx="8191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5</a:t>
            </a:r>
          </a:p>
        </p:txBody>
      </p:sp>
      <p:sp>
        <p:nvSpPr>
          <p:cNvPr id="1048623" name=""/>
          <p:cNvSpPr txBox="1"/>
          <p:nvPr/>
        </p:nvSpPr>
        <p:spPr>
          <a:xfrm rot="0">
            <a:off x="6477000" y="2924175"/>
            <a:ext cx="8318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9</a:t>
            </a:r>
          </a:p>
        </p:txBody>
      </p:sp>
      <p:sp>
        <p:nvSpPr>
          <p:cNvPr id="1048624" name=""/>
          <p:cNvSpPr txBox="1"/>
          <p:nvPr/>
        </p:nvSpPr>
        <p:spPr>
          <a:xfrm rot="0">
            <a:off x="2433637" y="4724400"/>
            <a:ext cx="461962" cy="381000"/>
          </a:xfrm>
          <a:prstGeom prst="rect"/>
          <a:noFill/>
          <a:ln>
            <a:noFill/>
          </a:ln>
        </p:spPr>
        <p:txBody>
          <a:bodyPr anchor="t" bIns="45720" lIns="91440" rIns="91440" tIns="45720" vert="eaVert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sp>
        <p:nvSpPr>
          <p:cNvPr id="1048625" name=""/>
          <p:cNvSpPr txBox="1"/>
          <p:nvPr/>
        </p:nvSpPr>
        <p:spPr>
          <a:xfrm rot="0">
            <a:off x="1600200" y="4876800"/>
            <a:ext cx="717550" cy="3698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sp>
        <p:nvSpPr>
          <p:cNvPr id="1048626" name=""/>
          <p:cNvSpPr/>
          <p:nvPr/>
        </p:nvSpPr>
        <p:spPr>
          <a:xfrm rot="0">
            <a:off x="609600" y="762000"/>
            <a:ext cx="7810500" cy="6096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0" sz="20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FFFF"/>
                </a:solidFill>
                <a:latin typeface="BZDBT"/>
                <a:ea typeface="BZDBT"/>
              </a:rPr>
              <a:t>掣罢（1）伴刀稗︽陡︽惭邦︽拜罢伴︽搬敌︽碘邦︽胆办︽秤扳︽遍爸邦︽宝︽成扳︽旦邦︽地︽淬﹀</a:t>
            </a:r>
          </a:p>
        </p:txBody>
      </p:sp>
      <p:sp>
        <p:nvSpPr>
          <p:cNvPr id="1048627" name=""/>
          <p:cNvSpPr txBox="1"/>
          <p:nvPr/>
        </p:nvSpPr>
        <p:spPr>
          <a:xfrm rot="0">
            <a:off x="7924800" y="2971800"/>
            <a:ext cx="5334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en-US" lang="zh-CN"/>
          </a:p>
        </p:txBody>
      </p:sp>
      <p:sp>
        <p:nvSpPr>
          <p:cNvPr id="1048628" name=""/>
          <p:cNvSpPr txBox="1"/>
          <p:nvPr/>
        </p:nvSpPr>
        <p:spPr>
          <a:xfrm rot="0">
            <a:off x="8001000" y="2895600"/>
            <a:ext cx="4572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-990600" y="0"/>
            <a:ext cx="10287000" cy="7010400"/>
          </a:xfrm>
          <a:prstGeom prst="rect"/>
          <a:noFill/>
          <a:ln>
            <a:noFill/>
          </a:ln>
        </p:spPr>
      </p:pic>
      <p:sp>
        <p:nvSpPr>
          <p:cNvPr id="1048629" name=""/>
          <p:cNvSpPr/>
          <p:nvPr/>
        </p:nvSpPr>
        <p:spPr>
          <a:xfrm rot="0">
            <a:off x="3124200" y="0"/>
            <a:ext cx="2514600" cy="11430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0" sz="3600" i="0" kern="10" normalizeH="0" spc="-359">
                <a:ln w="12700" cap="flat" cmpd="sng">
                  <a:solidFill>
                    <a:srgbClr val="000099">
                      <a:alpha val="100000"/>
                    </a:srgbClr>
                  </a:solidFill>
                  <a:prstDash val="solid"/>
                  <a:round/>
                </a:ln>
                <a:solidFill>
                  <a:srgbClr val="33CCFF"/>
                </a:solidFill>
                <a:effectLst>
                  <a:outerShdw algn="ctr" dir="18900000" dist="125723" kx="0" sx="100000" sy="100000">
                    <a:srgbClr val="000099">
                      <a:alpha val="100000"/>
                    </a:srgbClr>
                  </a:outerShdw>
                </a:effectLst>
                <a:latin typeface="BZDBT"/>
                <a:ea typeface="BZDBT"/>
              </a:rPr>
              <a:t>成扳︽旦邦﹀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93737" y="188912"/>
            <a:ext cx="7178675" cy="4879975"/>
          </a:xfrm>
          <a:prstGeom prst="rect"/>
          <a:noFill/>
          <a:ln w="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pic>
      <p:sp>
        <p:nvSpPr>
          <p:cNvPr id="1048630" name=""/>
          <p:cNvSpPr txBox="1"/>
          <p:nvPr/>
        </p:nvSpPr>
        <p:spPr>
          <a:xfrm rot="0">
            <a:off x="914400" y="76200"/>
            <a:ext cx="6858000" cy="8407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1400" lang="zh-CN">
                <a:ea typeface="BZDBT" pitchFamily="2" charset="-122"/>
              </a:rPr>
              <a:t>掣罢（</a:t>
            </a:r>
            <a:r>
              <a:rPr altLang="zh-CN" b="1" sz="1400" lang="en-US">
                <a:ea typeface="BZDBT" pitchFamily="2" charset="-122"/>
              </a:rPr>
              <a:t>1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）伴刀稗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陡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惭邦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拜罢伴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斑敌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碘邦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胆办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秤扳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宝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成扳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旦邦</a:t>
            </a:r>
            <a:r>
              <a:rPr altLang="zh-CN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地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400" lang="zh-CN">
                <a:latin typeface="BZDBT" pitchFamily="2" charset="-122"/>
                <a:ea typeface="BZDBT" pitchFamily="2" charset="-122"/>
              </a:rPr>
              <a:t>淬</a:t>
            </a:r>
            <a:r>
              <a:rPr altLang="zh-CN" b="1" sz="1400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zh-CN" b="1" sz="36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</a:p>
        </p:txBody>
      </p:sp>
      <p:sp>
        <p:nvSpPr>
          <p:cNvPr id="1048631" name=""/>
          <p:cNvSpPr txBox="1"/>
          <p:nvPr/>
        </p:nvSpPr>
        <p:spPr>
          <a:xfrm rot="0">
            <a:off x="1752600" y="1524000"/>
            <a:ext cx="5334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12</a:t>
            </a:r>
          </a:p>
        </p:txBody>
      </p:sp>
      <p:sp>
        <p:nvSpPr>
          <p:cNvPr id="1048632" name=""/>
          <p:cNvSpPr txBox="1"/>
          <p:nvPr/>
        </p:nvSpPr>
        <p:spPr>
          <a:xfrm rot="0">
            <a:off x="2819400" y="2057400"/>
            <a:ext cx="3810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8</a:t>
            </a:r>
          </a:p>
        </p:txBody>
      </p:sp>
      <p:sp>
        <p:nvSpPr>
          <p:cNvPr id="1048633" name=""/>
          <p:cNvSpPr txBox="1"/>
          <p:nvPr/>
        </p:nvSpPr>
        <p:spPr>
          <a:xfrm rot="0">
            <a:off x="3733800" y="2438400"/>
            <a:ext cx="6096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6</a:t>
            </a:r>
          </a:p>
        </p:txBody>
      </p:sp>
      <p:sp>
        <p:nvSpPr>
          <p:cNvPr id="1048634" name=""/>
          <p:cNvSpPr txBox="1"/>
          <p:nvPr/>
        </p:nvSpPr>
        <p:spPr>
          <a:xfrm rot="0">
            <a:off x="4724400" y="2605087"/>
            <a:ext cx="3810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5</a:t>
            </a:r>
          </a:p>
        </p:txBody>
      </p:sp>
      <p:sp>
        <p:nvSpPr>
          <p:cNvPr id="1048635" name=""/>
          <p:cNvSpPr txBox="1"/>
          <p:nvPr/>
        </p:nvSpPr>
        <p:spPr>
          <a:xfrm rot="0">
            <a:off x="5715000" y="1981200"/>
            <a:ext cx="8318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9</a:t>
            </a:r>
          </a:p>
        </p:txBody>
      </p:sp>
      <p:sp>
        <p:nvSpPr>
          <p:cNvPr id="1048636" name=""/>
          <p:cNvSpPr/>
          <p:nvPr/>
        </p:nvSpPr>
        <p:spPr>
          <a:xfrm rot="0">
            <a:off x="762000" y="4495800"/>
            <a:ext cx="7010400" cy="685800"/>
          </a:xfrm>
          <a:prstGeom prst="rect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zh-CN" sz="2400" lang="en-US">
                <a:solidFill>
                  <a:srgbClr val="00CCFF"/>
                </a:solidFill>
                <a:ea typeface="BZDBT" pitchFamily="2" charset="-122"/>
              </a:rPr>
              <a:t>.</a:t>
            </a:r>
            <a:r>
              <a:rPr altLang="en-US" sz="1000" lang="zh-CN">
                <a:ea typeface="BZDBT" pitchFamily="2" charset="-122"/>
              </a:rPr>
              <a:t>稗半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拜垂搬邦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成扳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旦邦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地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淬半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搬阐稗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稗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碘邦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胆办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秤扳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遍爸邦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第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第半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拜罢伴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搬敌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脆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遍爸邦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罢邦办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冲半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电邦</a:t>
            </a:r>
            <a:r>
              <a:rPr altLang="zh-CN" sz="1000" lang="en-US">
                <a:ea typeface="BZDBT" pitchFamily="2" charset="-122"/>
              </a:rPr>
              <a:t>︽</a:t>
            </a:r>
            <a:r>
              <a:rPr altLang="en-US" sz="1000" lang="zh-CN">
                <a:ea typeface="BZDBT" pitchFamily="2" charset="-122"/>
              </a:rPr>
              <a:t>唱搬</a:t>
            </a:r>
            <a:r>
              <a:rPr altLang="zh-CN" sz="1000" lang="en-US">
                <a:ea typeface="BZDBT" pitchFamily="2" charset="-122"/>
              </a:rPr>
              <a:t>﹀</a:t>
            </a:r>
          </a:p>
        </p:txBody>
      </p:sp>
      <p:sp>
        <p:nvSpPr>
          <p:cNvPr id="1048637" name=""/>
          <p:cNvSpPr/>
          <p:nvPr/>
        </p:nvSpPr>
        <p:spPr>
          <a:xfrm rot="0">
            <a:off x="4267200" y="5257800"/>
            <a:ext cx="3200400" cy="68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buFontTx/>
              <a:buNone/>
            </a:pPr>
            <a:r>
              <a:rPr altLang="en-US" b="1" sz="1800" lang="zh-CN">
                <a:latin typeface="BZDBT" pitchFamily="2" charset="-122"/>
                <a:ea typeface="BZDBT" pitchFamily="2" charset="-122"/>
              </a:rPr>
              <a:t>秤扳</a:t>
            </a:r>
            <a:r>
              <a:rPr altLang="zh-CN" b="1" sz="18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8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b="1" sz="18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800" lang="zh-CN">
                <a:latin typeface="BZDBT" pitchFamily="2" charset="-122"/>
                <a:ea typeface="BZDBT" pitchFamily="2" charset="-122"/>
              </a:rPr>
              <a:t>第敌</a:t>
            </a:r>
            <a:r>
              <a:rPr altLang="zh-CN" b="1" sz="18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800" lang="zh-CN">
                <a:latin typeface="BZDBT" pitchFamily="2" charset="-122"/>
                <a:ea typeface="BZDBT" pitchFamily="2" charset="-122"/>
              </a:rPr>
              <a:t>脆</a:t>
            </a:r>
            <a:r>
              <a:rPr altLang="zh-CN" b="1" sz="18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8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b="1" sz="3600" lang="en-US">
                <a:solidFill>
                  <a:srgbClr val="FFCCFF"/>
                </a:solidFill>
                <a:latin typeface="BZDBT" pitchFamily="2" charset="-122"/>
                <a:ea typeface="BZDBT" pitchFamily="2" charset="-122"/>
              </a:rPr>
              <a:t>.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4267200" y="5791200"/>
          <a:ext cx="3200400" cy="517525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51752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38" name=""/>
          <p:cNvSpPr txBox="1"/>
          <p:nvPr/>
        </p:nvSpPr>
        <p:spPr>
          <a:xfrm rot="0">
            <a:off x="4800600" y="5867400"/>
            <a:ext cx="20574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itchFamily="2" charset="-122"/>
              </a:rPr>
              <a:t>雏敌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脆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遍爸邦</a:t>
            </a:r>
            <a:r>
              <a:rPr altLang="zh-CN" b="1" sz="3600" lang="en-US">
                <a:solidFill>
                  <a:srgbClr val="FFCCFF"/>
                </a:solidFill>
                <a:ea typeface="BZDBT" pitchFamily="2" charset="-122"/>
              </a:rPr>
              <a:t>.</a:t>
            </a:r>
          </a:p>
        </p:txBody>
      </p:sp>
      <p:sp>
        <p:nvSpPr>
          <p:cNvPr id="1048639" name=""/>
          <p:cNvSpPr txBox="1"/>
          <p:nvPr/>
        </p:nvSpPr>
        <p:spPr>
          <a:xfrm rot="0">
            <a:off x="7346950" y="5486400"/>
            <a:ext cx="18732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3600" lang="en-US"/>
              <a:t>×</a:t>
            </a:r>
            <a:r>
              <a:rPr altLang="zh-CN" b="1" sz="2800" lang="en-US"/>
              <a:t>100%</a:t>
            </a:r>
          </a:p>
        </p:txBody>
      </p:sp>
      <p:sp>
        <p:nvSpPr>
          <p:cNvPr id="1048640" name=""/>
          <p:cNvSpPr/>
          <p:nvPr/>
        </p:nvSpPr>
        <p:spPr>
          <a:xfrm rot="0">
            <a:off x="0" y="5562600"/>
            <a:ext cx="4343400" cy="891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秤扳</a:t>
            </a:r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遍爸邦</a:t>
            </a:r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第敌</a:t>
            </a:r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搬兵</a:t>
            </a:r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柏敌</a:t>
            </a:r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登稗</a:t>
            </a:r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itchFamily="2" charset="-122"/>
              </a:rPr>
              <a:t>颁拜</a:t>
            </a:r>
            <a:r>
              <a:rPr altLang="zh-CN" b="1" sz="3600" lang="en-US">
                <a:ea typeface="BZDBT" pitchFamily="2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0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16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22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28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34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40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48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8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>
                      <p:stCondLst>
                        <p:cond delay="indefinite"/>
                      </p:stCondLst>
                      <p:childTnLst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104863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104863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97163" grpId="0" uiExpand="0" bld="allAtOnce" animBg="1"/>
      <p:bldP spid="1048630" grpId="0" uiExpand="0" build="whole"/>
      <p:bldP spid="1048631" grpId="0" uiExpand="0" build="whole"/>
      <p:bldP spid="1048632" grpId="0" uiExpand="0" build="whole"/>
      <p:bldP spid="1048633" grpId="0" uiExpand="0" build="whole"/>
      <p:bldP spid="1048634" grpId="0" uiExpand="0" build="whole"/>
      <p:bldP spid="1048635" grpId="0" uiExpand="0" build="whole"/>
      <p:bldP spid="1048636" grpId="0" uiExpand="0" build="whole" animBg="1"/>
      <p:bldP spid="1048637" grpId="0" uiExpand="0" build="p" bldLvl="1"/>
      <p:bldP spid="1048638" grpId="0" uiExpand="0" build="whole"/>
      <p:bldP spid="1048639" grpId="0" uiExpand="0" build="whole"/>
      <p:bldP spid="1048640" grpId="0" uiExpand="0" build="whol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4419600" y="1905000"/>
          <a:ext cx="449262" cy="395287"/>
        </p:xfrm>
        <a:graphic>
          <a:graphicData uri="http://schemas.openxmlformats.org/drawingml/2006/table">
            <a:tbl>
              <a:tblPr/>
              <a:tblGrid>
                <a:gridCol w="449262"/>
              </a:tblGrid>
              <a:tr h="395287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41" name=""/>
          <p:cNvSpPr txBox="1"/>
          <p:nvPr/>
        </p:nvSpPr>
        <p:spPr>
          <a:xfrm rot="0">
            <a:off x="4419600" y="1524000"/>
            <a:ext cx="8636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12</a:t>
            </a:r>
          </a:p>
        </p:txBody>
      </p:sp>
      <p:sp>
        <p:nvSpPr>
          <p:cNvPr id="1048642" name=""/>
          <p:cNvSpPr txBox="1"/>
          <p:nvPr/>
        </p:nvSpPr>
        <p:spPr>
          <a:xfrm rot="0">
            <a:off x="4386262" y="1889125"/>
            <a:ext cx="7191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</a:p>
        </p:txBody>
      </p:sp>
      <p:sp>
        <p:nvSpPr>
          <p:cNvPr id="1048643" name=""/>
          <p:cNvSpPr txBox="1"/>
          <p:nvPr/>
        </p:nvSpPr>
        <p:spPr>
          <a:xfrm rot="0">
            <a:off x="4895850" y="1736725"/>
            <a:ext cx="18716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</a:p>
        </p:txBody>
      </p:sp>
      <p:sp>
        <p:nvSpPr>
          <p:cNvPr id="1048644" name=""/>
          <p:cNvSpPr txBox="1"/>
          <p:nvPr/>
        </p:nvSpPr>
        <p:spPr>
          <a:xfrm rot="0">
            <a:off x="5822950" y="1736725"/>
            <a:ext cx="1873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=30%</a:t>
            </a:r>
          </a:p>
        </p:txBody>
      </p:sp>
      <p:sp>
        <p:nvSpPr>
          <p:cNvPr id="1048645" name=""/>
          <p:cNvSpPr txBox="1"/>
          <p:nvPr/>
        </p:nvSpPr>
        <p:spPr>
          <a:xfrm rot="0">
            <a:off x="1758950" y="2482850"/>
            <a:ext cx="1898650" cy="891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itchFamily="2" charset="-122"/>
              </a:rPr>
              <a:t>贝爸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但拜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躇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典</a:t>
            </a:r>
            <a:r>
              <a:rPr altLang="zh-CN" b="1" lang="en-US">
                <a:ea typeface="BZDBT" pitchFamily="2" charset="-122"/>
              </a:rPr>
              <a:t>﹀</a:t>
            </a:r>
            <a:r>
              <a:rPr altLang="zh-CN" b="1" sz="3600" lang="en-US">
                <a:solidFill>
                  <a:srgbClr val="FFCCFF"/>
                </a:solidFill>
                <a:ea typeface="BZDBT" pitchFamily="2" charset="-122"/>
              </a:rPr>
              <a:t>.</a:t>
            </a:r>
          </a:p>
        </p:txBody>
      </p:sp>
      <p:sp>
        <p:nvSpPr>
          <p:cNvPr id="1048646" name=""/>
          <p:cNvSpPr txBox="1"/>
          <p:nvPr/>
        </p:nvSpPr>
        <p:spPr>
          <a:xfrm rot="0">
            <a:off x="4210050" y="2414587"/>
            <a:ext cx="9350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8</a:t>
            </a:r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4114800" y="2768600"/>
          <a:ext cx="476250" cy="431800"/>
        </p:xfrm>
        <a:graphic>
          <a:graphicData uri="http://schemas.openxmlformats.org/drawingml/2006/table">
            <a:tbl>
              <a:tblPr/>
              <a:tblGrid>
                <a:gridCol w="476250"/>
              </a:tblGrid>
              <a:tr h="431800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47" name=""/>
          <p:cNvSpPr txBox="1"/>
          <p:nvPr/>
        </p:nvSpPr>
        <p:spPr>
          <a:xfrm rot="0">
            <a:off x="4133850" y="2743200"/>
            <a:ext cx="5143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</a:p>
        </p:txBody>
      </p:sp>
      <p:sp>
        <p:nvSpPr>
          <p:cNvPr id="1048648" name=""/>
          <p:cNvSpPr txBox="1"/>
          <p:nvPr/>
        </p:nvSpPr>
        <p:spPr>
          <a:xfrm rot="0">
            <a:off x="4667250" y="2566987"/>
            <a:ext cx="16557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</a:p>
        </p:txBody>
      </p:sp>
      <p:sp>
        <p:nvSpPr>
          <p:cNvPr id="1048649" name=""/>
          <p:cNvSpPr txBox="1"/>
          <p:nvPr/>
        </p:nvSpPr>
        <p:spPr>
          <a:xfrm rot="0">
            <a:off x="5734050" y="2574925"/>
            <a:ext cx="15843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=20%</a:t>
            </a:r>
          </a:p>
        </p:txBody>
      </p:sp>
      <p:sp>
        <p:nvSpPr>
          <p:cNvPr id="1048650" name=""/>
          <p:cNvSpPr txBox="1"/>
          <p:nvPr/>
        </p:nvSpPr>
        <p:spPr>
          <a:xfrm rot="0">
            <a:off x="1835150" y="3429000"/>
            <a:ext cx="1593850" cy="891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itchFamily="2" charset="-122"/>
              </a:rPr>
              <a:t>败罢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扳惨爸</a:t>
            </a:r>
            <a:r>
              <a:rPr altLang="zh-CN" b="1" lang="en-US">
                <a:ea typeface="BZDBT" pitchFamily="2" charset="-122"/>
              </a:rPr>
              <a:t>︽﹀</a:t>
            </a:r>
            <a:r>
              <a:rPr altLang="zh-CN" b="1" sz="3600" lang="en-US">
                <a:solidFill>
                  <a:srgbClr val="FFCCFF"/>
                </a:solidFill>
                <a:ea typeface="BZDBT" pitchFamily="2" charset="-122"/>
              </a:rPr>
              <a:t>.</a:t>
            </a:r>
          </a:p>
        </p:txBody>
      </p:sp>
      <p:sp>
        <p:nvSpPr>
          <p:cNvPr id="1048651" name=""/>
          <p:cNvSpPr txBox="1"/>
          <p:nvPr/>
        </p:nvSpPr>
        <p:spPr>
          <a:xfrm rot="0">
            <a:off x="4351337" y="3413125"/>
            <a:ext cx="84931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6</a:t>
            </a:r>
          </a:p>
        </p:txBody>
      </p:sp>
      <p:graphicFrame>
        <p:nvGraphicFramePr>
          <p:cNvPr id="4194307" name=""/>
          <p:cNvGraphicFramePr>
            <a:graphicFrameLocks/>
          </p:cNvGraphicFramePr>
          <p:nvPr/>
        </p:nvGraphicFramePr>
        <p:xfrm rot="0">
          <a:off x="4267200" y="3733800"/>
          <a:ext cx="568325" cy="504825"/>
        </p:xfrm>
        <a:graphic>
          <a:graphicData uri="http://schemas.openxmlformats.org/drawingml/2006/table">
            <a:tbl>
              <a:tblPr/>
              <a:tblGrid>
                <a:gridCol w="568325"/>
              </a:tblGrid>
              <a:tr h="50482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52" name=""/>
          <p:cNvSpPr txBox="1"/>
          <p:nvPr/>
        </p:nvSpPr>
        <p:spPr>
          <a:xfrm rot="0">
            <a:off x="4251325" y="3733800"/>
            <a:ext cx="47307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</a:p>
        </p:txBody>
      </p:sp>
      <p:sp>
        <p:nvSpPr>
          <p:cNvPr id="1048653" name=""/>
          <p:cNvSpPr txBox="1"/>
          <p:nvPr/>
        </p:nvSpPr>
        <p:spPr>
          <a:xfrm rot="0">
            <a:off x="4743450" y="3565525"/>
            <a:ext cx="1873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</a:p>
        </p:txBody>
      </p:sp>
      <p:sp>
        <p:nvSpPr>
          <p:cNvPr id="1048654" name=""/>
          <p:cNvSpPr txBox="1"/>
          <p:nvPr/>
        </p:nvSpPr>
        <p:spPr>
          <a:xfrm rot="0">
            <a:off x="5734050" y="3565525"/>
            <a:ext cx="16557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=15%</a:t>
            </a:r>
          </a:p>
        </p:txBody>
      </p:sp>
      <p:sp>
        <p:nvSpPr>
          <p:cNvPr id="1048655" name=""/>
          <p:cNvSpPr txBox="1"/>
          <p:nvPr/>
        </p:nvSpPr>
        <p:spPr>
          <a:xfrm rot="0">
            <a:off x="1974850" y="4292600"/>
            <a:ext cx="1008062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zh-CN" lang="zh-CN"/>
          </a:p>
        </p:txBody>
      </p:sp>
      <p:sp>
        <p:nvSpPr>
          <p:cNvPr id="1048656" name=""/>
          <p:cNvSpPr txBox="1"/>
          <p:nvPr/>
        </p:nvSpPr>
        <p:spPr>
          <a:xfrm rot="0">
            <a:off x="1835150" y="4464050"/>
            <a:ext cx="1593850" cy="891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itchFamily="2" charset="-122"/>
              </a:rPr>
              <a:t>倡搬邦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斑拜</a:t>
            </a:r>
            <a:r>
              <a:rPr altLang="zh-CN" b="1" lang="en-US">
                <a:ea typeface="BZDBT" pitchFamily="2" charset="-122"/>
              </a:rPr>
              <a:t>﹀</a:t>
            </a:r>
            <a:r>
              <a:rPr altLang="zh-CN" b="1" sz="3600" lang="en-US">
                <a:solidFill>
                  <a:srgbClr val="FFCCFF"/>
                </a:solidFill>
                <a:ea typeface="BZDBT" pitchFamily="2" charset="-122"/>
              </a:rPr>
              <a:t>.</a:t>
            </a:r>
          </a:p>
        </p:txBody>
      </p:sp>
      <p:sp>
        <p:nvSpPr>
          <p:cNvPr id="1048657" name=""/>
          <p:cNvSpPr txBox="1"/>
          <p:nvPr/>
        </p:nvSpPr>
        <p:spPr>
          <a:xfrm rot="0">
            <a:off x="4175125" y="4419600"/>
            <a:ext cx="5048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5</a:t>
            </a:r>
          </a:p>
        </p:txBody>
      </p:sp>
      <p:graphicFrame>
        <p:nvGraphicFramePr>
          <p:cNvPr id="4194308" name=""/>
          <p:cNvGraphicFramePr>
            <a:graphicFrameLocks/>
          </p:cNvGraphicFramePr>
          <p:nvPr/>
        </p:nvGraphicFramePr>
        <p:xfrm rot="0">
          <a:off x="4030662" y="4816475"/>
          <a:ext cx="617537" cy="447675"/>
        </p:xfrm>
        <a:graphic>
          <a:graphicData uri="http://schemas.openxmlformats.org/drawingml/2006/table">
            <a:tbl>
              <a:tblPr/>
              <a:tblGrid>
                <a:gridCol w="617537"/>
              </a:tblGrid>
              <a:tr h="44767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58" name=""/>
          <p:cNvSpPr txBox="1"/>
          <p:nvPr/>
        </p:nvSpPr>
        <p:spPr>
          <a:xfrm rot="0">
            <a:off x="4089400" y="4800600"/>
            <a:ext cx="8636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</a:p>
        </p:txBody>
      </p:sp>
      <p:sp>
        <p:nvSpPr>
          <p:cNvPr id="1048659" name=""/>
          <p:cNvSpPr txBox="1"/>
          <p:nvPr/>
        </p:nvSpPr>
        <p:spPr>
          <a:xfrm rot="0">
            <a:off x="4743450" y="4600575"/>
            <a:ext cx="18002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</a:p>
        </p:txBody>
      </p:sp>
      <p:sp>
        <p:nvSpPr>
          <p:cNvPr id="1048660" name=""/>
          <p:cNvSpPr txBox="1"/>
          <p:nvPr/>
        </p:nvSpPr>
        <p:spPr>
          <a:xfrm rot="0">
            <a:off x="5734050" y="4572000"/>
            <a:ext cx="16573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=12.5%</a:t>
            </a:r>
          </a:p>
        </p:txBody>
      </p:sp>
      <p:sp>
        <p:nvSpPr>
          <p:cNvPr id="1048661" name=""/>
          <p:cNvSpPr txBox="1"/>
          <p:nvPr/>
        </p:nvSpPr>
        <p:spPr>
          <a:xfrm rot="0">
            <a:off x="1847850" y="5486400"/>
            <a:ext cx="16573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itchFamily="2" charset="-122"/>
              </a:rPr>
              <a:t>罢扮稗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拜罢</a:t>
            </a:r>
            <a:r>
              <a:rPr altLang="zh-CN" b="1" sz="3600" lang="en-US">
                <a:solidFill>
                  <a:srgbClr val="FFCCFF"/>
                </a:solidFill>
                <a:ea typeface="BZDBT" pitchFamily="2" charset="-122"/>
              </a:rPr>
              <a:t>.</a:t>
            </a:r>
          </a:p>
        </p:txBody>
      </p:sp>
      <p:sp>
        <p:nvSpPr>
          <p:cNvPr id="1048662" name=""/>
          <p:cNvSpPr txBox="1"/>
          <p:nvPr/>
        </p:nvSpPr>
        <p:spPr>
          <a:xfrm rot="0">
            <a:off x="4125912" y="5410200"/>
            <a:ext cx="7921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9</a:t>
            </a:r>
          </a:p>
        </p:txBody>
      </p:sp>
      <p:graphicFrame>
        <p:nvGraphicFramePr>
          <p:cNvPr id="4194309" name=""/>
          <p:cNvGraphicFramePr>
            <a:graphicFrameLocks/>
          </p:cNvGraphicFramePr>
          <p:nvPr/>
        </p:nvGraphicFramePr>
        <p:xfrm rot="0">
          <a:off x="3995737" y="5791200"/>
          <a:ext cx="576262" cy="504825"/>
        </p:xfrm>
        <a:graphic>
          <a:graphicData uri="http://schemas.openxmlformats.org/drawingml/2006/table">
            <a:tbl>
              <a:tblPr/>
              <a:tblGrid>
                <a:gridCol w="576262"/>
              </a:tblGrid>
              <a:tr h="50482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marL="91440" marR="91440" marT="45720" marB="45720"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63" name=""/>
          <p:cNvSpPr txBox="1"/>
          <p:nvPr/>
        </p:nvSpPr>
        <p:spPr>
          <a:xfrm rot="0">
            <a:off x="4040187" y="5791200"/>
            <a:ext cx="10080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</a:p>
        </p:txBody>
      </p:sp>
      <p:sp>
        <p:nvSpPr>
          <p:cNvPr id="1048664" name=""/>
          <p:cNvSpPr txBox="1"/>
          <p:nvPr/>
        </p:nvSpPr>
        <p:spPr>
          <a:xfrm rot="0">
            <a:off x="4591050" y="5622925"/>
            <a:ext cx="27368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</a:p>
        </p:txBody>
      </p:sp>
      <p:sp>
        <p:nvSpPr>
          <p:cNvPr id="1048665" name=""/>
          <p:cNvSpPr txBox="1"/>
          <p:nvPr/>
        </p:nvSpPr>
        <p:spPr>
          <a:xfrm rot="0">
            <a:off x="5603875" y="5622925"/>
            <a:ext cx="20161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=22.5%</a:t>
            </a:r>
          </a:p>
        </p:txBody>
      </p:sp>
      <p:sp>
        <p:nvSpPr>
          <p:cNvPr id="1048666" name=""/>
          <p:cNvSpPr txBox="1"/>
          <p:nvPr/>
        </p:nvSpPr>
        <p:spPr>
          <a:xfrm rot="0">
            <a:off x="1905000" y="1690687"/>
            <a:ext cx="1981200" cy="7772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lang="zh-CN">
                <a:ea typeface="BZDBT" pitchFamily="2" charset="-122"/>
              </a:rPr>
              <a:t>处爸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班爸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躇</a:t>
            </a:r>
            <a:r>
              <a:rPr altLang="zh-CN" b="1" lang="en-US">
                <a:ea typeface="BZDBT" pitchFamily="2" charset="-122"/>
              </a:rPr>
              <a:t>︽</a:t>
            </a:r>
            <a:r>
              <a:rPr altLang="en-US" b="1" lang="zh-CN">
                <a:ea typeface="BZDBT" pitchFamily="2" charset="-122"/>
              </a:rPr>
              <a:t>典</a:t>
            </a:r>
            <a:r>
              <a:rPr altLang="zh-CN" b="1" lang="en-US">
                <a:ea typeface="BZDBT" pitchFamily="2" charset="-122"/>
              </a:rPr>
              <a:t>﹀</a:t>
            </a:r>
            <a:r>
              <a:rPr altLang="en-US" b="1" sz="2800" lang="zh-CN">
                <a:solidFill>
                  <a:srgbClr val="FFCCFF"/>
                </a:solidFill>
                <a:ea typeface="BZDBT" pitchFamily="2" charset="-122"/>
              </a:rPr>
              <a:t>。</a:t>
            </a:r>
          </a:p>
        </p:txBody>
      </p:sp>
      <p:sp>
        <p:nvSpPr>
          <p:cNvPr id="1048667" name=""/>
          <p:cNvSpPr/>
          <p:nvPr/>
        </p:nvSpPr>
        <p:spPr>
          <a:xfrm rot="0">
            <a:off x="212725" y="76200"/>
            <a:ext cx="5486400" cy="1219200"/>
          </a:xfrm>
          <a:prstGeom prst="horizontalScroll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68" name=""/>
          <p:cNvSpPr txBox="1"/>
          <p:nvPr/>
        </p:nvSpPr>
        <p:spPr>
          <a:xfrm rot="0">
            <a:off x="288925" y="457200"/>
            <a:ext cx="5730875" cy="9423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爸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半爸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搬邦扳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雌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罢豺爸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搬半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拜罢伴</a:t>
            </a:r>
            <a:r>
              <a:rPr altLang="zh-CN" sz="2400" lang="en-US">
                <a:solidFill>
                  <a:srgbClr val="FF00FF"/>
                </a:solidFill>
                <a:latin typeface="BZDBT" pitchFamily="2" charset="-122"/>
                <a:ea typeface="BZDBT" pitchFamily="2" charset="-122"/>
              </a:rPr>
              <a:t>﹀</a:t>
            </a:r>
            <a:r>
              <a:rPr altLang="zh-CN" sz="3200" lang="en-US">
                <a:solidFill>
                  <a:schemeClr val="accent1"/>
                </a:solidFill>
                <a:latin typeface="BZDBT" pitchFamily="2" charset="-122"/>
                <a:ea typeface="BZDBT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4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9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4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9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4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9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4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9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64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69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4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9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>
                      <p:stCondLst>
                        <p:cond delay="indefinite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fill="hold" id="8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84"/>
                                        <p:tgtEl>
                                          <p:spTgt spid="419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>
                      <p:stCondLst>
                        <p:cond delay="indefinite"/>
                      </p:stCondLst>
                      <p:childTnLst>
                        <p:par>
                          <p:cTn fill="hold" id="8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89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>
                      <p:stCondLst>
                        <p:cond delay="indefinite"/>
                      </p:stCondLst>
                      <p:childTnLst>
                        <p:par>
                          <p:cTn fill="hold" id="9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94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99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0">
                      <p:stCondLst>
                        <p:cond delay="indefinite"/>
                      </p:stCondLst>
                      <p:childTnLst>
                        <p:par>
                          <p:cTn fill="hold" id="10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4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">
                      <p:stCondLst>
                        <p:cond delay="indefinite"/>
                      </p:stCondLst>
                      <p:childTnLst>
                        <p:par>
                          <p:cTn fill="hold" id="10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9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">
                      <p:stCondLst>
                        <p:cond delay="indefinite"/>
                      </p:stCondLst>
                      <p:childTnLst>
                        <p:par>
                          <p:cTn fill="hold" id="111">
                            <p:stCondLst>
                              <p:cond delay="0"/>
                            </p:stCondLst>
                            <p:childTnLst>
                              <p:par>
                                <p:cTn fill="hold" id="1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14"/>
                                        <p:tgtEl>
                                          <p:spTgt spid="419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19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">
                      <p:stCondLst>
                        <p:cond delay="indefinite"/>
                      </p:stCondLst>
                      <p:childTnLst>
                        <p:par>
                          <p:cTn fill="hold" id="1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4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5">
                      <p:stCondLst>
                        <p:cond delay="indefinite"/>
                      </p:stCondLst>
                      <p:childTnLst>
                        <p:par>
                          <p:cTn fill="hold" id="1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9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0">
                      <p:stCondLst>
                        <p:cond delay="indefinite"/>
                      </p:stCondLst>
                      <p:childTnLst>
                        <p:par>
                          <p:cTn fill="hold" id="1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4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5">
                      <p:stCondLst>
                        <p:cond delay="indefinite"/>
                      </p:stCondLst>
                      <p:childTnLst>
                        <p:par>
                          <p:cTn fill="hold" id="1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9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0">
                      <p:stCondLst>
                        <p:cond delay="indefinite"/>
                      </p:stCondLst>
                      <p:childTnLst>
                        <p:par>
                          <p:cTn fill="hold" id="141">
                            <p:stCondLst>
                              <p:cond delay="0"/>
                            </p:stCondLst>
                            <p:childTnLst>
                              <p:par>
                                <p:cTn fill="hold" id="14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4"/>
                                        <p:tgtEl>
                                          <p:spTgt spid="419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5">
                      <p:stCondLst>
                        <p:cond delay="indefinite"/>
                      </p:stCondLst>
                      <p:childTnLst>
                        <p:par>
                          <p:cTn fill="hold" id="1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9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0">
                      <p:stCondLst>
                        <p:cond delay="indefinite"/>
                      </p:stCondLst>
                      <p:childTnLst>
                        <p:par>
                          <p:cTn fill="hold" id="1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4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9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1" grpId="0" uiExpand="0" build="whole"/>
      <p:bldP spid="1048642" grpId="0" uiExpand="0" build="whole"/>
      <p:bldP spid="1048643" grpId="0" uiExpand="0" build="whole"/>
      <p:bldP spid="1048644" grpId="0" uiExpand="0" build="whole"/>
      <p:bldP spid="1048645" grpId="0" uiExpand="0" build="whole"/>
      <p:bldP spid="1048646" grpId="0" uiExpand="0" build="whole"/>
      <p:bldP spid="1048647" grpId="0" uiExpand="0" build="whole"/>
      <p:bldP spid="1048648" grpId="0" uiExpand="0" build="whole"/>
      <p:bldP spid="1048649" grpId="0" uiExpand="0" build="whole"/>
      <p:bldP spid="1048650" grpId="0" uiExpand="0" build="whole"/>
      <p:bldP spid="1048651" grpId="0" uiExpand="0" build="whole"/>
      <p:bldP spid="1048652" grpId="0" uiExpand="0" build="whole"/>
      <p:bldP spid="1048653" grpId="0" uiExpand="0" build="whole"/>
      <p:bldP spid="1048654" grpId="0" uiExpand="0" build="whole"/>
      <p:bldP spid="1048656" grpId="0" uiExpand="0" build="whole"/>
      <p:bldP spid="1048657" grpId="0" uiExpand="0" build="whole"/>
      <p:bldP spid="1048658" grpId="0" uiExpand="0" build="whole"/>
      <p:bldP spid="1048659" grpId="0" uiExpand="0" build="whole"/>
      <p:bldP spid="1048660" grpId="0" uiExpand="0" build="whole"/>
      <p:bldP spid="1048661" grpId="0" uiExpand="0" build="whole"/>
      <p:bldP spid="1048662" grpId="0" uiExpand="0" build="whole"/>
      <p:bldP spid="1048663" grpId="0" uiExpand="0" build="whole"/>
      <p:bldP spid="1048664" grpId="0" uiExpand="0" build="whole"/>
      <p:bldP spid="1048665" grpId="0" uiExpand="0" build="whole"/>
      <p:bldP spid="1048666" grpId="0" uiExpand="0" build="whol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828800" y="1524000"/>
            <a:ext cx="4495800" cy="4405312"/>
          </a:xfrm>
          <a:prstGeom prst="rect"/>
          <a:noFill/>
          <a:ln>
            <a:noFill/>
          </a:ln>
        </p:spPr>
      </p:pic>
      <p:grpSp>
        <p:nvGrpSpPr>
          <p:cNvPr id="39" name=""/>
          <p:cNvGrpSpPr/>
          <p:nvPr/>
        </p:nvGrpSpPr>
        <p:grpSpPr>
          <a:xfrm rot="0">
            <a:off x="3505200" y="3124200"/>
            <a:ext cx="1270000" cy="1689100"/>
            <a:chOff x="1824" y="1816"/>
            <a:chExt cx="800" cy="1064"/>
          </a:xfrm>
        </p:grpSpPr>
        <p:pic>
          <p:nvPicPr>
            <p:cNvPr id="2097165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1968" y="1816"/>
              <a:ext cx="656" cy="632"/>
            </a:xfrm>
            <a:prstGeom prst="rect"/>
            <a:noFill/>
            <a:ln>
              <a:noFill/>
            </a:ln>
          </p:spPr>
        </p:pic>
        <p:sp>
          <p:nvSpPr>
            <p:cNvPr id="1048669" name=""/>
            <p:cNvSpPr txBox="1"/>
            <p:nvPr/>
          </p:nvSpPr>
          <p:spPr>
            <a:xfrm rot="0">
              <a:off x="1824" y="2400"/>
              <a:ext cx="768" cy="480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>
                <a:spcBef>
                  <a:spcPct val="50000"/>
                </a:spcBef>
              </a:pPr>
              <a:endParaRPr altLang="zh-CN" b="1" sz="4400" lang="en-US">
                <a:solidFill>
                  <a:srgbClr val="00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48670" name=""/>
            <p:cNvSpPr/>
            <p:nvPr/>
          </p:nvSpPr>
          <p:spPr>
            <a:xfrm rot="0">
              <a:off x="2496" y="2496"/>
              <a:ext cx="96" cy="96"/>
            </a:xfrm>
            <a:prstGeom prst="ellipse"/>
            <a:noFill/>
            <a:ln w="60325" cap="flat" cmpd="sng">
              <a:solidFill>
                <a:schemeClr val="lt1">
                  <a:alpha val="100000"/>
                </a:schemeClr>
              </a:solidFill>
              <a:prstDash val="solid"/>
              <a:round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zh-CN"/>
            </a:p>
          </p:txBody>
        </p:sp>
      </p:grpSp>
      <p:sp>
        <p:nvSpPr>
          <p:cNvPr id="1048671" name=""/>
          <p:cNvSpPr txBox="1"/>
          <p:nvPr/>
        </p:nvSpPr>
        <p:spPr>
          <a:xfrm rot="0">
            <a:off x="0" y="228600"/>
            <a:ext cx="13046075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颁爸邦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喘拜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罢册邦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搬半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卞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等半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卞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但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荡罢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呈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波半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尝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蒂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底拜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斑敌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等半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办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FF0000"/>
                </a:solidFill>
                <a:ea typeface="BZDBT" pitchFamily="2" charset="-122"/>
              </a:rPr>
              <a:t>波半</a:t>
            </a:r>
            <a:r>
              <a:rPr altLang="zh-CN" sz="1600" lang="en-US">
                <a:solidFill>
                  <a:srgbClr val="FF00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FF0000"/>
                </a:solidFill>
                <a:ea typeface="BZDBT" pitchFamily="2" charset="-122"/>
              </a:rPr>
              <a:t>尝</a:t>
            </a:r>
            <a:r>
              <a:rPr altLang="zh-CN" sz="1600" lang="en-US">
                <a:solidFill>
                  <a:srgbClr val="FF00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FF0000"/>
                </a:solidFill>
                <a:ea typeface="BZDBT" pitchFamily="2" charset="-122"/>
              </a:rPr>
              <a:t>等半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itchFamily="2" charset="-122"/>
              </a:rPr>
              <a:t>瞪半</a:t>
            </a:r>
            <a:r>
              <a:rPr altLang="zh-CN" sz="1600" lang="en-US">
                <a:solidFill>
                  <a:schemeClr val="accent2"/>
                </a:solidFill>
                <a:ea typeface="BZDBT" pitchFamily="2" charset="-122"/>
              </a:rPr>
              <a:t>﹀</a:t>
            </a:r>
            <a:r>
              <a:rPr altLang="en-US" sz="2800" lang="zh-CN">
                <a:solidFill>
                  <a:srgbClr val="FFCCFF"/>
                </a:solidFill>
                <a:ea typeface="BZDBT" pitchFamily="2" charset="-122"/>
              </a:rPr>
              <a:t>。</a:t>
            </a:r>
          </a:p>
        </p:txBody>
      </p:sp>
      <p:sp>
        <p:nvSpPr>
          <p:cNvPr id="1048672" name=""/>
          <p:cNvSpPr txBox="1"/>
          <p:nvPr/>
        </p:nvSpPr>
        <p:spPr>
          <a:xfrm rot="0">
            <a:off x="3127375" y="4489450"/>
            <a:ext cx="2017712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4000" lang="en-US">
                <a:solidFill>
                  <a:srgbClr val="0000CC"/>
                </a:solidFill>
                <a:ea typeface="BZDBT" pitchFamily="2" charset="-122"/>
              </a:rPr>
              <a:t>   360°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9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2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 uiExpand="0" build="whole"/>
      <p:bldP spid="1048672" grpId="0" uiExpand="0" build="whol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3" name=""/>
          <p:cNvSpPr txBox="1"/>
          <p:nvPr/>
        </p:nvSpPr>
        <p:spPr>
          <a:xfrm rot="0">
            <a:off x="0" y="1143000"/>
            <a:ext cx="8893175" cy="3952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2000" lang="zh-CN">
                <a:solidFill>
                  <a:srgbClr val="003300"/>
                </a:solidFill>
              </a:rPr>
              <a:t>（</a:t>
            </a:r>
            <a:r>
              <a:rPr altLang="zh-CN" b="1" sz="2000" lang="en-US">
                <a:solidFill>
                  <a:srgbClr val="003300"/>
                </a:solidFill>
              </a:rPr>
              <a:t>1</a:t>
            </a:r>
            <a:r>
              <a:rPr altLang="en-US" b="1" sz="2000" lang="zh-CN">
                <a:solidFill>
                  <a:srgbClr val="003300"/>
                </a:solidFill>
                <a:ea typeface="BZDBT" pitchFamily="2" charset="-122"/>
              </a:rPr>
              <a:t>）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处爸︽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班爸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躇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典敌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脆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遍爸邦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扳档稗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斑敌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缔爸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罢瓣搬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波半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尝敌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等</a:t>
            </a:r>
            <a:r>
              <a:rPr altLang="en-US" b="1" sz="1600" lang="zh-CN">
                <a:solidFill>
                  <a:srgbClr val="003300"/>
                </a:solidFill>
                <a:ea typeface="BZDBT" pitchFamily="2" charset="-122"/>
              </a:rPr>
              <a:t>半</a:t>
            </a:r>
            <a:r>
              <a:rPr altLang="en-US" b="1" sz="2000" lang="zh-CN">
                <a:solidFill>
                  <a:srgbClr val="003300"/>
                </a:solidFill>
                <a:ea typeface="BZDBT" pitchFamily="2" charset="-122"/>
              </a:rPr>
              <a:t>（</a:t>
            </a:r>
            <a:r>
              <a:rPr altLang="en-US" b="1" sz="2000" lang="zh-CN">
                <a:solidFill>
                  <a:srgbClr val="003300"/>
                </a:solidFill>
              </a:rPr>
              <a:t>      ）</a:t>
            </a:r>
          </a:p>
          <a:p>
            <a:pPr eaLnBrk="1" hangingPunct="1" latinLnBrk="1" lvl="0"/>
            <a:endParaRPr altLang="zh-CN" b="1" lang="en-US">
              <a:solidFill>
                <a:srgbClr val="003300"/>
              </a:solidFill>
              <a:ea typeface="仿宋_GB2312" pitchFamily="49" charset="-122"/>
            </a:endParaRPr>
          </a:p>
          <a:p>
            <a:pPr eaLnBrk="1" hangingPunct="1" latinLnBrk="1" lvl="0"/>
            <a:r>
              <a:rPr altLang="zh-CN" b="1" lang="en-US">
                <a:solidFill>
                  <a:srgbClr val="003300"/>
                </a:solidFill>
                <a:ea typeface="仿宋_GB2312" pitchFamily="49" charset="-122"/>
              </a:rPr>
              <a:t> </a:t>
            </a:r>
          </a:p>
          <a:p>
            <a:pPr eaLnBrk="1" hangingPunct="1" latinLnBrk="1" lvl="0"/>
            <a:r>
              <a:rPr altLang="zh-CN" b="1" lang="en-US">
                <a:solidFill>
                  <a:srgbClr val="003300"/>
                </a:solidFill>
                <a:ea typeface="仿宋_GB2312" pitchFamily="49" charset="-122"/>
              </a:rPr>
              <a:t> （2</a:t>
            </a:r>
            <a:r>
              <a:rPr altLang="en-US" b="1" lang="zh-CN">
                <a:solidFill>
                  <a:srgbClr val="003300"/>
                </a:solidFill>
                <a:ea typeface="仿宋_GB2312" pitchFamily="49" charset="-122"/>
              </a:rPr>
              <a:t>）</a:t>
            </a:r>
            <a:r>
              <a:rPr altLang="zh-CN" b="1" sz="1600" lang="en-US">
                <a:solidFill>
                  <a:srgbClr val="003300"/>
                </a:solidFill>
                <a:ea typeface="BZDBT" pitchFamily="2" charset="-122"/>
              </a:rPr>
              <a:t>贝爸︽</a:t>
            </a:r>
            <a:r>
              <a:rPr altLang="en-US" b="1" sz="1600" lang="zh-CN">
                <a:solidFill>
                  <a:srgbClr val="003300"/>
                </a:solidFill>
                <a:ea typeface="BZDBT" pitchFamily="2" charset="-122"/>
              </a:rPr>
              <a:t>但拜</a:t>
            </a:r>
            <a:r>
              <a:rPr altLang="zh-CN" b="1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003300"/>
                </a:solidFill>
                <a:ea typeface="BZDBT" pitchFamily="2" charset="-122"/>
              </a:rPr>
              <a:t>躇</a:t>
            </a:r>
            <a:r>
              <a:rPr altLang="zh-CN" b="1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003300"/>
                </a:solidFill>
                <a:ea typeface="BZDBT" pitchFamily="2" charset="-122"/>
              </a:rPr>
              <a:t>典敌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脆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遍爸邦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扳档稗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斑敌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缔爸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罢瓣搬拜垂搬邦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波半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尝敌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等半</a:t>
            </a:r>
            <a:r>
              <a:rPr altLang="en-US" b="1" lang="zh-CN">
                <a:solidFill>
                  <a:srgbClr val="003300"/>
                </a:solidFill>
              </a:rPr>
              <a:t>（      ）</a:t>
            </a:r>
          </a:p>
          <a:p>
            <a:pPr eaLnBrk="1" hangingPunct="1" latinLnBrk="1" lvl="0"/>
            <a:endParaRPr altLang="zh-CN" b="1" lang="en-US">
              <a:solidFill>
                <a:srgbClr val="003300"/>
              </a:solidFill>
            </a:endParaRPr>
          </a:p>
          <a:p>
            <a:pPr eaLnBrk="1" hangingPunct="1" latinLnBrk="1" lvl="0"/>
            <a:r>
              <a:rPr altLang="zh-CN" b="1" lang="en-US">
                <a:solidFill>
                  <a:srgbClr val="003300"/>
                </a:solidFill>
              </a:rPr>
              <a:t> （3</a:t>
            </a:r>
            <a:r>
              <a:rPr altLang="zh-CN" b="1" sz="3200" lang="en-US">
                <a:solidFill>
                  <a:srgbClr val="003300"/>
                </a:solidFill>
              </a:rPr>
              <a:t> </a:t>
            </a:r>
            <a:r>
              <a:rPr altLang="zh-CN" b="1" lang="en-US">
                <a:solidFill>
                  <a:srgbClr val="003300"/>
                </a:solidFill>
              </a:rPr>
              <a:t>)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倡搬邦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斑拜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脆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遍爸邦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扳档稗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斑敌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缔爸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罢瓣搬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波半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尝敌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等</a:t>
            </a:r>
            <a:r>
              <a:rPr altLang="en-US" b="1" sz="1600" lang="zh-CN">
                <a:solidFill>
                  <a:srgbClr val="003300"/>
                </a:solidFill>
                <a:ea typeface="BZDBT" pitchFamily="2" charset="-122"/>
              </a:rPr>
              <a:t>半     </a:t>
            </a:r>
            <a:r>
              <a:rPr altLang="en-US" b="1" lang="zh-CN">
                <a:solidFill>
                  <a:srgbClr val="003300"/>
                </a:solidFill>
              </a:rPr>
              <a:t>（       ）</a:t>
            </a:r>
          </a:p>
          <a:p>
            <a:pPr eaLnBrk="1" hangingPunct="1" latinLnBrk="1" lvl="0"/>
            <a:endParaRPr altLang="en-US" b="1" lang="zh-CN">
              <a:solidFill>
                <a:srgbClr val="003300"/>
              </a:solidFill>
            </a:endParaRPr>
          </a:p>
          <a:p>
            <a:pPr eaLnBrk="1" hangingPunct="1" latinLnBrk="1" lvl="0">
              <a:spcBef>
                <a:spcPct val="50000"/>
              </a:spcBef>
            </a:pPr>
            <a:r>
              <a:rPr altLang="zh-CN" b="1" lang="en-US">
                <a:ea typeface="黑体" pitchFamily="2" charset="-122"/>
              </a:rPr>
              <a:t>   ( 4 )</a:t>
            </a:r>
            <a:r>
              <a:rPr altLang="zh-CN" lang="en-US">
                <a:ea typeface="黑体" pitchFamily="2" charset="-122"/>
              </a:rPr>
              <a:t>   </a:t>
            </a:r>
            <a:r>
              <a:rPr altLang="en-US" sz="1600" lang="zh-CN">
                <a:ea typeface="BZDBT" pitchFamily="2" charset="-122"/>
              </a:rPr>
              <a:t>败罢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扳惨爸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编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脆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遍爸邦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扳档稗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斑敌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缔爸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罢瓣搬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宝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波半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尝敌</a:t>
            </a:r>
            <a:r>
              <a:rPr altLang="zh-CN" sz="1600" lang="en-US">
                <a:ea typeface="BZDBT" pitchFamily="2" charset="-122"/>
              </a:rPr>
              <a:t>︽</a:t>
            </a:r>
            <a:r>
              <a:rPr altLang="en-US" sz="1600" lang="zh-CN">
                <a:ea typeface="BZDBT" pitchFamily="2" charset="-122"/>
              </a:rPr>
              <a:t>等半   </a:t>
            </a:r>
            <a:r>
              <a:rPr altLang="en-US" b="1" sz="2000" lang="zh-CN">
                <a:ea typeface="黑体" pitchFamily="2" charset="-122"/>
              </a:rPr>
              <a:t>（</a:t>
            </a:r>
            <a:r>
              <a:rPr altLang="en-US" sz="2000" lang="zh-CN">
                <a:ea typeface="黑体" pitchFamily="2" charset="-122"/>
              </a:rPr>
              <a:t>      </a:t>
            </a:r>
            <a:r>
              <a:rPr altLang="en-US" b="1" lang="zh-CN">
                <a:ea typeface="黑体" pitchFamily="2" charset="-122"/>
              </a:rPr>
              <a:t>）</a:t>
            </a:r>
          </a:p>
          <a:p>
            <a:pPr eaLnBrk="1" hangingPunct="1" latinLnBrk="1" lvl="0">
              <a:spcBef>
                <a:spcPct val="50000"/>
              </a:spcBef>
            </a:pPr>
            <a:r>
              <a:rPr altLang="zh-CN" lang="en-US">
                <a:ea typeface="黑体" pitchFamily="2" charset="-122"/>
              </a:rPr>
              <a:t>    </a:t>
            </a:r>
          </a:p>
          <a:p>
            <a:pPr eaLnBrk="1" hangingPunct="1" latinLnBrk="1" lvl="0">
              <a:spcBef>
                <a:spcPct val="50000"/>
              </a:spcBef>
            </a:pPr>
            <a:r>
              <a:rPr altLang="zh-CN" b="1" lang="en-US">
                <a:ea typeface="黑体" pitchFamily="2" charset="-122"/>
              </a:rPr>
              <a:t>   (  5 )</a:t>
            </a:r>
            <a:r>
              <a:rPr altLang="zh-CN" lang="en-US">
                <a:ea typeface="黑体" pitchFamily="2" charset="-122"/>
              </a:rPr>
              <a:t>   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罢扮稗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拜罢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编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脆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扳档稗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缔爸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罢瓣搬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宝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波半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尝敌</a:t>
            </a:r>
            <a:r>
              <a:rPr altLang="zh-CN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等半  </a:t>
            </a:r>
            <a:r>
              <a:rPr altLang="en-US" b="1" sz="1600" lang="zh-CN">
                <a:latin typeface="BZDBT" pitchFamily="2" charset="-122"/>
                <a:ea typeface="BZDBT" pitchFamily="2" charset="-122"/>
              </a:rPr>
              <a:t>（</a:t>
            </a:r>
            <a:r>
              <a:rPr altLang="en-US" sz="1600" lang="zh-CN">
                <a:latin typeface="BZDBT" pitchFamily="2" charset="-122"/>
                <a:ea typeface="BZDBT" pitchFamily="2" charset="-122"/>
              </a:rPr>
              <a:t>    </a:t>
            </a:r>
            <a:r>
              <a:rPr altLang="en-US" b="1" sz="1600" lang="zh-CN">
                <a:latin typeface="BZDBT" pitchFamily="2" charset="-122"/>
                <a:ea typeface="BZDBT" pitchFamily="2" charset="-122"/>
              </a:rPr>
              <a:t>）</a:t>
            </a:r>
          </a:p>
          <a:p>
            <a:pPr eaLnBrk="1" hangingPunct="1" latinLnBrk="1" lvl="0">
              <a:spcBef>
                <a:spcPct val="50000"/>
              </a:spcBef>
            </a:pPr>
            <a:r>
              <a:rPr altLang="zh-CN" lang="en-US">
                <a:ea typeface="黑体" pitchFamily="2" charset="-122"/>
              </a:rPr>
              <a:t>  </a:t>
            </a:r>
          </a:p>
        </p:txBody>
      </p:sp>
      <p:sp>
        <p:nvSpPr>
          <p:cNvPr id="1048674" name=""/>
          <p:cNvSpPr txBox="1"/>
          <p:nvPr/>
        </p:nvSpPr>
        <p:spPr>
          <a:xfrm rot="0">
            <a:off x="152400" y="5486400"/>
            <a:ext cx="9528175" cy="9461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秤扳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遍爸邦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第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第敌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缔爸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罢瓣搬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拜垂搬邦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宝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波半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尝敌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等半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呈</a:t>
            </a:r>
            <a:r>
              <a:rPr altLang="zh-CN" b="1" lang="en-US">
                <a:solidFill>
                  <a:srgbClr val="FF3300"/>
                </a:solidFill>
                <a:ea typeface="BZDBT" pitchFamily="2" charset="-122"/>
              </a:rPr>
              <a:t>＝360°</a:t>
            </a:r>
            <a:r>
              <a:rPr altLang="zh-CN" b="1" sz="2400" lang="en-US">
                <a:solidFill>
                  <a:srgbClr val="FF3300"/>
                </a:solidFill>
                <a:ea typeface="BZDBT" pitchFamily="2" charset="-122"/>
              </a:rPr>
              <a:t>×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秤扳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遍爸邦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第敌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搬兵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</a:p>
          <a:p>
            <a:pPr eaLnBrk="1" hangingPunct="1" latinLnBrk="1" lvl="0"/>
            <a:endParaRPr altLang="en-US" b="1" sz="1600" lang="zh-CN">
              <a:solidFill>
                <a:srgbClr val="FF3300"/>
              </a:solidFill>
              <a:ea typeface="BZDBT" pitchFamily="2" charset="-122"/>
            </a:endParaRPr>
          </a:p>
          <a:p>
            <a:pPr eaLnBrk="1" hangingPunct="1" latinLnBrk="1" lvl="0"/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柏敌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登稗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itchFamily="2" charset="-122"/>
              </a:rPr>
              <a:t>颁拜</a:t>
            </a:r>
            <a:r>
              <a:rPr altLang="zh-CN" b="1" sz="1600" lang="en-US">
                <a:solidFill>
                  <a:srgbClr val="FF3300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675" name=""/>
          <p:cNvSpPr txBox="1"/>
          <p:nvPr/>
        </p:nvSpPr>
        <p:spPr>
          <a:xfrm rot="0">
            <a:off x="8077200" y="1157287"/>
            <a:ext cx="11430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108°</a:t>
            </a:r>
          </a:p>
        </p:txBody>
      </p:sp>
      <p:sp>
        <p:nvSpPr>
          <p:cNvPr id="1048676" name=""/>
          <p:cNvSpPr txBox="1"/>
          <p:nvPr/>
        </p:nvSpPr>
        <p:spPr>
          <a:xfrm rot="0">
            <a:off x="8096250" y="1981200"/>
            <a:ext cx="6667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72°</a:t>
            </a:r>
            <a:r>
              <a:rPr altLang="zh-CN" b="1" lang="en-US">
                <a:ea typeface="BZDBT" pitchFamily="2" charset="-122"/>
              </a:rPr>
              <a:t>  </a:t>
            </a:r>
            <a:r>
              <a:rPr altLang="zh-CN" lang="en-US">
                <a:ea typeface="BZDBT" pitchFamily="2" charset="-122"/>
              </a:rPr>
              <a:t>  </a:t>
            </a:r>
          </a:p>
        </p:txBody>
      </p:sp>
      <p:sp>
        <p:nvSpPr>
          <p:cNvPr id="1048677" name=""/>
          <p:cNvSpPr txBox="1"/>
          <p:nvPr/>
        </p:nvSpPr>
        <p:spPr>
          <a:xfrm rot="0">
            <a:off x="8077200" y="2743200"/>
            <a:ext cx="7302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 45°</a:t>
            </a:r>
          </a:p>
        </p:txBody>
      </p:sp>
      <p:sp>
        <p:nvSpPr>
          <p:cNvPr id="1048678" name=""/>
          <p:cNvSpPr txBox="1"/>
          <p:nvPr/>
        </p:nvSpPr>
        <p:spPr>
          <a:xfrm rot="0">
            <a:off x="8248650" y="3505200"/>
            <a:ext cx="6667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54°</a:t>
            </a:r>
          </a:p>
        </p:txBody>
      </p:sp>
      <p:sp>
        <p:nvSpPr>
          <p:cNvPr id="1048679" name=""/>
          <p:cNvSpPr txBox="1"/>
          <p:nvPr/>
        </p:nvSpPr>
        <p:spPr>
          <a:xfrm rot="0">
            <a:off x="8324850" y="4343400"/>
            <a:ext cx="6667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itchFamily="2" charset="-122"/>
              </a:rPr>
              <a:t>81°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3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18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23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26" nodeType="clickEffect" presetClass="entr" presetID="4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"/>
                                          </p:val>
                                        </p:tav>
                                        <p:tav tm="50000">
                                          <p:val>
                                            <p:flt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1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36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4" grpId="0" uiExpand="0" build="whole"/>
      <p:bldP spid="1048675" grpId="0" uiExpand="0" build="whole"/>
      <p:bldP spid="1048676" grpId="0" uiExpand="0" build="whole"/>
      <p:bldP spid="1048677" grpId="0" uiExpand="0" build="whole"/>
      <p:bldP spid="1048678" grpId="0" uiExpand="0" build="whole"/>
      <p:bldP spid="1048679" grpId="0" uiExpand="0" build="whol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0" name=""/>
          <p:cNvSpPr/>
          <p:nvPr/>
        </p:nvSpPr>
        <p:spPr>
          <a:xfrm rot="0">
            <a:off x="381000" y="381000"/>
            <a:ext cx="10439400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1200" lang="zh-CN">
                <a:ea typeface="BZDBT" pitchFamily="2" charset="-122"/>
              </a:rPr>
              <a:t>掣罢（</a:t>
            </a:r>
            <a:r>
              <a:rPr altLang="zh-CN" b="1" sz="1200" lang="en-US">
                <a:ea typeface="BZDBT" pitchFamily="2" charset="-122"/>
              </a:rPr>
              <a:t>1</a:t>
            </a:r>
            <a:r>
              <a:rPr altLang="en-US" b="1" sz="1200" lang="zh-CN">
                <a:ea typeface="BZDBT" pitchFamily="2" charset="-122"/>
              </a:rPr>
              <a:t>）伴刀稗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陡敌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惭邦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拜罢伴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佃邦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宝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碘邦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胆办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秤扳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遍爸邦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宝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缔爸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罢瓣搬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拜垂搬邦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宝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成扳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旦邦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地</a:t>
            </a:r>
            <a:r>
              <a:rPr altLang="zh-CN" b="1" sz="1200" lang="en-US">
                <a:ea typeface="BZDBT" pitchFamily="2" charset="-122"/>
              </a:rPr>
              <a:t>︽</a:t>
            </a:r>
            <a:r>
              <a:rPr altLang="en-US" b="1" sz="1200" lang="zh-CN">
                <a:ea typeface="BZDBT" pitchFamily="2" charset="-122"/>
              </a:rPr>
              <a:t>淬</a:t>
            </a:r>
            <a:r>
              <a:rPr altLang="zh-CN" b="1" sz="1400" lang="en-US">
                <a:ea typeface="BZDBT" pitchFamily="2" charset="-122"/>
              </a:rPr>
              <a:t>﹀</a:t>
            </a:r>
            <a:r>
              <a:rPr altLang="zh-CN" b="1" sz="1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zh-CN" b="1" sz="2800" lang="en-US">
                <a:solidFill>
                  <a:schemeClr val="lt1"/>
                </a:solidFill>
                <a:ea typeface="BZDBT" pitchFamily="2" charset="-122"/>
              </a:rPr>
              <a:t>︽</a:t>
            </a:r>
          </a:p>
        </p:txBody>
      </p:sp>
      <p:sp>
        <p:nvSpPr>
          <p:cNvPr id="1048681" name=""/>
          <p:cNvSpPr/>
          <p:nvPr/>
        </p:nvSpPr>
        <p:spPr>
          <a:xfrm rot="0">
            <a:off x="2667000" y="1524000"/>
            <a:ext cx="2514600" cy="3008312"/>
          </a:xfrm>
          <a:custGeom>
            <a:avLst/>
            <a:ahLst/>
            <a:rect l="0" t="0" r="r" b="b"/>
            <a:pathLst>
              <a:path w="98" h="128">
                <a:moveTo>
                  <a:pt x="93" y="128"/>
                </a:moveTo>
                <a:cubicBezTo>
                  <a:pt x="96" y="118"/>
                  <a:pt x="98" y="108"/>
                  <a:pt x="98" y="98"/>
                </a:cubicBezTo>
                <a:cubicBezTo>
                  <a:pt x="98" y="43"/>
                  <a:pt x="54" y="0"/>
                  <a:pt x="0" y="0"/>
                </a:cubicBezTo>
                <a:lnTo>
                  <a:pt x="0" y="98"/>
                </a:lnTo>
                <a:lnTo>
                  <a:pt x="93" y="128"/>
                </a:lnTo>
              </a:path>
            </a:pathLst>
          </a:custGeom>
          <a:solidFill>
            <a:srgbClr val="9999FF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82" name=""/>
          <p:cNvSpPr txBox="1"/>
          <p:nvPr/>
        </p:nvSpPr>
        <p:spPr>
          <a:xfrm rot="305746">
            <a:off x="2819400" y="2514600"/>
            <a:ext cx="1733550" cy="7032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1600" lang="zh-CN">
                <a:latin typeface="BZDBT" pitchFamily="2" charset="-122"/>
                <a:ea typeface="BZDBT" pitchFamily="2" charset="-122"/>
              </a:rPr>
              <a:t>处爸</a:t>
            </a:r>
            <a:r>
              <a:rPr altLang="zh-CN" b="1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600" lang="zh-CN">
                <a:latin typeface="BZDBT" pitchFamily="2" charset="-122"/>
                <a:ea typeface="BZDBT" pitchFamily="2" charset="-122"/>
              </a:rPr>
              <a:t>班爸</a:t>
            </a:r>
            <a:r>
              <a:rPr altLang="zh-CN" b="1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600" lang="zh-CN">
                <a:latin typeface="BZDBT" pitchFamily="2" charset="-122"/>
                <a:ea typeface="BZDBT" pitchFamily="2" charset="-122"/>
              </a:rPr>
              <a:t>躇</a:t>
            </a:r>
            <a:r>
              <a:rPr altLang="zh-CN" b="1" sz="16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sz="1600" lang="zh-CN">
                <a:latin typeface="BZDBT" pitchFamily="2" charset="-122"/>
                <a:ea typeface="BZDBT" pitchFamily="2" charset="-122"/>
              </a:rPr>
              <a:t>典</a:t>
            </a:r>
            <a:r>
              <a:rPr altLang="zh-CN" b="1" sz="1600" lang="en-US">
                <a:latin typeface="BZDBT" pitchFamily="2" charset="-122"/>
                <a:ea typeface="BZDBT" pitchFamily="2" charset="-122"/>
              </a:rPr>
              <a:t>﹀ </a:t>
            </a:r>
            <a:r>
              <a:rPr altLang="zh-CN" b="1" sz="1600" lang="en-US">
                <a:solidFill>
                  <a:srgbClr val="0066CC"/>
                </a:solidFill>
                <a:latin typeface="BZDBT" pitchFamily="2" charset="-122"/>
                <a:ea typeface="BZDBT" pitchFamily="2" charset="-122"/>
              </a:rPr>
              <a:t>. </a:t>
            </a:r>
          </a:p>
          <a:p>
            <a:pPr eaLnBrk="1" hangingPunct="1" latinLnBrk="1" lvl="0">
              <a:spcBef>
                <a:spcPct val="50000"/>
              </a:spcBef>
            </a:pPr>
            <a:r>
              <a:rPr altLang="zh-CN" b="1" sz="1600" lang="en-US"/>
              <a:t>        30%</a:t>
            </a:r>
          </a:p>
        </p:txBody>
      </p:sp>
      <p:sp>
        <p:nvSpPr>
          <p:cNvPr id="1048683" name=""/>
          <p:cNvSpPr txBox="1"/>
          <p:nvPr/>
        </p:nvSpPr>
        <p:spPr>
          <a:xfrm rot="20335636">
            <a:off x="2819400" y="3276600"/>
            <a:ext cx="10668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>
                <a:ea typeface="BZDBT" pitchFamily="2" charset="-122"/>
              </a:rPr>
              <a:t>108°</a:t>
            </a:r>
          </a:p>
        </p:txBody>
      </p:sp>
      <p:sp>
        <p:nvSpPr>
          <p:cNvPr id="1048684" name=""/>
          <p:cNvSpPr/>
          <p:nvPr/>
        </p:nvSpPr>
        <p:spPr>
          <a:xfrm rot="0">
            <a:off x="228600" y="1524000"/>
            <a:ext cx="2514600" cy="2286000"/>
          </a:xfrm>
          <a:custGeom>
            <a:avLst/>
            <a:ahLst/>
            <a:rect l="0" t="0" r="r" b="b"/>
            <a:pathLst>
              <a:path w="97" h="98">
                <a:moveTo>
                  <a:pt x="96" y="0"/>
                </a:moveTo>
                <a:cubicBezTo>
                  <a:pt x="48" y="0"/>
                  <a:pt x="7" y="35"/>
                  <a:pt x="0" y="83"/>
                </a:cubicBezTo>
                <a:lnTo>
                  <a:pt x="97" y="98"/>
                </a:lnTo>
                <a:lnTo>
                  <a:pt x="96" y="0"/>
                </a:lnTo>
              </a:path>
            </a:pathLst>
          </a:custGeom>
          <a:solidFill>
            <a:srgbClr val="660066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85" name=""/>
          <p:cNvSpPr txBox="1"/>
          <p:nvPr/>
        </p:nvSpPr>
        <p:spPr>
          <a:xfrm rot="0">
            <a:off x="685800" y="2590800"/>
            <a:ext cx="22098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solidFill>
                  <a:srgbClr val="00FF00"/>
                </a:solidFill>
                <a:latin typeface="BZDBT" pitchFamily="2" charset="-122"/>
                <a:ea typeface="BZDBT" pitchFamily="2" charset="-122"/>
              </a:rPr>
              <a:t>罢扮稗</a:t>
            </a:r>
            <a:r>
              <a:rPr altLang="zh-CN" b="1" lang="en-US">
                <a:solidFill>
                  <a:srgbClr val="00FF00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solidFill>
                  <a:srgbClr val="00FF00"/>
                </a:solidFill>
                <a:latin typeface="BZDBT" pitchFamily="2" charset="-122"/>
                <a:ea typeface="BZDBT" pitchFamily="2" charset="-122"/>
              </a:rPr>
              <a:t>拜罢 </a:t>
            </a:r>
            <a:r>
              <a:rPr altLang="zh-CN" b="1" lang="en-US">
                <a:solidFill>
                  <a:srgbClr val="FFFF00"/>
                </a:solidFill>
              </a:rPr>
              <a:t>22.5%</a:t>
            </a:r>
          </a:p>
        </p:txBody>
      </p:sp>
      <p:sp>
        <p:nvSpPr>
          <p:cNvPr id="1048686" name=""/>
          <p:cNvSpPr txBox="1"/>
          <p:nvPr/>
        </p:nvSpPr>
        <p:spPr>
          <a:xfrm rot="1716627">
            <a:off x="1744662" y="3144837"/>
            <a:ext cx="8382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sz="2000" lang="en-US">
                <a:solidFill>
                  <a:srgbClr val="00CCFF"/>
                </a:solidFill>
                <a:ea typeface="BZDBT" pitchFamily="2" charset="-122"/>
              </a:rPr>
              <a:t>81°</a:t>
            </a:r>
          </a:p>
        </p:txBody>
      </p:sp>
      <p:sp>
        <p:nvSpPr>
          <p:cNvPr id="1048687" name=""/>
          <p:cNvSpPr/>
          <p:nvPr/>
        </p:nvSpPr>
        <p:spPr>
          <a:xfrm rot="0">
            <a:off x="187325" y="3429000"/>
            <a:ext cx="2555875" cy="1752600"/>
          </a:xfrm>
          <a:custGeom>
            <a:avLst/>
            <a:ahLst/>
            <a:rect l="0" t="0" r="r" b="b"/>
            <a:pathLst>
              <a:path w="99" h="72">
                <a:moveTo>
                  <a:pt x="2" y="0"/>
                </a:moveTo>
                <a:cubicBezTo>
                  <a:pt x="1" y="4"/>
                  <a:pt x="1" y="9"/>
                  <a:pt x="1" y="14"/>
                </a:cubicBezTo>
                <a:cubicBezTo>
                  <a:pt x="0" y="35"/>
                  <a:pt x="7" y="56"/>
                  <a:pt x="20" y="72"/>
                </a:cubicBezTo>
                <a:lnTo>
                  <a:pt x="99" y="15"/>
                </a:lnTo>
                <a:lnTo>
                  <a:pt x="2" y="0"/>
                </a:lnTo>
              </a:path>
            </a:pathLst>
          </a:custGeom>
          <a:solidFill>
            <a:srgbClr val="CCFFFF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88" name=""/>
          <p:cNvSpPr txBox="1"/>
          <p:nvPr/>
        </p:nvSpPr>
        <p:spPr>
          <a:xfrm rot="297267">
            <a:off x="228600" y="3733800"/>
            <a:ext cx="1558925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latin typeface="BZDBT" pitchFamily="2" charset="-122"/>
                <a:ea typeface="BZDBT" pitchFamily="2" charset="-122"/>
              </a:rPr>
              <a:t>倡搬邦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斑拜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﹀ </a:t>
            </a:r>
            <a:r>
              <a:rPr altLang="zh-CN" b="1" lang="en-US"/>
              <a:t>12.5%</a:t>
            </a:r>
          </a:p>
        </p:txBody>
      </p:sp>
      <p:sp>
        <p:nvSpPr>
          <p:cNvPr id="1048689" name=""/>
          <p:cNvSpPr txBox="1"/>
          <p:nvPr/>
        </p:nvSpPr>
        <p:spPr>
          <a:xfrm rot="0">
            <a:off x="1676400" y="3810000"/>
            <a:ext cx="8953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sz="2000" lang="en-US">
                <a:ea typeface="BZDBT" pitchFamily="2" charset="-122"/>
              </a:rPr>
              <a:t>45°</a:t>
            </a:r>
          </a:p>
        </p:txBody>
      </p:sp>
      <p:sp>
        <p:nvSpPr>
          <p:cNvPr id="1048690" name=""/>
          <p:cNvSpPr/>
          <p:nvPr/>
        </p:nvSpPr>
        <p:spPr>
          <a:xfrm rot="0">
            <a:off x="685800" y="3810000"/>
            <a:ext cx="2028825" cy="2278062"/>
          </a:xfrm>
          <a:custGeom>
            <a:avLst/>
            <a:ahLst/>
            <a:rect l="0" t="0" r="r" b="b"/>
            <a:pathLst>
              <a:path w="79" h="97">
                <a:moveTo>
                  <a:pt x="0" y="57"/>
                </a:moveTo>
                <a:cubicBezTo>
                  <a:pt x="18" y="83"/>
                  <a:pt x="47" y="97"/>
                  <a:pt x="79" y="97"/>
                </a:cubicBezTo>
                <a:lnTo>
                  <a:pt x="79" y="0"/>
                </a:lnTo>
                <a:lnTo>
                  <a:pt x="0" y="57"/>
                </a:lnTo>
              </a:path>
            </a:pathLst>
          </a:custGeom>
          <a:solidFill>
            <a:srgbClr val="FFFFCC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91" name=""/>
          <p:cNvSpPr txBox="1"/>
          <p:nvPr/>
        </p:nvSpPr>
        <p:spPr>
          <a:xfrm rot="19876574">
            <a:off x="998537" y="4694237"/>
            <a:ext cx="2176462" cy="7794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latin typeface="BZDBT" pitchFamily="2" charset="-122"/>
                <a:ea typeface="BZDBT" pitchFamily="2" charset="-122"/>
              </a:rPr>
              <a:t>败罢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扳惨爸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︽﹀</a:t>
            </a:r>
            <a:r>
              <a:rPr altLang="zh-CN" lang="en-US">
                <a:latin typeface="宋体" pitchFamily="2" charset="-122"/>
              </a:rPr>
              <a:t>15%</a:t>
            </a:r>
          </a:p>
          <a:p>
            <a:pPr eaLnBrk="1" hangingPunct="1" latinLnBrk="1" lvl="0">
              <a:spcBef>
                <a:spcPct val="50000"/>
              </a:spcBef>
            </a:pPr>
            <a:endParaRPr altLang="zh-CN" b="1" lang="en-US">
              <a:latin typeface="BZDBT" pitchFamily="2" charset="-122"/>
              <a:ea typeface="BZDBT" pitchFamily="2" charset="-122"/>
            </a:endParaRPr>
          </a:p>
        </p:txBody>
      </p:sp>
      <p:sp>
        <p:nvSpPr>
          <p:cNvPr id="1048692" name=""/>
          <p:cNvSpPr txBox="1"/>
          <p:nvPr/>
        </p:nvSpPr>
        <p:spPr>
          <a:xfrm rot="19742176">
            <a:off x="1905000" y="4191000"/>
            <a:ext cx="684212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lang="en-US">
                <a:ea typeface="BZDBT" pitchFamily="2" charset="-122"/>
              </a:rPr>
              <a:t>54°</a:t>
            </a:r>
          </a:p>
        </p:txBody>
      </p:sp>
      <p:sp>
        <p:nvSpPr>
          <p:cNvPr id="1048693" name=""/>
          <p:cNvSpPr/>
          <p:nvPr/>
        </p:nvSpPr>
        <p:spPr>
          <a:xfrm rot="0">
            <a:off x="2743200" y="3810000"/>
            <a:ext cx="2303462" cy="2279650"/>
          </a:xfrm>
          <a:custGeom>
            <a:avLst/>
            <a:ahLst/>
            <a:rect l="0" t="0" r="r" b="b"/>
            <a:pathLst>
              <a:path w="93" h="97">
                <a:moveTo>
                  <a:pt x="0" y="97"/>
                </a:moveTo>
                <a:cubicBezTo>
                  <a:pt x="42" y="97"/>
                  <a:pt x="80" y="70"/>
                  <a:pt x="93" y="30"/>
                </a:cubicBezTo>
                <a:lnTo>
                  <a:pt x="0" y="0"/>
                </a:lnTo>
                <a:lnTo>
                  <a:pt x="0" y="97"/>
                </a:lnTo>
              </a:path>
            </a:pathLst>
          </a:custGeom>
          <a:solidFill>
            <a:srgbClr val="993366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94" name=""/>
          <p:cNvSpPr txBox="1"/>
          <p:nvPr/>
        </p:nvSpPr>
        <p:spPr>
          <a:xfrm rot="0">
            <a:off x="2743200" y="4800600"/>
            <a:ext cx="21336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latin typeface="BZDBT" pitchFamily="2" charset="-122"/>
                <a:ea typeface="BZDBT" pitchFamily="2" charset="-122"/>
              </a:rPr>
              <a:t>贝爸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但拜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躇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b="1" lang="zh-CN">
                <a:latin typeface="BZDBT" pitchFamily="2" charset="-122"/>
                <a:ea typeface="BZDBT" pitchFamily="2" charset="-122"/>
              </a:rPr>
              <a:t>典</a:t>
            </a:r>
            <a:r>
              <a:rPr altLang="zh-CN" b="1" lang="en-US">
                <a:latin typeface="BZDBT" pitchFamily="2" charset="-122"/>
                <a:ea typeface="BZDBT" pitchFamily="2" charset="-122"/>
              </a:rPr>
              <a:t>﹀</a:t>
            </a:r>
            <a:r>
              <a:rPr altLang="zh-CN" b="1" lang="en-US"/>
              <a:t>20%</a:t>
            </a:r>
          </a:p>
        </p:txBody>
      </p:sp>
      <p:sp>
        <p:nvSpPr>
          <p:cNvPr id="1048695" name=""/>
          <p:cNvSpPr txBox="1"/>
          <p:nvPr/>
        </p:nvSpPr>
        <p:spPr>
          <a:xfrm rot="0">
            <a:off x="2895600" y="4267200"/>
            <a:ext cx="11430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zh-CN" b="1" sz="2000" lang="en-US">
                <a:ea typeface="BZDBT" pitchFamily="2" charset="-122"/>
              </a:rPr>
              <a:t>72°</a:t>
            </a:r>
          </a:p>
        </p:txBody>
      </p:sp>
      <p:sp>
        <p:nvSpPr>
          <p:cNvPr id="1048696" name=""/>
          <p:cNvSpPr/>
          <p:nvPr/>
        </p:nvSpPr>
        <p:spPr>
          <a:xfrm rot="0" flipH="1">
            <a:off x="2438400" y="3581400"/>
            <a:ext cx="533400" cy="533400"/>
          </a:xfrm>
          <a:custGeom>
            <a:avLst/>
            <a:ahLst/>
            <a:rect l="0" t="0" r="r" b="b"/>
            <a:pathLst>
              <a:path w="21600" h="21600" fill="none" extrusionOk="0">
                <a:moveTo>
                  <a:pt x="10799" y="0"/>
                </a:moveTo>
                <a:arcTo wR="10800" hR="10800" stAng="16200000" swAng="20897036"/>
              </a:path>
              <a:path w="21600" h="21600" stroke="0">
                <a:moveTo>
                  <a:pt x="10799" y="0"/>
                </a:moveTo>
                <a:arcTo wR="10800" hR="10800" stAng="16200000" swAng="20897036"/>
                <a:lnTo>
                  <a:pt x="10800" y="10800"/>
                </a:lnTo>
                <a:close/>
              </a:path>
            </a:pathLst>
          </a:custGeom>
          <a:noFill/>
          <a:ln w="254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97" name=""/>
          <p:cNvSpPr/>
          <p:nvPr/>
        </p:nvSpPr>
        <p:spPr>
          <a:xfrm rot="0">
            <a:off x="4800600" y="1143000"/>
            <a:ext cx="3924300" cy="154305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 缔爸︽罢瓣搬︽拜垂搬邦︽宝︽成扳︽旦邦︽地︽淬半︽敝拜︽惨邦︽罢爸︽拜罢︽底拜﹀  </a:t>
            </a: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
吧波半︽拜垂搬邦︽拜爸︽缔爸︽罢瓣搬︽拜垂搬邦︽锄拜︽稗邦︽雏敌︽遍爸邦︽颁拜︽</a:t>
            </a: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拜爸︽柏︽绊邦︽雕︽雕敌︽遍爸邦︽颁拜︽搬半︽卞︽伴蠢办︽搬︽扳档稗︽斑﹀</a:t>
            </a: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
</a:t>
            </a:r>
          </a:p>
        </p:txBody>
      </p:sp>
      <p:sp>
        <p:nvSpPr>
          <p:cNvPr id="1048698" name=""/>
          <p:cNvSpPr/>
          <p:nvPr/>
        </p:nvSpPr>
        <p:spPr>
          <a:xfrm rot="0">
            <a:off x="5486400" y="3810000"/>
            <a:ext cx="3124200" cy="19812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       </a:t>
            </a: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  八 缔爸︽罢瓣搬︽拜垂搬邦︽宝︽惭︽残爸︽编邦︽柏︽绊邦︽第︽第邦︽雏敌︽</a:t>
            </a: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
遍爸邦︽颁拜︽宝︽搬兵︽柏︽罢︽档拜︽登稗︽斑︽扳档稗︽卞稗︽底拜﹀</a:t>
            </a: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  </a:t>
            </a: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
</a:t>
            </a:r>
          </a:p>
        </p:txBody>
      </p:sp>
      <p:sp>
        <p:nvSpPr>
          <p:cNvPr id="1048699" name=""/>
          <p:cNvSpPr/>
          <p:nvPr/>
        </p:nvSpPr>
        <p:spPr>
          <a:xfrm rot="0">
            <a:off x="5181600" y="2667000"/>
            <a:ext cx="3686175" cy="7620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笆波半︽拜垂搬邦︽宝邦︽雏敌︽遍爸邦︽颁拜︽拜爸︽缔爸︽罢瓣搬︽拜垂搬邦︽</a:t>
            </a: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 kx="0" sx="100000" sy="100000">
                    <a:srgbClr val="B2B2B2">
                      <a:alpha val="80000"/>
                    </a:srgbClr>
                  </a:outerShdw>
                </a:effectLst>
                <a:latin typeface="BZDBT"/>
                <a:ea typeface="BZDBT"/>
              </a:rPr>
              <a:t>雕︽雕邦︽雏敌︽遍爸邦︽颁拜︽边拜︽宝︽柏︽绊邦︽脆︽伴扯︽搬︽第︽第︽扳档稗︽斑﹀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2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2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3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3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4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4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accel="0" decel="50000" dur="50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5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decel="50000" dur="5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ecel="0" dur="500" fill="hold" id="6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accel="0" decel="50000" dur="1000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67"/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68"/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id="71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3"/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74"/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9"/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80"/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2" grpId="0" uiExpand="0" build="whole"/>
      <p:bldP spid="1048685" grpId="0" uiExpand="0" build="whole"/>
      <p:bldP spid="1048688" grpId="0" uiExpand="0" build="whole"/>
      <p:bldP spid="1048694" grpId="0" uiExpand="0" build="whole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cp:lastModifiedBy>微软中国</cp:lastModifiedBy>
  <dcterms:created xsi:type="dcterms:W3CDTF">1969-12-31T16:00:00Z</dcterms:created>
  <dcterms:modified xsi:type="dcterms:W3CDTF">2017-07-16T12:27:53Z</dcterms:modified>
</cp:coreProperties>
</file>