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3"/>
    <p:sldId id="268" r:id="rId4"/>
    <p:sldId id="260" r:id="rId5"/>
    <p:sldId id="261" r:id="rId6"/>
    <p:sldId id="267" r:id="rId7"/>
    <p:sldId id="275" r:id="rId8"/>
    <p:sldId id="274" r:id="rId9"/>
    <p:sldId id="273" r:id="rId10"/>
    <p:sldId id="277" r:id="rId11"/>
    <p:sldId id="279" r:id="rId12"/>
    <p:sldId id="278" r:id="rId13"/>
    <p:sldId id="285" r:id="rId14"/>
    <p:sldId id="286" r:id="rId15"/>
    <p:sldId id="276" r:id="rId16"/>
    <p:sldId id="284" r:id="rId17"/>
    <p:sldId id="283" r:id="rId18"/>
    <p:sldId id="291" r:id="rId19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pic>
        <p:nvPicPr>
          <p:cNvPr id="3" name="图片 2" descr="t0177642b0de12b0afc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0" y="-3175"/>
            <a:ext cx="12148185" cy="68643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1141730"/>
            <a:ext cx="2247265" cy="21336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255520" y="1649730"/>
            <a:ext cx="10014585" cy="132207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 fontAlgn="auto"/>
            <a:r>
              <a:rPr lang="en-US" altLang="zh-CN" sz="8000" b="1" spc="15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0000"/>
                </a:solidFill>
                <a:effectLst/>
                <a:uFillTx/>
                <a:latin typeface="Himalaya-C" panose="01010100010101010101" charset="0"/>
                <a:ea typeface="BZDMT" panose="02010601030101010101" charset="-122"/>
                <a:cs typeface="Himalaya-C" panose="01010100010101010101" charset="0"/>
              </a:rPr>
              <a:t>ཀོང་པོ་རྒྱ་མདའ་རྫོང་སློབ་འབྲིང་། </a:t>
            </a:r>
            <a:endParaRPr lang="en-US" altLang="zh-CN" sz="8000" b="1" spc="150">
              <a:ln w="12700">
                <a:solidFill>
                  <a:schemeClr val="accent5"/>
                </a:solidFill>
                <a:prstDash val="solid"/>
              </a:ln>
              <a:solidFill>
                <a:srgbClr val="FF0000"/>
              </a:solidFill>
              <a:effectLst/>
              <a:uFillTx/>
              <a:latin typeface="Himalaya-C" panose="01010100010101010101" charset="0"/>
              <a:ea typeface="BZDMT" panose="02010601030101010101" charset="-122"/>
              <a:cs typeface="Himalaya-C" panose="01010100010101010101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241801" y="3458210"/>
            <a:ext cx="6056630" cy="10147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isometricOffAxis1Right">
                <a:rot lat="600000" lon="19500000" rev="0"/>
              </a:camera>
              <a:lightRig rig="threePt" dir="t">
                <a:rot lat="0" lon="0" rev="0"/>
              </a:lightRig>
            </a:scene3d>
            <a:sp3d extrusionH="266700" contourW="12700">
              <a:extrusionClr>
                <a:srgbClr val="A7A7A6"/>
              </a:extrusionClr>
              <a:contourClr>
                <a:srgbClr val="BEBCB9"/>
              </a:contourClr>
            </a:sp3d>
          </a:bodyPr>
          <a:p>
            <a:pPr algn="ctr"/>
            <a:r>
              <a:rPr lang="en-US" altLang="zh-CN" sz="6000" b="1">
                <a:ln w="6600">
                  <a:prstDash val="solid"/>
                </a:ln>
                <a:solidFill>
                  <a:srgbClr val="FF0000"/>
                </a:solidFill>
                <a:effectLst>
                  <a:outerShdw blurRad="63500" dist="342900" dir="720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Himalaya-B" panose="01010100010101010101" charset="0"/>
                <a:ea typeface="BZDMT" panose="02010601030101010101" charset="-122"/>
                <a:cs typeface="Himalaya-B" panose="01010100010101010101" charset="0"/>
              </a:rPr>
              <a:t>བོད་ཡིག་སློབ་དཔྱོད་ཙུའུ། </a:t>
            </a:r>
            <a:endParaRPr lang="en-US" altLang="zh-CN" sz="6000" b="1">
              <a:ln w="6600">
                <a:prstDash val="solid"/>
              </a:ln>
              <a:solidFill>
                <a:srgbClr val="FF0000"/>
              </a:solidFill>
              <a:effectLst>
                <a:outerShdw blurRad="63500" dist="342900" dir="7200000" sy="30000" kx="1300200" algn="ctr" rotWithShape="0">
                  <a:prstClr val="black">
                    <a:alpha val="32000"/>
                  </a:prstClr>
                </a:outerShdw>
              </a:effectLst>
              <a:latin typeface="Himalaya-B" panose="01010100010101010101" charset="0"/>
              <a:ea typeface="BZDMT" panose="02010601030101010101" charset="-122"/>
              <a:cs typeface="Himalaya-B" panose="01010100010101010101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012180" y="5281295"/>
            <a:ext cx="496252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en-US" altLang="zh-CN" sz="4000">
                <a:latin typeface="Himalaya-M" panose="01010100010101010101" charset="0"/>
                <a:ea typeface="BZDMT" panose="02010601030101010101" charset="-122"/>
                <a:cs typeface="Himalaya-M" panose="01010100010101010101" charset="0"/>
              </a:rPr>
              <a:t>བློ་བཟང་ཚུལ་ཁྲིམས། </a:t>
            </a:r>
            <a:endParaRPr lang="en-US" altLang="zh-CN" sz="4000">
              <a:latin typeface="Himalaya-M" panose="01010100010101010101" charset="0"/>
              <a:ea typeface="BZDMT" panose="02010601030101010101" charset="-122"/>
              <a:cs typeface="Himalaya-M" panose="01010100010101010101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pic>
        <p:nvPicPr>
          <p:cNvPr id="3" name="图片 2" descr="t0177642b0de12b0afc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225" y="-3175"/>
            <a:ext cx="12148185" cy="68643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1141730"/>
            <a:ext cx="2247265" cy="21336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508125" y="1041400"/>
            <a:ext cx="62433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en-US" altLang="zh-CN" sz="4400">
                <a:solidFill>
                  <a:srgbClr val="C0000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གོ་དོན་གྱི་དཔེར་བརྗོད། </a:t>
            </a:r>
            <a:r>
              <a:rPr lang="en-US" altLang="zh-CN" sz="4800">
                <a:solidFill>
                  <a:srgbClr val="C0000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༡</a:t>
            </a:r>
            <a:r>
              <a:rPr lang="zh-CN" altLang="en-US" sz="3200">
                <a:solidFill>
                  <a:srgbClr val="C0000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endParaRPr lang="zh-CN" altLang="en-US" sz="3200">
              <a:solidFill>
                <a:srgbClr val="C00000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749425" y="2388235"/>
            <a:ext cx="239839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zh-CN" altLang="en-US" sz="3200">
                <a:solidFill>
                  <a:srgbClr val="C0000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r>
              <a:rPr lang="en-US" altLang="zh-CN" sz="4400">
                <a:solidFill>
                  <a:srgbClr val="C0000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དཔེ་ཅན།</a:t>
            </a:r>
            <a:r>
              <a:rPr lang="zh-CN" altLang="en-US" sz="3200">
                <a:solidFill>
                  <a:srgbClr val="C0000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endParaRPr lang="zh-CN" altLang="en-US" sz="3200">
              <a:solidFill>
                <a:srgbClr val="C00000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878580" y="2385695"/>
            <a:ext cx="422211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zh-CN" altLang="en-US" sz="4400">
                <a:solidFill>
                  <a:srgbClr val="C0000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 </a:t>
            </a:r>
            <a:r>
              <a:rPr lang="en-US" altLang="zh-CN" sz="4400">
                <a:solidFill>
                  <a:srgbClr val="C0000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རྣམ་མང་ཚན་རིག</a:t>
            </a:r>
            <a:endParaRPr lang="en-US" altLang="zh-CN" sz="4400">
              <a:solidFill>
                <a:srgbClr val="C00000"/>
              </a:solidFill>
              <a:latin typeface="Himalaya-J" panose="01010100010101010101" charset="0"/>
              <a:ea typeface="BZDBT" panose="02010601030101010101" pitchFamily="2" charset="-122"/>
              <a:cs typeface="Himalaya-J" panose="01010100010101010101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243570" y="2337435"/>
            <a:ext cx="131000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zh-CN" altLang="en-US" sz="3200">
                <a:solidFill>
                  <a:srgbClr val="00206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r>
              <a:rPr lang="en-US" altLang="zh-CN" sz="4400">
                <a:solidFill>
                  <a:srgbClr val="00206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དཔེ།</a:t>
            </a:r>
            <a:r>
              <a:rPr lang="zh-CN" altLang="en-US" sz="3200">
                <a:solidFill>
                  <a:srgbClr val="00206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endParaRPr lang="zh-CN" altLang="en-US" sz="3200">
              <a:solidFill>
                <a:srgbClr val="002060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859645" y="1868170"/>
            <a:ext cx="161036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zh-CN" altLang="en-US" sz="3200">
                <a:solidFill>
                  <a:srgbClr val="00206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r>
              <a:rPr lang="en-US" altLang="zh-CN" sz="4400">
                <a:solidFill>
                  <a:srgbClr val="00206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མེ་ཏོག</a:t>
            </a:r>
            <a:r>
              <a:rPr lang="zh-CN" altLang="en-US" sz="3200">
                <a:solidFill>
                  <a:srgbClr val="00206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endParaRPr lang="zh-CN" altLang="en-US" sz="3200">
              <a:solidFill>
                <a:srgbClr val="002060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772015" y="3275330"/>
            <a:ext cx="239839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zh-CN" altLang="en-US" sz="3200">
                <a:solidFill>
                  <a:srgbClr val="00206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r>
              <a:rPr lang="en-US" altLang="zh-CN" sz="4400">
                <a:solidFill>
                  <a:srgbClr val="00206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ལྡིང་ཁང་།</a:t>
            </a:r>
            <a:r>
              <a:rPr lang="zh-CN" altLang="en-US" sz="3200">
                <a:solidFill>
                  <a:srgbClr val="00206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endParaRPr lang="zh-CN" altLang="en-US" sz="3200">
              <a:solidFill>
                <a:srgbClr val="002060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12115" y="4588510"/>
            <a:ext cx="187388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zh-CN" altLang="en-US" sz="3200">
                <a:solidFill>
                  <a:srgbClr val="C0000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r>
              <a:rPr lang="en-US" altLang="zh-CN" sz="4400">
                <a:solidFill>
                  <a:srgbClr val="C0000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དཔེ་ཅན།</a:t>
            </a:r>
            <a:r>
              <a:rPr lang="zh-CN" altLang="en-US" sz="3200">
                <a:solidFill>
                  <a:srgbClr val="C0000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endParaRPr lang="zh-CN" altLang="en-US" sz="3200">
              <a:solidFill>
                <a:srgbClr val="C00000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959100" y="4588510"/>
            <a:ext cx="318008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en-US" altLang="zh-CN" sz="4400">
                <a:solidFill>
                  <a:srgbClr val="C0000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བློ་གསལ་གཞོན་ནུ།</a:t>
            </a:r>
            <a:endParaRPr lang="en-US" altLang="zh-CN" sz="4400">
              <a:solidFill>
                <a:srgbClr val="C00000"/>
              </a:solidFill>
              <a:latin typeface="Himalaya-J" panose="01010100010101010101" charset="0"/>
              <a:ea typeface="BZDBT" panose="02010601030101010101" pitchFamily="2" charset="-122"/>
              <a:cs typeface="Himalaya-J" panose="01010100010101010101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223760" y="4780280"/>
            <a:ext cx="137922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zh-CN" altLang="en-US" sz="3200">
                <a:solidFill>
                  <a:srgbClr val="00206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r>
              <a:rPr lang="en-US" altLang="zh-CN" sz="4400">
                <a:solidFill>
                  <a:srgbClr val="00206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དཔེ།</a:t>
            </a:r>
            <a:r>
              <a:rPr lang="zh-CN" altLang="en-US" sz="3200">
                <a:solidFill>
                  <a:srgbClr val="00206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endParaRPr lang="zh-CN" altLang="en-US" sz="3200">
              <a:solidFill>
                <a:srgbClr val="002060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9204325" y="4307840"/>
            <a:ext cx="161036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en-US" altLang="zh-CN" sz="4400">
                <a:solidFill>
                  <a:srgbClr val="00206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བུང་བ།</a:t>
            </a:r>
            <a:r>
              <a:rPr lang="zh-CN" altLang="en-US" sz="3200">
                <a:solidFill>
                  <a:srgbClr val="00206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endParaRPr lang="zh-CN" altLang="en-US" sz="3200">
              <a:solidFill>
                <a:srgbClr val="002060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9171940" y="5546725"/>
            <a:ext cx="161036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en-US" altLang="zh-CN" sz="4400">
                <a:solidFill>
                  <a:srgbClr val="00206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བུ་མོ།</a:t>
            </a:r>
            <a:r>
              <a:rPr lang="zh-CN" altLang="en-US" sz="3200">
                <a:solidFill>
                  <a:srgbClr val="00206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endParaRPr lang="zh-CN" altLang="en-US" sz="3200">
              <a:solidFill>
                <a:srgbClr val="002060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sp>
        <p:nvSpPr>
          <p:cNvPr id="25608" name="左大括号 25607"/>
          <p:cNvSpPr/>
          <p:nvPr/>
        </p:nvSpPr>
        <p:spPr>
          <a:xfrm>
            <a:off x="9679940" y="2083435"/>
            <a:ext cx="346710" cy="2082165"/>
          </a:xfrm>
          <a:prstGeom prst="leftBrace">
            <a:avLst>
              <a:gd name="adj1" fmla="val 42641"/>
              <a:gd name="adj2" fmla="val 50000"/>
            </a:avLst>
          </a:prstGeom>
          <a:noFill/>
          <a:ln w="38100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pPr algn="ctr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" name="左大括号 14"/>
          <p:cNvSpPr/>
          <p:nvPr/>
        </p:nvSpPr>
        <p:spPr>
          <a:xfrm>
            <a:off x="8724265" y="4507865"/>
            <a:ext cx="347980" cy="1878965"/>
          </a:xfrm>
          <a:prstGeom prst="leftBrace">
            <a:avLst>
              <a:gd name="adj1" fmla="val 42641"/>
              <a:gd name="adj2" fmla="val 50000"/>
            </a:avLst>
          </a:prstGeom>
          <a:noFill/>
          <a:ln w="38100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pPr algn="ctr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" name="下箭头 15"/>
          <p:cNvSpPr/>
          <p:nvPr/>
        </p:nvSpPr>
        <p:spPr>
          <a:xfrm rot="16200000">
            <a:off x="3302635" y="2466340"/>
            <a:ext cx="1895475" cy="950922"/>
          </a:xfrm>
          <a:prstGeom prst="downArrow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zh-CN" altLang="en-US" sz="4000">
                <a:solidFill>
                  <a:srgbClr val="0070C0"/>
                </a:solidFill>
                <a:latin typeface="Arial" panose="020B0604020202020204" pitchFamily="34" charset="0"/>
                <a:ea typeface="BZDMT" panose="02010601030101010101" charset="-122"/>
                <a:sym typeface="+mn-ea"/>
              </a:rPr>
              <a:t>↓</a:t>
            </a:r>
            <a:endParaRPr lang="zh-CN" altLang="en-US" sz="4000" b="1">
              <a:ln w="12700">
                <a:solidFill>
                  <a:schemeClr val="accent5"/>
                </a:solidFill>
                <a:prstDash val="solid"/>
              </a:ln>
              <a:solidFill>
                <a:srgbClr val="0070C0"/>
              </a:solidFill>
              <a:effectLst/>
              <a:latin typeface="BZDMT" panose="02010601030101010101" charset="-122"/>
              <a:ea typeface="BZDMT" panose="02010601030101010101" charset="-122"/>
            </a:endParaRPr>
          </a:p>
        </p:txBody>
      </p:sp>
      <p:sp>
        <p:nvSpPr>
          <p:cNvPr id="17" name="下箭头 16"/>
          <p:cNvSpPr/>
          <p:nvPr/>
        </p:nvSpPr>
        <p:spPr>
          <a:xfrm rot="16200000">
            <a:off x="1813560" y="4666615"/>
            <a:ext cx="1895475" cy="950922"/>
          </a:xfrm>
          <a:prstGeom prst="downArrow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zh-CN" altLang="en-US" sz="4000">
                <a:solidFill>
                  <a:srgbClr val="0070C0"/>
                </a:solidFill>
                <a:latin typeface="Arial" panose="020B0604020202020204" pitchFamily="34" charset="0"/>
                <a:ea typeface="BZDMT" panose="02010601030101010101" charset="-122"/>
                <a:sym typeface="+mn-ea"/>
              </a:rPr>
              <a:t>↓</a:t>
            </a:r>
            <a:endParaRPr lang="zh-CN" altLang="en-US" sz="4000" b="1">
              <a:ln w="12700">
                <a:solidFill>
                  <a:schemeClr val="accent5"/>
                </a:solidFill>
                <a:prstDash val="solid"/>
              </a:ln>
              <a:solidFill>
                <a:srgbClr val="0070C0"/>
              </a:solidFill>
              <a:effectLst/>
              <a:latin typeface="BZDMT" panose="02010601030101010101" charset="-122"/>
              <a:ea typeface="BZDMT" panose="02010601030101010101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716395" y="1212215"/>
            <a:ext cx="475361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en-US" altLang="zh-CN" sz="3200"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དུང་དཀར་བློ་བཟང་འཕྲིན་ལས།</a:t>
            </a:r>
            <a:endParaRPr lang="en-US" altLang="zh-CN" sz="3200">
              <a:latin typeface="Himalaya-J" panose="01010100010101010101" charset="0"/>
              <a:ea typeface="BZDBT" panose="02010601030101010101" pitchFamily="2" charset="-122"/>
              <a:cs typeface="Himalaya-J" panose="0101010001010101010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4" presetClass="entr" presetSubtype="0" accel="10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  <p:bldP spid="18" grpId="1"/>
      <p:bldP spid="5" grpId="0"/>
      <p:bldP spid="16" grpId="0"/>
      <p:bldP spid="16" grpId="1"/>
      <p:bldP spid="16" grpId="2"/>
      <p:bldP spid="16" grpId="3"/>
      <p:bldP spid="16" grpId="4"/>
      <p:bldP spid="6" grpId="0"/>
      <p:bldP spid="7" grpId="0"/>
      <p:bldP spid="25608" grpId="0" animBg="1"/>
      <p:bldP spid="8" grpId="0"/>
      <p:bldP spid="9" grpId="0"/>
      <p:bldP spid="10" grpId="0"/>
      <p:bldP spid="17" grpId="0"/>
      <p:bldP spid="11" grpId="0"/>
      <p:bldP spid="12" grpId="0"/>
      <p:bldP spid="15" grpId="0" animBg="1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pic>
        <p:nvPicPr>
          <p:cNvPr id="3" name="图片 2" descr="t0177642b0de12b0afc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0" y="-3175"/>
            <a:ext cx="12148185" cy="68643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1141730"/>
            <a:ext cx="2247265" cy="21336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220595" y="1376045"/>
            <a:ext cx="231330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zh-CN" altLang="en-US" sz="3200">
                <a:solidFill>
                  <a:srgbClr val="C0000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r>
              <a:rPr lang="en-US" altLang="zh-CN" sz="4400">
                <a:solidFill>
                  <a:srgbClr val="C0000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དཔེ་ཅན།</a:t>
            </a:r>
            <a:r>
              <a:rPr lang="zh-CN" altLang="en-US" sz="3200">
                <a:solidFill>
                  <a:srgbClr val="C0000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endParaRPr lang="zh-CN" altLang="en-US" sz="3200">
              <a:solidFill>
                <a:srgbClr val="C00000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747895" y="1388745"/>
            <a:ext cx="364807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zh-CN" altLang="en-US" sz="3200">
                <a:solidFill>
                  <a:srgbClr val="C0000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r>
              <a:rPr lang="en-US" altLang="zh-CN" sz="4400">
                <a:solidFill>
                  <a:srgbClr val="C0000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ཕུལ་བྱུང་གྲུབ་འབྲས།</a:t>
            </a:r>
            <a:endParaRPr lang="en-US" altLang="zh-CN" sz="4400">
              <a:solidFill>
                <a:srgbClr val="C00000"/>
              </a:solidFill>
              <a:latin typeface="Himalaya-J" panose="01010100010101010101" charset="0"/>
              <a:ea typeface="BZDBT" panose="02010601030101010101" pitchFamily="2" charset="-122"/>
              <a:cs typeface="Himalaya-J" panose="01010100010101010101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095115" y="2381250"/>
            <a:ext cx="239839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zh-CN" altLang="en-US" sz="3200">
                <a:solidFill>
                  <a:srgbClr val="00206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r>
              <a:rPr lang="en-US" altLang="zh-CN" sz="4400">
                <a:solidFill>
                  <a:srgbClr val="00206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སྦྲང་རྩི།</a:t>
            </a:r>
            <a:r>
              <a:rPr lang="en-US" altLang="zh-CN" sz="3200">
                <a:solidFill>
                  <a:srgbClr val="00206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r>
              <a:rPr lang="zh-CN" altLang="en-US" sz="3200">
                <a:solidFill>
                  <a:srgbClr val="00206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endParaRPr lang="zh-CN" altLang="en-US" sz="3200">
              <a:solidFill>
                <a:srgbClr val="002060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373880" y="3997960"/>
            <a:ext cx="211963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en-US" altLang="zh-CN" sz="4400">
                <a:solidFill>
                  <a:srgbClr val="00206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ཚང་བཅུད།</a:t>
            </a:r>
            <a:r>
              <a:rPr lang="zh-CN" altLang="en-US" sz="3200">
                <a:solidFill>
                  <a:srgbClr val="00206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endParaRPr lang="zh-CN" altLang="en-US" sz="3200">
              <a:solidFill>
                <a:srgbClr val="002060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129155" y="3216910"/>
            <a:ext cx="167703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zh-CN" altLang="en-US" sz="3200">
                <a:solidFill>
                  <a:srgbClr val="00206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r>
              <a:rPr lang="en-US" altLang="zh-CN" sz="4400">
                <a:solidFill>
                  <a:srgbClr val="00206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དཔེ།</a:t>
            </a:r>
            <a:r>
              <a:rPr lang="zh-CN" altLang="en-US" sz="3200">
                <a:solidFill>
                  <a:srgbClr val="00206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endParaRPr lang="zh-CN" altLang="en-US" sz="3200">
              <a:solidFill>
                <a:srgbClr val="002060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sp>
        <p:nvSpPr>
          <p:cNvPr id="16" name="下箭头 15"/>
          <p:cNvSpPr/>
          <p:nvPr/>
        </p:nvSpPr>
        <p:spPr>
          <a:xfrm rot="16200000">
            <a:off x="3797300" y="1462405"/>
            <a:ext cx="1895475" cy="944485"/>
          </a:xfrm>
          <a:prstGeom prst="downArrow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zh-CN" altLang="en-US" sz="4000">
                <a:solidFill>
                  <a:srgbClr val="0070C0"/>
                </a:solidFill>
                <a:latin typeface="Arial" panose="020B0604020202020204" pitchFamily="34" charset="0"/>
                <a:ea typeface="BZDMT" panose="02010601030101010101" charset="-122"/>
                <a:sym typeface="+mn-ea"/>
              </a:rPr>
              <a:t>↓</a:t>
            </a:r>
            <a:endParaRPr lang="zh-CN" altLang="en-US" sz="4000" b="1">
              <a:ln w="12700">
                <a:solidFill>
                  <a:schemeClr val="accent5"/>
                </a:solidFill>
                <a:prstDash val="solid"/>
              </a:ln>
              <a:solidFill>
                <a:srgbClr val="0070C0"/>
              </a:solidFill>
              <a:effectLst/>
              <a:latin typeface="BZDMT" panose="02010601030101010101" charset="-122"/>
              <a:ea typeface="BZDMT" panose="02010601030101010101" charset="-122"/>
            </a:endParaRPr>
          </a:p>
        </p:txBody>
      </p:sp>
      <p:sp>
        <p:nvSpPr>
          <p:cNvPr id="15" name="左大括号 14"/>
          <p:cNvSpPr/>
          <p:nvPr/>
        </p:nvSpPr>
        <p:spPr>
          <a:xfrm>
            <a:off x="3872230" y="2731135"/>
            <a:ext cx="347980" cy="2193290"/>
          </a:xfrm>
          <a:prstGeom prst="leftBrace">
            <a:avLst>
              <a:gd name="adj1" fmla="val 42641"/>
              <a:gd name="adj2" fmla="val 50000"/>
            </a:avLst>
          </a:prstGeom>
          <a:noFill/>
          <a:ln w="38100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pPr algn="ctr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556" name="文本框 23555"/>
          <p:cNvSpPr txBox="1"/>
          <p:nvPr/>
        </p:nvSpPr>
        <p:spPr>
          <a:xfrm>
            <a:off x="641985" y="5255260"/>
            <a:ext cx="10784840" cy="101473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 fontAlgn="auto">
              <a:lnSpc>
                <a:spcPct val="150000"/>
              </a:lnSpc>
              <a:spcBef>
                <a:spcPct val="200000"/>
              </a:spcBef>
              <a:buClr>
                <a:schemeClr val="tx1"/>
              </a:buClr>
            </a:pPr>
            <a:r>
              <a:rPr lang="en-US" altLang="zh-CN" sz="4000" dirty="0">
                <a:solidFill>
                  <a:srgbClr val="FF000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བློ་གསལ་གྱི་གཞོན་ནུ་ཚོས་ཚན་རིག་གི་གྲུབ་འབྲས་ཉམས་སུ་མྱོང་བའི་ཚུལ།</a:t>
            </a:r>
            <a:r>
              <a:rPr lang="zh-CN" altLang="en-US" sz="2800" dirty="0">
                <a:solidFill>
                  <a:srgbClr val="FF000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endParaRPr lang="zh-CN" altLang="en-US" sz="2800" dirty="0">
              <a:solidFill>
                <a:srgbClr val="FF0000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/>
      <p:bldP spid="2" grpId="0"/>
      <p:bldP spid="7" grpId="0"/>
      <p:bldP spid="15" grpId="0" animBg="1"/>
      <p:bldP spid="9" grpId="0"/>
      <p:bldP spid="5" grpId="0"/>
      <p:bldP spid="235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pic>
        <p:nvPicPr>
          <p:cNvPr id="3" name="图片 2" descr="t0177642b0de12b0afc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225" y="-3175"/>
            <a:ext cx="12148185" cy="68643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1141730"/>
            <a:ext cx="2247265" cy="21336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676400" y="1101725"/>
            <a:ext cx="62433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en-US" altLang="zh-CN" sz="4800">
                <a:solidFill>
                  <a:srgbClr val="C0000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  <a:sym typeface="+mn-ea"/>
              </a:rPr>
              <a:t>གོ་དོན་གྱི་དཔེར་བརྗོད། </a:t>
            </a:r>
            <a:r>
              <a:rPr lang="en-US" altLang="en-US" sz="4800">
                <a:solidFill>
                  <a:srgbClr val="C0000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  <a:sym typeface="+mn-ea"/>
              </a:rPr>
              <a:t>༢</a:t>
            </a:r>
            <a:r>
              <a:rPr lang="zh-CN" altLang="en-US" sz="3200">
                <a:solidFill>
                  <a:srgbClr val="C0000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endParaRPr lang="zh-CN" altLang="en-US" sz="3200">
              <a:solidFill>
                <a:srgbClr val="C00000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075180" y="2370455"/>
            <a:ext cx="183642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zh-CN" altLang="en-US" sz="3200">
                <a:solidFill>
                  <a:srgbClr val="C0000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r>
              <a:rPr lang="en-US" altLang="zh-CN" sz="4400">
                <a:solidFill>
                  <a:srgbClr val="C0000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དཔེ་ཅན།</a:t>
            </a:r>
            <a:r>
              <a:rPr lang="zh-CN" altLang="en-US" sz="3200">
                <a:solidFill>
                  <a:srgbClr val="C0000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endParaRPr lang="zh-CN" altLang="en-US" sz="3200">
              <a:solidFill>
                <a:srgbClr val="C00000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142740" y="2416175"/>
            <a:ext cx="284162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zh-CN" altLang="en-US" sz="4400">
                <a:solidFill>
                  <a:srgbClr val="C0000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 </a:t>
            </a:r>
            <a:r>
              <a:rPr lang="en-US" altLang="zh-CN" sz="4400">
                <a:solidFill>
                  <a:srgbClr val="C0000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མཁྱེན་དཔྱོད།</a:t>
            </a:r>
            <a:endParaRPr lang="en-US" altLang="zh-CN" sz="4400">
              <a:solidFill>
                <a:srgbClr val="C00000"/>
              </a:solidFill>
              <a:latin typeface="Himalaya-J" panose="01010100010101010101" charset="0"/>
              <a:ea typeface="BZDBT" panose="02010601030101010101" pitchFamily="2" charset="-122"/>
              <a:cs typeface="Himalaya-J" panose="01010100010101010101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567295" y="2456815"/>
            <a:ext cx="131000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zh-CN" altLang="en-US" sz="3200">
                <a:solidFill>
                  <a:srgbClr val="00206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r>
              <a:rPr lang="en-US" altLang="zh-CN" sz="4000">
                <a:solidFill>
                  <a:srgbClr val="00206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དཔེ།</a:t>
            </a:r>
            <a:r>
              <a:rPr lang="en-US" altLang="zh-CN" sz="3200">
                <a:solidFill>
                  <a:srgbClr val="00206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r>
              <a:rPr lang="zh-CN" altLang="en-US" sz="3200">
                <a:solidFill>
                  <a:srgbClr val="00206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endParaRPr lang="zh-CN" altLang="en-US" sz="3200">
              <a:solidFill>
                <a:srgbClr val="002060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311005" y="1630680"/>
            <a:ext cx="203517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zh-CN" altLang="en-US" sz="3200">
                <a:solidFill>
                  <a:srgbClr val="00206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r>
              <a:rPr lang="en-US" altLang="zh-CN" sz="4000">
                <a:solidFill>
                  <a:srgbClr val="00206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ནམ་མཁའ།</a:t>
            </a:r>
            <a:r>
              <a:rPr lang="zh-CN" altLang="en-US" sz="3200">
                <a:solidFill>
                  <a:srgbClr val="00206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endParaRPr lang="zh-CN" altLang="en-US" sz="3200">
              <a:solidFill>
                <a:srgbClr val="002060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143365" y="3364230"/>
            <a:ext cx="284289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zh-CN" altLang="en-US" sz="3200">
                <a:solidFill>
                  <a:srgbClr val="00206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r>
              <a:rPr lang="en-US" altLang="zh-CN" sz="4000">
                <a:solidFill>
                  <a:srgbClr val="00206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སྐྱེད་མོས་ཚལ།</a:t>
            </a:r>
            <a:r>
              <a:rPr lang="zh-CN" altLang="en-US" sz="3200">
                <a:solidFill>
                  <a:srgbClr val="00206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endParaRPr lang="zh-CN" altLang="en-US" sz="3200">
              <a:solidFill>
                <a:srgbClr val="002060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53695" y="4574540"/>
            <a:ext cx="201422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zh-CN" altLang="en-US" sz="3200">
                <a:solidFill>
                  <a:srgbClr val="C0000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r>
              <a:rPr lang="en-US" altLang="zh-CN" sz="4400">
                <a:solidFill>
                  <a:srgbClr val="C0000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དཔེ་ཅན།</a:t>
            </a:r>
            <a:r>
              <a:rPr lang="zh-CN" altLang="en-US" sz="3200">
                <a:solidFill>
                  <a:srgbClr val="C0000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endParaRPr lang="zh-CN" altLang="en-US" sz="3200">
              <a:solidFill>
                <a:srgbClr val="C00000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682240" y="4605020"/>
            <a:ext cx="396748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en-US" altLang="zh-CN" sz="4400">
                <a:solidFill>
                  <a:srgbClr val="C0000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ཤེས་བྱའི་ཡོན་ཏན།</a:t>
            </a:r>
            <a:endParaRPr lang="en-US" altLang="zh-CN" sz="4400">
              <a:solidFill>
                <a:srgbClr val="C00000"/>
              </a:solidFill>
              <a:latin typeface="Himalaya-J" panose="01010100010101010101" charset="0"/>
              <a:ea typeface="BZDBT" panose="02010601030101010101" pitchFamily="2" charset="-122"/>
              <a:cs typeface="Himalaya-J" panose="01010100010101010101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873240" y="4811395"/>
            <a:ext cx="137922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zh-CN" altLang="en-US" sz="4400">
                <a:solidFill>
                  <a:srgbClr val="00206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 </a:t>
            </a:r>
            <a:r>
              <a:rPr lang="en-US" altLang="zh-CN" sz="4400">
                <a:solidFill>
                  <a:srgbClr val="00206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དཔེ།</a:t>
            </a:r>
            <a:r>
              <a:rPr lang="zh-CN" altLang="en-US" sz="3200">
                <a:solidFill>
                  <a:srgbClr val="00206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endParaRPr lang="zh-CN" altLang="en-US" sz="3200">
              <a:solidFill>
                <a:srgbClr val="002060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8581390" y="4158615"/>
            <a:ext cx="239839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en-US" altLang="zh-CN" sz="4400">
                <a:solidFill>
                  <a:srgbClr val="00206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རྒྱུ་སྐར།</a:t>
            </a:r>
            <a:r>
              <a:rPr lang="zh-CN" altLang="en-US" sz="3200">
                <a:solidFill>
                  <a:srgbClr val="00206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endParaRPr lang="zh-CN" altLang="en-US" sz="3200">
              <a:solidFill>
                <a:srgbClr val="002060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335010" y="5506085"/>
            <a:ext cx="352996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zh-CN" altLang="en-US" sz="3200">
                <a:solidFill>
                  <a:srgbClr val="00206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r>
              <a:rPr lang="en-US" altLang="zh-CN" sz="4400">
                <a:solidFill>
                  <a:srgbClr val="00206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མེ་ཏོག་བཞད་པ།</a:t>
            </a:r>
            <a:r>
              <a:rPr lang="en-US" altLang="zh-CN" sz="3200">
                <a:solidFill>
                  <a:srgbClr val="00206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r>
              <a:rPr lang="zh-CN" altLang="en-US" sz="3200">
                <a:solidFill>
                  <a:srgbClr val="00206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endParaRPr lang="zh-CN" altLang="en-US" sz="3200">
              <a:solidFill>
                <a:srgbClr val="002060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sp>
        <p:nvSpPr>
          <p:cNvPr id="25608" name="左大括号 25607"/>
          <p:cNvSpPr/>
          <p:nvPr/>
        </p:nvSpPr>
        <p:spPr>
          <a:xfrm>
            <a:off x="9072245" y="1971040"/>
            <a:ext cx="346710" cy="2303145"/>
          </a:xfrm>
          <a:prstGeom prst="leftBrace">
            <a:avLst>
              <a:gd name="adj1" fmla="val 42641"/>
              <a:gd name="adj2" fmla="val 50000"/>
            </a:avLst>
          </a:prstGeom>
          <a:noFill/>
          <a:ln w="38100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pPr algn="ctr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5" name="左大括号 14"/>
          <p:cNvSpPr/>
          <p:nvPr/>
        </p:nvSpPr>
        <p:spPr>
          <a:xfrm>
            <a:off x="8385810" y="4493895"/>
            <a:ext cx="347980" cy="1878965"/>
          </a:xfrm>
          <a:prstGeom prst="leftBrace">
            <a:avLst>
              <a:gd name="adj1" fmla="val 42641"/>
              <a:gd name="adj2" fmla="val 50000"/>
            </a:avLst>
          </a:prstGeom>
          <a:noFill/>
          <a:ln w="38100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pPr algn="ctr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" name="下箭头 15"/>
          <p:cNvSpPr/>
          <p:nvPr/>
        </p:nvSpPr>
        <p:spPr>
          <a:xfrm rot="16200000">
            <a:off x="3302635" y="2466340"/>
            <a:ext cx="1895475" cy="950922"/>
          </a:xfrm>
          <a:prstGeom prst="downArrow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zh-CN" altLang="en-US" sz="4000">
                <a:solidFill>
                  <a:srgbClr val="0070C0"/>
                </a:solidFill>
                <a:latin typeface="Arial" panose="020B0604020202020204" pitchFamily="34" charset="0"/>
                <a:ea typeface="BZDMT" panose="02010601030101010101" charset="-122"/>
                <a:sym typeface="+mn-ea"/>
              </a:rPr>
              <a:t>↓</a:t>
            </a:r>
            <a:endParaRPr lang="zh-CN" altLang="en-US" sz="4000" b="1">
              <a:ln w="12700">
                <a:solidFill>
                  <a:schemeClr val="accent5"/>
                </a:solidFill>
                <a:prstDash val="solid"/>
              </a:ln>
              <a:solidFill>
                <a:srgbClr val="0070C0"/>
              </a:solidFill>
              <a:effectLst/>
              <a:latin typeface="BZDMT" panose="02010601030101010101" charset="-122"/>
              <a:ea typeface="BZDMT" panose="02010601030101010101" charset="-122"/>
            </a:endParaRPr>
          </a:p>
        </p:txBody>
      </p:sp>
      <p:sp>
        <p:nvSpPr>
          <p:cNvPr id="17" name="下箭头 16"/>
          <p:cNvSpPr/>
          <p:nvPr/>
        </p:nvSpPr>
        <p:spPr>
          <a:xfrm rot="16200000">
            <a:off x="1813560" y="4666615"/>
            <a:ext cx="1895475" cy="950922"/>
          </a:xfrm>
          <a:prstGeom prst="downArrow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zh-CN" altLang="en-US" sz="4000">
                <a:solidFill>
                  <a:srgbClr val="0070C0"/>
                </a:solidFill>
                <a:latin typeface="Arial" panose="020B0604020202020204" pitchFamily="34" charset="0"/>
                <a:ea typeface="BZDMT" panose="02010601030101010101" charset="-122"/>
                <a:sym typeface="+mn-ea"/>
              </a:rPr>
              <a:t>↓</a:t>
            </a:r>
            <a:endParaRPr lang="zh-CN" altLang="en-US" sz="4000" b="1">
              <a:ln w="12700">
                <a:solidFill>
                  <a:schemeClr val="accent5"/>
                </a:solidFill>
                <a:prstDash val="solid"/>
              </a:ln>
              <a:solidFill>
                <a:srgbClr val="0070C0"/>
              </a:solidFill>
              <a:effectLst/>
              <a:latin typeface="BZDMT" panose="02010601030101010101" charset="-122"/>
              <a:ea typeface="BZDMT" panose="02010601030101010101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396480" y="1173480"/>
            <a:ext cx="285496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en-US" altLang="zh-CN" sz="4000"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བོད་མཁས་པས།</a:t>
            </a:r>
            <a:endParaRPr lang="en-US" altLang="zh-CN" sz="4000">
              <a:latin typeface="Himalaya-J" panose="01010100010101010101" charset="0"/>
              <a:ea typeface="BZDBT" panose="02010601030101010101" pitchFamily="2" charset="-122"/>
              <a:cs typeface="Himalaya-J" panose="0101010001010101010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  <p:bldP spid="5" grpId="0"/>
      <p:bldP spid="16" grpId="0"/>
      <p:bldP spid="6" grpId="0"/>
      <p:bldP spid="7" grpId="0"/>
      <p:bldP spid="25608" grpId="0" animBg="1"/>
      <p:bldP spid="8" grpId="0"/>
      <p:bldP spid="9" grpId="0"/>
      <p:bldP spid="10" grpId="0"/>
      <p:bldP spid="17" grpId="0"/>
      <p:bldP spid="11" grpId="0"/>
      <p:bldP spid="12" grpId="0"/>
      <p:bldP spid="15" grpId="0" animBg="1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pic>
        <p:nvPicPr>
          <p:cNvPr id="3" name="图片 2" descr="t0177642b0de12b0afc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0" y="-3175"/>
            <a:ext cx="12148185" cy="68643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1141730"/>
            <a:ext cx="2247265" cy="21336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301875" y="1365885"/>
            <a:ext cx="231330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zh-CN" altLang="en-US" sz="3200">
                <a:solidFill>
                  <a:srgbClr val="C0000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r>
              <a:rPr lang="en-US" altLang="zh-CN" sz="4400">
                <a:solidFill>
                  <a:srgbClr val="C0000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དཔེ་ཅན།</a:t>
            </a:r>
            <a:r>
              <a:rPr lang="zh-CN" altLang="en-US" sz="3200">
                <a:solidFill>
                  <a:srgbClr val="C0000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endParaRPr lang="zh-CN" altLang="en-US" sz="3200">
              <a:solidFill>
                <a:srgbClr val="C00000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778375" y="1378585"/>
            <a:ext cx="359537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zh-CN" altLang="en-US" sz="3200">
                <a:solidFill>
                  <a:srgbClr val="C0000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r>
              <a:rPr lang="en-US" altLang="zh-CN" sz="4400">
                <a:solidFill>
                  <a:srgbClr val="C0000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ལེགས་བཤད།</a:t>
            </a:r>
            <a:endParaRPr lang="en-US" altLang="zh-CN" sz="3200">
              <a:solidFill>
                <a:srgbClr val="C00000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220210" y="2387600"/>
            <a:ext cx="239839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en-US" altLang="zh-CN" sz="4400">
                <a:solidFill>
                  <a:srgbClr val="00206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འོད་སྣང་།</a:t>
            </a:r>
            <a:r>
              <a:rPr lang="zh-CN" altLang="en-US" sz="3200">
                <a:solidFill>
                  <a:srgbClr val="00206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endParaRPr lang="zh-CN" altLang="en-US" sz="3200">
              <a:solidFill>
                <a:srgbClr val="002060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983990" y="3973195"/>
            <a:ext cx="400939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en-US" altLang="zh-CN" sz="4400">
                <a:solidFill>
                  <a:srgbClr val="00206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སྦྲང་རྩིའི་ཟེགས་མ།</a:t>
            </a:r>
            <a:r>
              <a:rPr lang="en-US" altLang="zh-CN" sz="3200">
                <a:solidFill>
                  <a:srgbClr val="00206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r>
              <a:rPr lang="zh-CN" altLang="en-US" sz="3200">
                <a:solidFill>
                  <a:srgbClr val="00206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endParaRPr lang="zh-CN" altLang="en-US" sz="3200">
              <a:solidFill>
                <a:srgbClr val="002060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118995" y="3216910"/>
            <a:ext cx="167703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zh-CN" altLang="en-US" sz="3200">
                <a:solidFill>
                  <a:srgbClr val="00206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r>
              <a:rPr lang="en-US" altLang="zh-CN" sz="4400">
                <a:solidFill>
                  <a:srgbClr val="00206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དཔེ།</a:t>
            </a:r>
            <a:r>
              <a:rPr lang="en-US" altLang="zh-CN" sz="3200">
                <a:solidFill>
                  <a:srgbClr val="00206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r>
              <a:rPr lang="zh-CN" altLang="en-US" sz="3200">
                <a:solidFill>
                  <a:srgbClr val="00206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endParaRPr lang="zh-CN" altLang="en-US" sz="3200">
              <a:solidFill>
                <a:srgbClr val="002060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sp>
        <p:nvSpPr>
          <p:cNvPr id="16" name="下箭头 15"/>
          <p:cNvSpPr/>
          <p:nvPr/>
        </p:nvSpPr>
        <p:spPr>
          <a:xfrm rot="16200000">
            <a:off x="4132580" y="1462405"/>
            <a:ext cx="1895475" cy="944485"/>
          </a:xfrm>
          <a:prstGeom prst="downArrow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zh-CN" altLang="en-US" sz="4000">
                <a:solidFill>
                  <a:srgbClr val="0070C0"/>
                </a:solidFill>
                <a:latin typeface="Arial" panose="020B0604020202020204" pitchFamily="34" charset="0"/>
                <a:ea typeface="BZDMT" panose="02010601030101010101" charset="-122"/>
                <a:sym typeface="+mn-ea"/>
              </a:rPr>
              <a:t>↓</a:t>
            </a:r>
            <a:endParaRPr lang="zh-CN" altLang="en-US" sz="4000" b="1">
              <a:ln w="12700">
                <a:solidFill>
                  <a:schemeClr val="accent5"/>
                </a:solidFill>
                <a:prstDash val="solid"/>
              </a:ln>
              <a:solidFill>
                <a:srgbClr val="0070C0"/>
              </a:solidFill>
              <a:effectLst/>
              <a:latin typeface="BZDMT" panose="02010601030101010101" charset="-122"/>
              <a:ea typeface="BZDMT" panose="02010601030101010101" charset="-122"/>
            </a:endParaRPr>
          </a:p>
        </p:txBody>
      </p:sp>
      <p:sp>
        <p:nvSpPr>
          <p:cNvPr id="15" name="左大括号 14"/>
          <p:cNvSpPr/>
          <p:nvPr/>
        </p:nvSpPr>
        <p:spPr>
          <a:xfrm>
            <a:off x="3872230" y="2731135"/>
            <a:ext cx="347980" cy="2193290"/>
          </a:xfrm>
          <a:prstGeom prst="leftBrace">
            <a:avLst>
              <a:gd name="adj1" fmla="val 42641"/>
              <a:gd name="adj2" fmla="val 50000"/>
            </a:avLst>
          </a:prstGeom>
          <a:noFill/>
          <a:ln w="38100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pPr algn="ctr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556" name="文本框 23555"/>
          <p:cNvSpPr txBox="1"/>
          <p:nvPr/>
        </p:nvSpPr>
        <p:spPr>
          <a:xfrm>
            <a:off x="1050290" y="5255260"/>
            <a:ext cx="10259695" cy="110680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 fontAlgn="auto">
              <a:lnSpc>
                <a:spcPct val="150000"/>
              </a:lnSpc>
              <a:spcBef>
                <a:spcPct val="200000"/>
              </a:spcBef>
              <a:buClr>
                <a:schemeClr val="tx1"/>
              </a:buClr>
            </a:pPr>
            <a:r>
              <a:rPr lang="en-US" altLang="zh-CN" sz="4400" dirty="0">
                <a:solidFill>
                  <a:srgbClr val="FF000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བོད་མཁས་པས་སློབ་དཔོན་འབྲུག་པ་སངས་རྒྱས་རྡོ་རྗེ་ལ་བསྟོད་པ། </a:t>
            </a:r>
            <a:r>
              <a:rPr lang="zh-CN" altLang="en-US" sz="2800" dirty="0">
                <a:solidFill>
                  <a:srgbClr val="FF000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endParaRPr lang="zh-CN" altLang="en-US" sz="2800" dirty="0">
              <a:solidFill>
                <a:srgbClr val="FF0000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/>
      <p:bldP spid="2" grpId="0"/>
      <p:bldP spid="7" grpId="0"/>
      <p:bldP spid="15" grpId="0" animBg="1"/>
      <p:bldP spid="9" grpId="0"/>
      <p:bldP spid="5" grpId="0"/>
      <p:bldP spid="2355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pic>
        <p:nvPicPr>
          <p:cNvPr id="3" name="图片 2" descr="t0177642b0de12b0afc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735" y="-3175"/>
            <a:ext cx="12148185" cy="68643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1141730"/>
            <a:ext cx="2247265" cy="2133600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2033270" y="826770"/>
            <a:ext cx="691070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en-US" altLang="zh-CN" sz="4800">
                <a:solidFill>
                  <a:srgbClr val="FF0000"/>
                </a:solidFill>
                <a:latin typeface="Himalaya-J" panose="01010100010101010101" charset="0"/>
                <a:ea typeface="BZDMT" panose="02010601030101010101" charset="-122"/>
                <a:cs typeface="Himalaya-J" panose="01010100010101010101" charset="0"/>
              </a:rPr>
              <a:t>གསུམ་པ།   སྲ་བརྟན་སྦྱང་གཞི།</a:t>
            </a:r>
            <a:r>
              <a:rPr lang="zh-CN" altLang="en-US" sz="3200">
                <a:solidFill>
                  <a:srgbClr val="FF0000"/>
                </a:solidFill>
                <a:latin typeface="BZDMT" panose="02010601030101010101" charset="-122"/>
                <a:ea typeface="BZDMT" panose="02010601030101010101" charset="-122"/>
              </a:rPr>
              <a:t>  </a:t>
            </a:r>
            <a:endParaRPr lang="zh-CN" altLang="en-US" sz="3200">
              <a:solidFill>
                <a:srgbClr val="FF0000"/>
              </a:solidFill>
              <a:latin typeface="BZDMT" panose="02010601030101010101" charset="-122"/>
              <a:ea typeface="BZDMT" panose="0201060103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96950" y="5250815"/>
            <a:ext cx="949515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en-US" altLang="zh-CN" sz="4000">
                <a:solidFill>
                  <a:srgbClr val="00206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༢ གཟུགས་ཅན་གྱི་གཟུགས་ཅན</a:t>
            </a:r>
            <a:r>
              <a:rPr lang="en-US" altLang="en-US" sz="4000">
                <a:solidFill>
                  <a:srgbClr val="00206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་རྒྱན</a:t>
            </a:r>
            <a:r>
              <a:rPr lang="en-US" altLang="zh-CN" sz="4000">
                <a:solidFill>
                  <a:srgbClr val="00206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་ལ་མིང་གཞན་གང་ཟེར།</a:t>
            </a:r>
            <a:r>
              <a:rPr lang="zh-CN" altLang="en-US" sz="4000">
                <a:solidFill>
                  <a:srgbClr val="00206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 </a:t>
            </a:r>
            <a:endParaRPr lang="zh-CN" altLang="en-US" sz="4000">
              <a:solidFill>
                <a:srgbClr val="002060"/>
              </a:solidFill>
              <a:latin typeface="Himalaya-J" panose="01010100010101010101" charset="0"/>
              <a:ea typeface="BZDBT" panose="02010601030101010101" pitchFamily="2" charset="-122"/>
              <a:cs typeface="Himalaya-J" panose="01010100010101010101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847850" y="1679575"/>
            <a:ext cx="922909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en-US" altLang="zh-CN" sz="4000">
                <a:solidFill>
                  <a:srgbClr val="00206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༡ གང་འདྲ་ཞིག་ལ་གཟུགས་ཅན་གྱི་གཟུགས་ཅན་རྒྱན་ཟེར།</a:t>
            </a:r>
            <a:r>
              <a:rPr lang="zh-CN" altLang="en-US" sz="2800">
                <a:solidFill>
                  <a:srgbClr val="00206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 </a:t>
            </a:r>
            <a:endParaRPr lang="zh-CN" altLang="en-US" sz="2800">
              <a:solidFill>
                <a:srgbClr val="002060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018790" y="2288540"/>
            <a:ext cx="7663180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en-US" altLang="zh-CN" sz="3600">
                <a:solidFill>
                  <a:srgbClr val="C0000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  <a:sym typeface="+mn-ea"/>
              </a:rPr>
              <a:t>དཔེ་ཅན་དེ་ཉིད་གཟུགས་གཅིག་ཏུ།།</a:t>
            </a:r>
            <a:endParaRPr lang="en-US" altLang="zh-CN" sz="3600">
              <a:solidFill>
                <a:srgbClr val="C00000"/>
              </a:solidFill>
              <a:latin typeface="Himalaya-J" panose="01010100010101010101" charset="0"/>
              <a:ea typeface="BZDBT" panose="02010601030101010101" pitchFamily="2" charset="-122"/>
              <a:cs typeface="Himalaya-J" panose="01010100010101010101" charset="0"/>
            </a:endParaRPr>
          </a:p>
          <a:p>
            <a:pPr algn="ctr" fontAlgn="auto">
              <a:lnSpc>
                <a:spcPct val="150000"/>
              </a:lnSpc>
            </a:pPr>
            <a:r>
              <a:rPr lang="en-US" altLang="zh-CN" sz="3600">
                <a:solidFill>
                  <a:srgbClr val="C0000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  <a:sym typeface="+mn-ea"/>
              </a:rPr>
              <a:t>བཀོད་རྗེས་དེ་ཡང་གཞན་ཞིག་གི།</a:t>
            </a:r>
            <a:endParaRPr lang="en-US" altLang="zh-CN" sz="3600">
              <a:solidFill>
                <a:srgbClr val="C00000"/>
              </a:solidFill>
              <a:latin typeface="Himalaya-J" panose="01010100010101010101" charset="0"/>
              <a:ea typeface="BZDBT" panose="02010601030101010101" pitchFamily="2" charset="-122"/>
              <a:cs typeface="Himalaya-J" panose="01010100010101010101" charset="0"/>
            </a:endParaRPr>
          </a:p>
          <a:p>
            <a:pPr algn="ctr" fontAlgn="auto">
              <a:lnSpc>
                <a:spcPct val="150000"/>
              </a:lnSpc>
            </a:pPr>
            <a:r>
              <a:rPr lang="en-US" altLang="zh-CN" sz="3600">
                <a:solidFill>
                  <a:srgbClr val="C0000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  <a:sym typeface="+mn-ea"/>
              </a:rPr>
              <a:t>གཟུགས་སུ་བཀོད་པ་འཕར་མ་སྟེ།།</a:t>
            </a:r>
            <a:endParaRPr lang="en-US" altLang="zh-CN" sz="3600">
              <a:solidFill>
                <a:srgbClr val="C00000"/>
              </a:solidFill>
              <a:latin typeface="Himalaya-J" panose="01010100010101010101" charset="0"/>
              <a:ea typeface="BZDBT" panose="02010601030101010101" pitchFamily="2" charset="-122"/>
              <a:cs typeface="Himalaya-J" panose="01010100010101010101" charset="0"/>
            </a:endParaRPr>
          </a:p>
          <a:p>
            <a:pPr algn="ctr" fontAlgn="auto">
              <a:lnSpc>
                <a:spcPct val="150000"/>
              </a:lnSpc>
            </a:pPr>
            <a:r>
              <a:rPr lang="en-US" altLang="zh-CN" sz="3600">
                <a:solidFill>
                  <a:srgbClr val="C0000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  <a:sym typeface="+mn-ea"/>
              </a:rPr>
              <a:t>གཟུགས་ཅན་གྱི་ནི་གཟུགས་ཅན་ནོ།།</a:t>
            </a:r>
            <a:endParaRPr lang="zh-CN" altLang="en-US" sz="3600">
              <a:solidFill>
                <a:srgbClr val="C00000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210050" y="5912485"/>
            <a:ext cx="526669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en-US" altLang="zh-CN" sz="4000">
                <a:solidFill>
                  <a:srgbClr val="C0000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གཟུགས་ཅན་འཕར་མ་ཟེར།</a:t>
            </a:r>
            <a:r>
              <a:rPr lang="zh-CN" altLang="en-US" sz="2800">
                <a:solidFill>
                  <a:srgbClr val="C0000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 </a:t>
            </a:r>
            <a:endParaRPr lang="zh-CN" altLang="en-US" sz="2800">
              <a:solidFill>
                <a:srgbClr val="C00000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858010" y="2288540"/>
            <a:ext cx="181038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zh-CN" altLang="en-US" sz="4400">
                <a:solidFill>
                  <a:srgbClr val="C0000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 </a:t>
            </a:r>
            <a:r>
              <a:rPr lang="en-US" altLang="zh-CN" sz="4400">
                <a:solidFill>
                  <a:srgbClr val="C0000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ལན་དུ། </a:t>
            </a:r>
            <a:r>
              <a:rPr lang="zh-CN" altLang="en-US" sz="2800">
                <a:solidFill>
                  <a:srgbClr val="C0000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 </a:t>
            </a:r>
            <a:endParaRPr lang="zh-CN" altLang="en-US" sz="2800">
              <a:solidFill>
                <a:srgbClr val="C00000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159635" y="5946140"/>
            <a:ext cx="161607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en-US" altLang="zh-CN" sz="4000">
                <a:solidFill>
                  <a:srgbClr val="C0000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ལན་དུ།</a:t>
            </a:r>
            <a:r>
              <a:rPr lang="zh-CN" altLang="en-US" sz="2800">
                <a:solidFill>
                  <a:srgbClr val="C0000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 </a:t>
            </a:r>
            <a:endParaRPr lang="zh-CN" altLang="en-US" sz="2800">
              <a:solidFill>
                <a:srgbClr val="C00000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" grpId="0"/>
      <p:bldP spid="8" grpId="0"/>
      <p:bldP spid="6" grpId="0"/>
      <p:bldP spid="5" grpId="0"/>
      <p:bldP spid="9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pic>
        <p:nvPicPr>
          <p:cNvPr id="3" name="图片 2" descr="t0177642b0de12b0afc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0" y="-3175"/>
            <a:ext cx="12148185" cy="68643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1141730"/>
            <a:ext cx="2247265" cy="21336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967105" y="1009650"/>
            <a:ext cx="1123632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en-US" altLang="zh-CN" sz="4000">
                <a:solidFill>
                  <a:srgbClr val="00206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༣    གཟུགས་རྒྱན་དང་དཔེ་རྒྱན་གཉིས་ལ་འདྲ་བའི་ཆ་དང་</a:t>
            </a:r>
            <a:endParaRPr lang="en-US" altLang="zh-CN" sz="4000">
              <a:solidFill>
                <a:srgbClr val="002060"/>
              </a:solidFill>
              <a:latin typeface="Himalaya-J" panose="01010100010101010101" charset="0"/>
              <a:ea typeface="BZDBT" panose="02010601030101010101" pitchFamily="2" charset="-122"/>
              <a:cs typeface="Himalaya-J" panose="01010100010101010101" charset="0"/>
            </a:endParaRPr>
          </a:p>
          <a:p>
            <a:pPr algn="ctr" fontAlgn="auto">
              <a:lnSpc>
                <a:spcPct val="150000"/>
              </a:lnSpc>
            </a:pPr>
            <a:r>
              <a:rPr lang="en-US" altLang="zh-CN" sz="4000">
                <a:solidFill>
                  <a:srgbClr val="00206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      མི་འདྲ་བའི་ཆ་གང་ཡོད།</a:t>
            </a:r>
            <a:r>
              <a:rPr lang="zh-CN" altLang="en-US" sz="2800">
                <a:solidFill>
                  <a:srgbClr val="00206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 </a:t>
            </a:r>
            <a:endParaRPr lang="zh-CN" altLang="en-US" sz="2800">
              <a:solidFill>
                <a:srgbClr val="002060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438525" y="2411730"/>
            <a:ext cx="286321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en-US" altLang="zh-CN" sz="4400">
                <a:solidFill>
                  <a:srgbClr val="FF000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འདྲ་བའི་ཆ།</a:t>
            </a:r>
            <a:r>
              <a:rPr lang="zh-CN" altLang="en-US" sz="2800">
                <a:solidFill>
                  <a:srgbClr val="FF000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 </a:t>
            </a:r>
            <a:endParaRPr lang="zh-CN" altLang="en-US" sz="2800">
              <a:solidFill>
                <a:srgbClr val="FF0000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488055" y="3337560"/>
            <a:ext cx="823785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གཉིས་ཀ་ལ་དཔེ་དང་དཔེ་ཅན་ཚང་དགོས་པ།</a:t>
            </a:r>
            <a:r>
              <a:rPr lang="zh-CN" altLang="en-US" sz="2800">
                <a:solidFill>
                  <a:srgbClr val="FF000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 </a:t>
            </a:r>
            <a:endParaRPr lang="zh-CN" altLang="en-US" sz="2800">
              <a:solidFill>
                <a:srgbClr val="FF0000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62305" y="4115435"/>
            <a:ext cx="302069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མི་འདྲ་བའི་ཆ།</a:t>
            </a:r>
            <a:r>
              <a:rPr lang="zh-CN" altLang="en-US" sz="2800">
                <a:solidFill>
                  <a:srgbClr val="FF000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endParaRPr lang="zh-CN" altLang="en-US" sz="2800">
              <a:solidFill>
                <a:srgbClr val="FF0000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91185" y="4937125"/>
            <a:ext cx="1154366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en-US" altLang="zh-CN" sz="4400">
                <a:solidFill>
                  <a:srgbClr val="FF000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དཔེ་དང་དཔེ་ཅན་གཉིས་ངོ་བོ་ཐ་དད་དུ་བཀོད་ཡོད་མེད་ཀྱི་ཁྱད་པར་ཡོད།</a:t>
            </a:r>
            <a:r>
              <a:rPr lang="zh-CN" altLang="en-US" sz="4400">
                <a:solidFill>
                  <a:srgbClr val="FF000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 </a:t>
            </a:r>
            <a:endParaRPr lang="zh-CN" altLang="en-US" sz="4400">
              <a:solidFill>
                <a:srgbClr val="FF0000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865630" y="2411730"/>
            <a:ext cx="1701800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zh-CN" altLang="en-US" sz="4400">
                <a:solidFill>
                  <a:srgbClr val="C0000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 </a:t>
            </a:r>
            <a:r>
              <a:rPr lang="en-US" altLang="zh-CN" sz="4400">
                <a:solidFill>
                  <a:srgbClr val="C0000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ལན་དུ།</a:t>
            </a:r>
            <a:r>
              <a:rPr lang="zh-CN" altLang="en-US" sz="2800">
                <a:solidFill>
                  <a:srgbClr val="C0000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 </a:t>
            </a:r>
            <a:endParaRPr lang="zh-CN" altLang="en-US" sz="2800">
              <a:solidFill>
                <a:srgbClr val="C00000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2" grpId="0"/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pic>
        <p:nvPicPr>
          <p:cNvPr id="3" name="图片 2" descr="t0177642b0de12b0afc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0" y="-3175"/>
            <a:ext cx="12148185" cy="68643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1141730"/>
            <a:ext cx="2247265" cy="213360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2028825" y="1917700"/>
            <a:ext cx="9862820" cy="2122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en-US" altLang="zh-CN" sz="4400">
                <a:solidFill>
                  <a:srgbClr val="0070C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༡  རིམ་པ་དང་པོའི་སློབ་མས་བསམ་གཞིག་སྦྱང་གཞི་གསུམ་པ་ ལེགས་སྒྲུབ་བྱེད་རྒྱུ།</a:t>
            </a:r>
            <a:r>
              <a:rPr lang="zh-CN" altLang="en-US" sz="4400">
                <a:solidFill>
                  <a:srgbClr val="0070C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 </a:t>
            </a:r>
            <a:r>
              <a:rPr lang="zh-CN" altLang="en-US" sz="2800">
                <a:solidFill>
                  <a:srgbClr val="0070C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  </a:t>
            </a:r>
            <a:endParaRPr lang="zh-CN" altLang="en-US" sz="2800">
              <a:solidFill>
                <a:srgbClr val="0070C0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411095" y="1050290"/>
            <a:ext cx="644906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en-US" altLang="zh-CN" sz="4800">
                <a:solidFill>
                  <a:srgbClr val="FF0000"/>
                </a:solidFill>
                <a:latin typeface="Himalaya-J" panose="01010100010101010101" charset="0"/>
                <a:ea typeface="BZDMT" panose="02010601030101010101" charset="-122"/>
                <a:cs typeface="Himalaya-J" panose="01010100010101010101" charset="0"/>
              </a:rPr>
              <a:t>བཞི་པ།  སྦྱང་གཞི་བཀོད་སྒྲིག</a:t>
            </a:r>
            <a:r>
              <a:rPr lang="zh-CN" altLang="en-US" sz="3200">
                <a:solidFill>
                  <a:srgbClr val="FF0000"/>
                </a:solidFill>
                <a:latin typeface="BZDMT" panose="02010601030101010101" charset="-122"/>
                <a:ea typeface="BZDMT" panose="02010601030101010101" charset="-122"/>
              </a:rPr>
              <a:t> </a:t>
            </a:r>
            <a:endParaRPr lang="zh-CN" altLang="en-US" sz="3200">
              <a:solidFill>
                <a:srgbClr val="FF0000"/>
              </a:solidFill>
              <a:latin typeface="BZDMT" panose="02010601030101010101" charset="-122"/>
              <a:ea typeface="BZDMT" panose="0201060103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824355" y="4104005"/>
            <a:ext cx="9584055" cy="2122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en-US" altLang="en-US" sz="4400">
                <a:solidFill>
                  <a:srgbClr val="0070C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  <a:sym typeface="+mn-ea"/>
              </a:rPr>
              <a:t>༢</a:t>
            </a:r>
            <a:r>
              <a:rPr lang="en-US" altLang="zh-CN" sz="4400">
                <a:solidFill>
                  <a:srgbClr val="0070C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  <a:sym typeface="+mn-ea"/>
              </a:rPr>
              <a:t> རིམ་པ་དང་པོའི་སློབ་མས་བསམ་གཞིག་སྦྱང་གཞི་</a:t>
            </a:r>
            <a:r>
              <a:rPr lang="en-US" altLang="en-US" sz="4400">
                <a:solidFill>
                  <a:srgbClr val="0070C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  <a:sym typeface="+mn-ea"/>
              </a:rPr>
              <a:t>གཉིས</a:t>
            </a:r>
            <a:r>
              <a:rPr lang="en-US" altLang="zh-CN" sz="4400">
                <a:solidFill>
                  <a:srgbClr val="0070C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  <a:sym typeface="+mn-ea"/>
              </a:rPr>
              <a:t>་པ་ ལེགས་སྒྲུབ་བྱེད་རྒྱུ།</a:t>
            </a:r>
            <a:r>
              <a:rPr lang="zh-CN" altLang="en-US" sz="4400">
                <a:solidFill>
                  <a:srgbClr val="0070C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r>
              <a:rPr lang="zh-CN" altLang="en-US" sz="2800">
                <a:solidFill>
                  <a:srgbClr val="0070C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 </a:t>
            </a:r>
            <a:endParaRPr lang="zh-CN" altLang="en-US" sz="2800">
              <a:solidFill>
                <a:srgbClr val="0070C0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8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pic>
        <p:nvPicPr>
          <p:cNvPr id="3" name="图片 2" descr="t0177642b0de12b0afc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0" y="10795"/>
            <a:ext cx="12148185" cy="68643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1141730"/>
            <a:ext cx="2247265" cy="213360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307975" y="2389505"/>
            <a:ext cx="11593830" cy="378460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 fontAlgn="auto">
              <a:lnSpc>
                <a:spcPct val="150000"/>
              </a:lnSpc>
            </a:pPr>
            <a:r>
              <a:rPr lang="en-US" altLang="zh-CN" sz="8000">
                <a:ln w="25400" cmpd="sng">
                  <a:solidFill>
                    <a:srgbClr val="A38A6E"/>
                  </a:solidFill>
                  <a:prstDash val="solid"/>
                </a:ln>
                <a:solidFill>
                  <a:srgbClr val="C00000"/>
                </a:solidFill>
                <a:effectLst/>
                <a:latin typeface="Himalaya-C" panose="01010100010101010101" charset="0"/>
                <a:ea typeface="BZDMT" panose="02010601030101010101" charset="-122"/>
                <a:cs typeface="Himalaya-C" panose="01010100010101010101" charset="0"/>
              </a:rPr>
              <a:t>ལྷན་རྒྱས་ཀྱིས་སློབ་ཚན་གསན་གཟིགས་གནང་བར་ ཐུགས་རྗེ་ཆེ།</a:t>
            </a:r>
            <a:endParaRPr lang="en-US" altLang="zh-CN" sz="8000">
              <a:ln w="25400" cmpd="sng">
                <a:solidFill>
                  <a:srgbClr val="A38A6E"/>
                </a:solidFill>
                <a:prstDash val="solid"/>
              </a:ln>
              <a:solidFill>
                <a:srgbClr val="C00000"/>
              </a:solidFill>
              <a:effectLst/>
              <a:latin typeface="Himalaya-C" panose="01010100010101010101" charset="0"/>
              <a:ea typeface="BZDMT" panose="02010601030101010101" charset="-122"/>
              <a:cs typeface="Himalaya-C" panose="0101010001010101010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pic>
        <p:nvPicPr>
          <p:cNvPr id="3" name="图片 2" descr="t0177642b0de12b0afc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0" y="-130175"/>
            <a:ext cx="12148185" cy="68643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1141730"/>
            <a:ext cx="2247265" cy="2133600"/>
          </a:xfrm>
          <a:prstGeom prst="rect">
            <a:avLst/>
          </a:prstGeom>
        </p:spPr>
      </p:pic>
      <p:sp>
        <p:nvSpPr>
          <p:cNvPr id="22531" name="标题 22530"/>
          <p:cNvSpPr>
            <a:spLocks noGrp="1"/>
          </p:cNvSpPr>
          <p:nvPr>
            <p:ph type="title"/>
          </p:nvPr>
        </p:nvSpPr>
        <p:spPr>
          <a:xfrm>
            <a:off x="2176145" y="1424305"/>
            <a:ext cx="7685405" cy="1449070"/>
          </a:xfrm>
        </p:spPr>
        <p:txBody>
          <a:bodyPr vert="horz" wrap="square" anchor="ctr">
            <a:normAutofit fontScale="90000"/>
          </a:bodyPr>
          <a:p>
            <a:pPr fontAlgn="base">
              <a:lnSpc>
                <a:spcPct val="150000"/>
              </a:lnSpc>
              <a:spcBef>
                <a:spcPts val="0"/>
              </a:spcBef>
            </a:pPr>
            <a:r>
              <a:rPr lang="en-US" sz="7200" strike="noStrike" noProof="1" dirty="0">
                <a:solidFill>
                  <a:srgbClr val="FF0000"/>
                </a:solidFill>
                <a:latin typeface="Himalaya-B" panose="01010100010101010101" charset="0"/>
                <a:ea typeface="BZDMT" panose="02010601030101010101" charset="-122"/>
                <a:cs typeface="Himalaya-B" panose="01010100010101010101" charset="0"/>
              </a:rPr>
              <a:t>དང་པོ།   བསྐྱར་སྦྱོང་།</a:t>
            </a:r>
            <a:br>
              <a:rPr lang="en-US" altLang="x-none" sz="7200">
                <a:solidFill>
                  <a:srgbClr val="FFFF00"/>
                </a:solidFill>
                <a:latin typeface="Himalaya-B" panose="01010100010101010101" charset="0"/>
                <a:ea typeface="BZDBT" panose="02010601030101010101" pitchFamily="2" charset="-122"/>
                <a:cs typeface="Himalaya-B" panose="01010100010101010101" charset="0"/>
              </a:rPr>
            </a:br>
            <a:endParaRPr lang="en-US" altLang="x-none" sz="7200" strike="noStrike" noProof="1">
              <a:solidFill>
                <a:srgbClr val="FFFF00"/>
              </a:solidFill>
              <a:latin typeface="Himalaya-B" panose="01010100010101010101" charset="0"/>
              <a:ea typeface="BZDBT" panose="02010601030101010101" pitchFamily="2" charset="-122"/>
              <a:cs typeface="Himalaya-B" panose="01010100010101010101" charset="0"/>
            </a:endParaRPr>
          </a:p>
        </p:txBody>
      </p:sp>
      <p:sp>
        <p:nvSpPr>
          <p:cNvPr id="22533" name="文本框 22532"/>
          <p:cNvSpPr txBox="1"/>
          <p:nvPr/>
        </p:nvSpPr>
        <p:spPr>
          <a:xfrm>
            <a:off x="596900" y="3277870"/>
            <a:ext cx="11297285" cy="31381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US" altLang="en-US" sz="440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Himalaya-B" panose="01010100010101010101" charset="0"/>
                <a:ea typeface="BZDBT" panose="02010601030101010101" pitchFamily="2" charset="-122"/>
                <a:cs typeface="Himalaya-B" panose="01010100010101010101" charset="0"/>
              </a:rPr>
              <a:t>ལན།        སྙན་ངག་ཅེས་པ་ནི་རྣ་བར་སྙན་ཅིང་ཡིད་དབང་                                                  </a:t>
            </a:r>
            <a:endParaRPr lang="en-US" altLang="en-US" sz="4400" noProof="1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Himalaya-B" panose="01010100010101010101" charset="0"/>
              <a:ea typeface="BZDBT" panose="02010601030101010101" pitchFamily="2" charset="-122"/>
              <a:cs typeface="Himalaya-B" panose="01010100010101010101" charset="0"/>
            </a:endParaRPr>
          </a:p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US" altLang="en-US" sz="440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Himalaya-B" panose="01010100010101010101" charset="0"/>
                <a:ea typeface="BZDBT" panose="02010601030101010101" pitchFamily="2" charset="-122"/>
                <a:cs typeface="Himalaya-B" panose="01010100010101010101" charset="0"/>
              </a:rPr>
              <a:t>                འཕྲོག་པའི་ཚིག་སྦྱོར་ལ་ཟེར། </a:t>
            </a:r>
            <a:endParaRPr lang="en-US" altLang="en-US" sz="4400" noProof="1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Himalaya-B" panose="01010100010101010101" charset="0"/>
              <a:ea typeface="BZDBT" panose="02010601030101010101" pitchFamily="2" charset="-122"/>
              <a:cs typeface="Himalaya-B" panose="01010100010101010101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903730" y="2324100"/>
            <a:ext cx="742251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en-US" altLang="zh-CN" sz="4800">
                <a:solidFill>
                  <a:srgbClr val="002060"/>
                </a:solidFill>
                <a:latin typeface="Himalaya-B" panose="01010100010101010101" charset="0"/>
                <a:ea typeface="BZDBT" panose="02010601030101010101" pitchFamily="2" charset="-122"/>
                <a:cs typeface="Himalaya-B" panose="01010100010101010101" charset="0"/>
              </a:rPr>
              <a:t>༡     ཅི་ཞིག་ལ་སྙན་ངག་ཟེར།</a:t>
            </a:r>
            <a:endParaRPr lang="en-US" altLang="zh-CN" sz="4800">
              <a:solidFill>
                <a:srgbClr val="002060"/>
              </a:solidFill>
              <a:latin typeface="Himalaya-B" panose="01010100010101010101" charset="0"/>
              <a:ea typeface="BZDBT" panose="02010601030101010101" pitchFamily="2" charset="-122"/>
              <a:cs typeface="Himalaya-B" panose="0101010001010101010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22531" grpId="1"/>
      <p:bldP spid="22531" grpId="2"/>
      <p:bldP spid="22531" grpId="3"/>
      <p:bldP spid="22531" grpId="4"/>
      <p:bldP spid="22531" grpId="5"/>
      <p:bldP spid="22531" grpId="6"/>
      <p:bldP spid="11" grpId="0"/>
      <p:bldP spid="22533" grpId="0"/>
      <p:bldP spid="22533" grpId="1"/>
      <p:bldP spid="22533" grpId="2"/>
      <p:bldP spid="22533" grpId="3"/>
      <p:bldP spid="22533" grpId="4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pic>
        <p:nvPicPr>
          <p:cNvPr id="3" name="图片 2" descr="t0177642b0de12b0afc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0" y="-3175"/>
            <a:ext cx="12148185" cy="68643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1141730"/>
            <a:ext cx="2247265" cy="2133600"/>
          </a:xfrm>
          <a:prstGeom prst="rect">
            <a:avLst/>
          </a:prstGeom>
        </p:spPr>
      </p:pic>
      <p:sp>
        <p:nvSpPr>
          <p:cNvPr id="23555" name="内容占位符 23554"/>
          <p:cNvSpPr>
            <a:spLocks noGrp="1"/>
          </p:cNvSpPr>
          <p:nvPr>
            <p:ph idx="1"/>
          </p:nvPr>
        </p:nvSpPr>
        <p:spPr>
          <a:xfrm>
            <a:off x="2207260" y="1075690"/>
            <a:ext cx="7834630" cy="1512570"/>
          </a:xfrm>
        </p:spPr>
        <p:txBody>
          <a:bodyPr anchor="t">
            <a:noAutofit/>
          </a:bodyPr>
          <a:p>
            <a:pPr fontAlgn="auto">
              <a:lnSpc>
                <a:spcPct val="150000"/>
              </a:lnSpc>
              <a:spcBef>
                <a:spcPct val="200000"/>
              </a:spcBef>
              <a:buClr>
                <a:schemeClr val="tx1"/>
              </a:buClr>
            </a:pPr>
            <a:r>
              <a:rPr lang="en-US" altLang="en-US" sz="3600">
                <a:solidFill>
                  <a:schemeClr val="accent2">
                    <a:lumMod val="50000"/>
                  </a:schemeClr>
                </a:solidFill>
                <a:latin typeface="Himalaya-B" panose="01010100010101010101" charset="0"/>
                <a:ea typeface="BZDBT" panose="02010601030101010101" pitchFamily="2" charset="-122"/>
                <a:cs typeface="Himalaya-B" panose="01010100010101010101" charset="0"/>
              </a:rPr>
              <a:t>༢  «སྙན་ངག་མེ་ལོང་མ་»སུས་བརྩམས་པ་དང་སུའི་སྐུ་རིང་ལ་སུས་བོད་ཡིག་ཏུ་བསྒྱུར་པ་ཡིན། </a:t>
            </a:r>
            <a:endParaRPr lang="en-US" altLang="en-US" sz="3600">
              <a:solidFill>
                <a:schemeClr val="accent2">
                  <a:lumMod val="50000"/>
                </a:schemeClr>
              </a:solidFill>
              <a:latin typeface="Himalaya-B" panose="01010100010101010101" charset="0"/>
              <a:ea typeface="BZDBT" panose="02010601030101010101" pitchFamily="2" charset="-122"/>
              <a:cs typeface="Himalaya-B" panose="01010100010101010101" charset="0"/>
            </a:endParaRPr>
          </a:p>
        </p:txBody>
      </p:sp>
      <p:sp>
        <p:nvSpPr>
          <p:cNvPr id="23556" name="文本框 23555"/>
          <p:cNvSpPr txBox="1"/>
          <p:nvPr/>
        </p:nvSpPr>
        <p:spPr>
          <a:xfrm>
            <a:off x="1060450" y="2978150"/>
            <a:ext cx="10939145" cy="230695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 fontAlgn="auto">
              <a:lnSpc>
                <a:spcPct val="150000"/>
              </a:lnSpc>
              <a:spcBef>
                <a:spcPct val="200000"/>
              </a:spcBef>
              <a:buClr>
                <a:schemeClr val="tx1"/>
              </a:buClr>
            </a:pPr>
            <a:r>
              <a:rPr lang="en-US" altLang="zh-CN" sz="3200" dirty="0">
                <a:solidFill>
                  <a:srgbClr val="FF0000"/>
                </a:solidFill>
                <a:latin typeface="Himalaya-B" panose="01010100010101010101" charset="0"/>
                <a:ea typeface="BZDBT" panose="02010601030101010101" pitchFamily="2" charset="-122"/>
                <a:cs typeface="Himalaya-B" panose="01010100010101010101" charset="0"/>
              </a:rPr>
              <a:t>ལན།              སློབ་དཔོན་དབྱུག་པ་ཅན་གྱིས་བརྩམས་པ་དང་འགྲོ་མགོན་ཆོས་རྒྱལ་      འཕགས་པའི་སྐུ་རིང་ལ་ལོ་ཙྰ་བ་ཤོང་སྟོན་རྡོ་རྗེ་རྒྱལ་མཚན་གྱིས་ས་སྐྱའི་གཙུག་ལག་ཁང་དུ་ཆ་ཚང་བོད་ཡིག་ཏུ་བསྒྱུར་བ་ཡིན། </a:t>
            </a:r>
            <a:endParaRPr lang="en-US" altLang="zh-CN" sz="3200" dirty="0">
              <a:solidFill>
                <a:srgbClr val="FF0000"/>
              </a:solidFill>
              <a:latin typeface="Himalaya-B" panose="01010100010101010101" charset="0"/>
              <a:ea typeface="BZDBT" panose="02010601030101010101" pitchFamily="2" charset="-122"/>
              <a:cs typeface="Himalaya-B" panose="0101010001010101010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  <p:bldP spid="235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pic>
        <p:nvPicPr>
          <p:cNvPr id="3" name="图片 2" descr="t0177642b0de12b0afc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05" y="-3175"/>
            <a:ext cx="12148185" cy="68643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1141730"/>
            <a:ext cx="2247265" cy="21336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05105" y="3667760"/>
            <a:ext cx="231965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en-US" altLang="zh-CN" sz="4400">
                <a:latin typeface="Himalaya-B" panose="01010100010101010101" charset="0"/>
                <a:ea typeface="BZDMT" panose="02010601030101010101" charset="-122"/>
                <a:cs typeface="Himalaya-B" panose="01010100010101010101" charset="0"/>
              </a:rPr>
              <a:t>སྙན་ངག</a:t>
            </a:r>
            <a:endParaRPr lang="en-US" altLang="zh-CN" sz="4400">
              <a:latin typeface="Himalaya-B" panose="01010100010101010101" charset="0"/>
              <a:ea typeface="BZDMT" panose="02010601030101010101" charset="-122"/>
              <a:cs typeface="Himalaya-B" panose="01010100010101010101" charset="0"/>
            </a:endParaRPr>
          </a:p>
        </p:txBody>
      </p:sp>
      <p:sp>
        <p:nvSpPr>
          <p:cNvPr id="25608" name="左大括号 25607"/>
          <p:cNvSpPr/>
          <p:nvPr/>
        </p:nvSpPr>
        <p:spPr>
          <a:xfrm>
            <a:off x="2279015" y="2132965"/>
            <a:ext cx="586105" cy="4424680"/>
          </a:xfrm>
          <a:prstGeom prst="leftBrace">
            <a:avLst>
              <a:gd name="adj1" fmla="val 42641"/>
              <a:gd name="adj2" fmla="val 50000"/>
            </a:avLst>
          </a:prstGeom>
          <a:noFill/>
          <a:ln w="38100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pPr algn="ctr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249170" y="1680845"/>
            <a:ext cx="2319655" cy="1337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en-US" altLang="zh-CN" sz="5400">
                <a:latin typeface="Himalaya-J" panose="01010100010101010101" charset="0"/>
                <a:ea typeface="BZDMT" panose="02010601030101010101" charset="-122"/>
                <a:cs typeface="Himalaya-J" panose="01010100010101010101" charset="0"/>
              </a:rPr>
              <a:t>ལུས།</a:t>
            </a:r>
            <a:endParaRPr lang="en-US" altLang="zh-CN" sz="5400">
              <a:latin typeface="Himalaya-J" panose="01010100010101010101" charset="0"/>
              <a:ea typeface="BZDMT" panose="02010601030101010101" charset="-122"/>
              <a:cs typeface="Himalaya-J" panose="01010100010101010101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576830" y="3921125"/>
            <a:ext cx="181102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en-US" altLang="zh-CN" sz="4800">
                <a:latin typeface="Himalaya-J" panose="01010100010101010101" charset="0"/>
                <a:ea typeface="BZDMT" panose="02010601030101010101" charset="-122"/>
                <a:cs typeface="Himalaya-J" panose="01010100010101010101" charset="0"/>
              </a:rPr>
              <a:t>རྒྱན།</a:t>
            </a:r>
            <a:endParaRPr lang="en-US" altLang="zh-CN" sz="4800">
              <a:latin typeface="Himalaya-J" panose="01010100010101010101" charset="0"/>
              <a:ea typeface="BZDMT" panose="02010601030101010101" charset="-122"/>
              <a:cs typeface="Himalaya-J" panose="01010100010101010101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585720" y="5828665"/>
            <a:ext cx="231965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en-US" altLang="zh-CN" sz="4400">
                <a:latin typeface="Himalaya-J" panose="01010100010101010101" charset="0"/>
                <a:ea typeface="BZDMT" panose="02010601030101010101" charset="-122"/>
                <a:cs typeface="Himalaya-J" panose="01010100010101010101" charset="0"/>
              </a:rPr>
              <a:t>སྐྱོན་སེལ།</a:t>
            </a:r>
            <a:endParaRPr lang="en-US" altLang="zh-CN" sz="4400">
              <a:latin typeface="Himalaya-J" panose="01010100010101010101" charset="0"/>
              <a:ea typeface="BZDMT" panose="02010601030101010101" charset="-122"/>
              <a:cs typeface="Himalaya-J" panose="01010100010101010101" charset="0"/>
            </a:endParaRPr>
          </a:p>
        </p:txBody>
      </p:sp>
      <p:sp>
        <p:nvSpPr>
          <p:cNvPr id="8" name="左大括号 7"/>
          <p:cNvSpPr/>
          <p:nvPr/>
        </p:nvSpPr>
        <p:spPr>
          <a:xfrm>
            <a:off x="3973195" y="1167765"/>
            <a:ext cx="443230" cy="2154555"/>
          </a:xfrm>
          <a:prstGeom prst="leftBrace">
            <a:avLst>
              <a:gd name="adj1" fmla="val 42641"/>
              <a:gd name="adj2" fmla="val 54700"/>
            </a:avLst>
          </a:prstGeom>
          <a:noFill/>
          <a:ln w="38100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pPr algn="ctr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102100" y="972185"/>
            <a:ext cx="270129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en-US" altLang="zh-CN" sz="4000"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ཚིགས་བཅད།</a:t>
            </a:r>
            <a:endParaRPr lang="en-US" altLang="zh-CN" sz="4000"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858260" y="1751965"/>
            <a:ext cx="270129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en-US" altLang="zh-CN" sz="4000"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ཚིག་ལྷུག</a:t>
            </a:r>
            <a:endParaRPr lang="en-US" altLang="zh-CN" sz="4000">
              <a:latin typeface="Himalaya-J" panose="01010100010101010101" charset="0"/>
              <a:ea typeface="BZDBT" panose="02010601030101010101" pitchFamily="2" charset="-122"/>
              <a:cs typeface="Himalaya-J" panose="01010100010101010101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159250" y="2539365"/>
            <a:ext cx="301244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en-US" altLang="zh-CN" sz="4000"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བཅད་ལྷུག་སྤེལ་མ།</a:t>
            </a:r>
            <a:r>
              <a:rPr lang="zh-CN" altLang="en-US" sz="2400">
                <a:latin typeface="BZDBT" panose="02010601030101010101" pitchFamily="2" charset="-122"/>
                <a:ea typeface="BZDBT" panose="02010601030101010101" pitchFamily="2" charset="-122"/>
              </a:rPr>
              <a:t>  </a:t>
            </a:r>
            <a:endParaRPr lang="zh-CN" altLang="en-US" sz="2400"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sp>
        <p:nvSpPr>
          <p:cNvPr id="12" name="左大括号 11"/>
          <p:cNvSpPr/>
          <p:nvPr/>
        </p:nvSpPr>
        <p:spPr>
          <a:xfrm>
            <a:off x="3973195" y="3448685"/>
            <a:ext cx="554990" cy="2169795"/>
          </a:xfrm>
          <a:prstGeom prst="leftBrace">
            <a:avLst>
              <a:gd name="adj1" fmla="val 42641"/>
              <a:gd name="adj2" fmla="val 54700"/>
            </a:avLst>
          </a:prstGeom>
          <a:noFill/>
          <a:ln w="38100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pPr algn="ctr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131310" y="3241675"/>
            <a:ext cx="301244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en-US" altLang="zh-CN" sz="4000"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ཐུན་མོང་རྒྱན།</a:t>
            </a:r>
            <a:r>
              <a:rPr lang="zh-CN" altLang="en-US" sz="2400">
                <a:latin typeface="BZDBT" panose="02010601030101010101" pitchFamily="2" charset="-122"/>
                <a:ea typeface="BZDBT" panose="02010601030101010101" pitchFamily="2" charset="-122"/>
              </a:rPr>
              <a:t>   </a:t>
            </a:r>
            <a:endParaRPr lang="zh-CN" altLang="en-US" sz="2400"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4107180" y="4825365"/>
            <a:ext cx="435165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en-US" altLang="zh-CN" sz="4000"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ཐུན་མོང་མ་ཡིན་པའི་རྒྱན།</a:t>
            </a:r>
            <a:r>
              <a:rPr lang="zh-CN" altLang="en-US" sz="2400">
                <a:latin typeface="BZDBT" panose="02010601030101010101" pitchFamily="2" charset="-122"/>
                <a:ea typeface="BZDBT" panose="02010601030101010101" pitchFamily="2" charset="-122"/>
              </a:rPr>
              <a:t>  </a:t>
            </a:r>
            <a:endParaRPr lang="zh-CN" altLang="en-US" sz="2400"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sp>
        <p:nvSpPr>
          <p:cNvPr id="15" name="左大括号 14"/>
          <p:cNvSpPr/>
          <p:nvPr/>
        </p:nvSpPr>
        <p:spPr>
          <a:xfrm>
            <a:off x="7160895" y="2496820"/>
            <a:ext cx="471805" cy="2115820"/>
          </a:xfrm>
          <a:prstGeom prst="leftBrace">
            <a:avLst>
              <a:gd name="adj1" fmla="val 42641"/>
              <a:gd name="adj2" fmla="val 54700"/>
            </a:avLst>
          </a:prstGeom>
          <a:noFill/>
          <a:ln w="38100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pPr algn="ctr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242810" y="2132965"/>
            <a:ext cx="322516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en-US" altLang="zh-CN" sz="4000"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དོན་རྒྱན། ༣༥</a:t>
            </a:r>
            <a:r>
              <a:rPr lang="zh-CN" altLang="en-US" sz="4000"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 </a:t>
            </a:r>
            <a:endParaRPr lang="zh-CN" altLang="en-US" sz="4000">
              <a:latin typeface="Himalaya-J" panose="01010100010101010101" charset="0"/>
              <a:ea typeface="BZDBT" panose="02010601030101010101" pitchFamily="2" charset="-122"/>
              <a:cs typeface="Himalaya-J" panose="01010100010101010101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7722870" y="2986405"/>
            <a:ext cx="230632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en-US" altLang="zh-CN" sz="4000"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སྒྲ་རྒྱན།  ༣</a:t>
            </a:r>
            <a:r>
              <a:rPr lang="zh-CN" altLang="en-US" sz="2400">
                <a:latin typeface="BZDBT" panose="02010601030101010101" pitchFamily="2" charset="-122"/>
                <a:ea typeface="BZDBT" panose="02010601030101010101" pitchFamily="2" charset="-122"/>
              </a:rPr>
              <a:t>  </a:t>
            </a:r>
            <a:endParaRPr lang="zh-CN" altLang="en-US" sz="2400"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245350" y="3917315"/>
            <a:ext cx="374777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en-US" altLang="zh-CN" sz="4000"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གབ་ཚིག་རྒྱན། ༡༦</a:t>
            </a:r>
            <a:r>
              <a:rPr lang="zh-CN" altLang="en-US" sz="2400">
                <a:latin typeface="BZDBT" panose="02010601030101010101" pitchFamily="2" charset="-122"/>
                <a:ea typeface="BZDBT" panose="02010601030101010101" pitchFamily="2" charset="-122"/>
              </a:rPr>
              <a:t>  </a:t>
            </a:r>
            <a:endParaRPr lang="zh-CN" altLang="en-US" sz="2400"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608" grpId="0" animBg="1"/>
      <p:bldP spid="25608" grpId="1" animBg="1"/>
      <p:bldP spid="25608" grpId="2" animBg="1"/>
      <p:bldP spid="25608" grpId="3" animBg="1"/>
      <p:bldP spid="25608" grpId="4" animBg="1"/>
      <p:bldP spid="25608" grpId="5" animBg="1"/>
      <p:bldP spid="25608" grpId="6" animBg="1"/>
      <p:bldP spid="25608" grpId="7" animBg="1"/>
      <p:bldP spid="25608" grpId="8" animBg="1"/>
      <p:bldP spid="25608" grpId="9" animBg="1"/>
      <p:bldP spid="5" grpId="0"/>
      <p:bldP spid="6" grpId="0"/>
      <p:bldP spid="7" grpId="0"/>
      <p:bldP spid="8" grpId="0" animBg="1"/>
      <p:bldP spid="9" grpId="0"/>
      <p:bldP spid="10" grpId="0"/>
      <p:bldP spid="11" grpId="0"/>
      <p:bldP spid="12" grpId="0" bldLvl="0" animBg="1"/>
      <p:bldP spid="13" grpId="0"/>
      <p:bldP spid="14" grpId="0"/>
      <p:bldP spid="15" grpId="0" animBg="1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pic>
        <p:nvPicPr>
          <p:cNvPr id="3" name="图片 2" descr="t0177642b0de12b0afc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590" y="-3175"/>
            <a:ext cx="12148185" cy="68643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1141730"/>
            <a:ext cx="2247265" cy="2133600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818515" y="3427730"/>
            <a:ext cx="424942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en-US" altLang="zh-CN" sz="4000">
                <a:solidFill>
                  <a:srgbClr val="0070C0"/>
                </a:solidFill>
                <a:latin typeface="Himalaya-J" panose="01010100010101010101" charset="0"/>
                <a:ea typeface="BZDMT" panose="02010601030101010101" charset="-122"/>
                <a:cs typeface="Himalaya-J" panose="01010100010101010101" charset="0"/>
              </a:rPr>
              <a:t>རང་བཞིན་བརྗོད་པའི་རྒྱན། </a:t>
            </a:r>
            <a:r>
              <a:rPr lang="zh-CN" altLang="en-US" sz="2800">
                <a:solidFill>
                  <a:srgbClr val="0070C0"/>
                </a:solidFill>
                <a:latin typeface="BZDMT" panose="02010601030101010101" charset="-122"/>
                <a:ea typeface="BZDMT" panose="02010601030101010101" charset="-122"/>
              </a:rPr>
              <a:t>   </a:t>
            </a:r>
            <a:endParaRPr lang="zh-CN" altLang="en-US" sz="2800">
              <a:solidFill>
                <a:srgbClr val="0070C0"/>
              </a:solidFill>
              <a:latin typeface="BZDMT" panose="02010601030101010101" charset="-122"/>
              <a:ea typeface="BZDMT" panose="0201060103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492750" y="1452245"/>
            <a:ext cx="566674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en-US" altLang="zh-CN" sz="4000"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རིགས་རང་བཞིན་བརྗོད་པའི་རྒྱན།</a:t>
            </a:r>
            <a:r>
              <a:rPr lang="zh-CN" altLang="en-US" sz="2400">
                <a:latin typeface="BZDBT" panose="02010601030101010101" pitchFamily="2" charset="-122"/>
                <a:ea typeface="BZDBT" panose="02010601030101010101" pitchFamily="2" charset="-122"/>
              </a:rPr>
              <a:t>  </a:t>
            </a:r>
            <a:endParaRPr lang="zh-CN" altLang="en-US" sz="2400"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578475" y="2740660"/>
            <a:ext cx="535495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en-US" altLang="zh-CN" sz="4000"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བྱ་བ་རང་བཞིན་བརྗོད་པའི་རྒྱན།</a:t>
            </a:r>
            <a:r>
              <a:rPr lang="en-US" altLang="zh-CN" sz="2400"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r>
              <a:rPr lang="zh-CN" altLang="en-US" sz="2400">
                <a:latin typeface="BZDBT" panose="02010601030101010101" pitchFamily="2" charset="-122"/>
                <a:ea typeface="BZDBT" panose="02010601030101010101" pitchFamily="2" charset="-122"/>
              </a:rPr>
              <a:t>  </a:t>
            </a:r>
            <a:endParaRPr lang="zh-CN" altLang="en-US" sz="2400"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671185" y="3949700"/>
            <a:ext cx="521398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en-US" altLang="zh-CN" sz="4000"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རྫས་རང་བཞིན་</a:t>
            </a:r>
            <a:r>
              <a:rPr lang="en-US" altLang="zh-CN" sz="4000"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  <a:sym typeface="+mn-ea"/>
              </a:rPr>
              <a:t>བརྗོད་པའི་རྒྱན། </a:t>
            </a:r>
            <a:r>
              <a:rPr lang="zh-CN" altLang="en-US" sz="2400">
                <a:latin typeface="BZDBT" panose="02010601030101010101" pitchFamily="2" charset="-122"/>
                <a:ea typeface="BZDBT" panose="02010601030101010101" pitchFamily="2" charset="-122"/>
              </a:rPr>
              <a:t>  </a:t>
            </a:r>
            <a:endParaRPr lang="zh-CN" altLang="en-US" sz="2400"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608320" y="5413375"/>
            <a:ext cx="563816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en-US" altLang="zh-CN" sz="4000"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ཡོན་ཏན་རང་བཞིན་བརྗོད་པའི་རྒྱན། </a:t>
            </a:r>
            <a:r>
              <a:rPr lang="zh-CN" altLang="en-US" sz="2400">
                <a:latin typeface="BZDBT" panose="02010601030101010101" pitchFamily="2" charset="-122"/>
                <a:ea typeface="BZDBT" panose="02010601030101010101" pitchFamily="2" charset="-122"/>
              </a:rPr>
              <a:t>  </a:t>
            </a:r>
            <a:endParaRPr lang="zh-CN" altLang="en-US" sz="2400"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sp>
        <p:nvSpPr>
          <p:cNvPr id="25608" name="左大括号 25607"/>
          <p:cNvSpPr/>
          <p:nvPr/>
        </p:nvSpPr>
        <p:spPr>
          <a:xfrm>
            <a:off x="5153660" y="1696085"/>
            <a:ext cx="586105" cy="4424680"/>
          </a:xfrm>
          <a:prstGeom prst="leftBrace">
            <a:avLst>
              <a:gd name="adj1" fmla="val 42641"/>
              <a:gd name="adj2" fmla="val 50000"/>
            </a:avLst>
          </a:prstGeom>
          <a:noFill/>
          <a:ln w="38100" cap="flat" cmpd="sng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pPr algn="ctr"/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5608" grpId="0" animBg="1"/>
      <p:bldP spid="2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pic>
        <p:nvPicPr>
          <p:cNvPr id="3" name="图片 2" descr="t0177642b0de12b0afc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590" y="-3175"/>
            <a:ext cx="12148185" cy="68643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1141730"/>
            <a:ext cx="2247265" cy="2133600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4260215" y="880745"/>
            <a:ext cx="4271645" cy="1337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en-US" altLang="zh-CN" sz="5400">
                <a:solidFill>
                  <a:srgbClr val="0070C0"/>
                </a:solidFill>
                <a:latin typeface="Himalaya-B" panose="01010100010101010101" charset="0"/>
                <a:ea typeface="BZDMT" panose="02010601030101010101" charset="-122"/>
                <a:cs typeface="Himalaya-B" panose="01010100010101010101" charset="0"/>
              </a:rPr>
              <a:t>དཔེ་རྒྱན།  ༣༢</a:t>
            </a:r>
            <a:r>
              <a:rPr lang="zh-CN" altLang="en-US" sz="5400">
                <a:solidFill>
                  <a:srgbClr val="0070C0"/>
                </a:solidFill>
                <a:latin typeface="Himalaya-B" panose="01010100010101010101" charset="0"/>
                <a:ea typeface="BZDMT" panose="02010601030101010101" charset="-122"/>
                <a:cs typeface="Himalaya-B" panose="01010100010101010101" charset="0"/>
              </a:rPr>
              <a:t> </a:t>
            </a:r>
            <a:r>
              <a:rPr lang="zh-CN" altLang="en-US" sz="3200">
                <a:solidFill>
                  <a:srgbClr val="0070C0"/>
                </a:solidFill>
                <a:latin typeface="BZDMT" panose="02010601030101010101" charset="-122"/>
                <a:ea typeface="BZDMT" panose="02010601030101010101" charset="-122"/>
              </a:rPr>
              <a:t>    </a:t>
            </a:r>
            <a:endParaRPr lang="zh-CN" altLang="en-US" sz="3200">
              <a:solidFill>
                <a:srgbClr val="0070C0"/>
              </a:solidFill>
              <a:latin typeface="BZDMT" panose="02010601030101010101" charset="-122"/>
              <a:ea typeface="BZDMT" panose="02010601030101010101" charset="-122"/>
            </a:endParaRPr>
          </a:p>
        </p:txBody>
      </p:sp>
      <p:sp>
        <p:nvSpPr>
          <p:cNvPr id="23556" name="文本框 23555"/>
          <p:cNvSpPr txBox="1"/>
          <p:nvPr/>
        </p:nvSpPr>
        <p:spPr>
          <a:xfrm>
            <a:off x="1414780" y="3271520"/>
            <a:ext cx="10584815" cy="286131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 fontAlgn="auto">
              <a:lnSpc>
                <a:spcPct val="150000"/>
              </a:lnSpc>
              <a:spcBef>
                <a:spcPct val="200000"/>
              </a:spcBef>
              <a:buClr>
                <a:schemeClr val="tx1"/>
              </a:buClr>
            </a:pPr>
            <a:r>
              <a:rPr lang="en-US" altLang="zh-CN" sz="4000" dirty="0">
                <a:solidFill>
                  <a:srgbClr val="FF000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ཆོས་དཔེ།  དངོས་དཔེ།  ཕུལ་བྱུང་དཔེ། རབ་བཏགས་དཔེ།  རྨད་བྱུང་དཔེ། ཐེ་ཚོམ་དཔེ།  སྨད་པའི་དཔེ།  བརྗོད་འདོད་དཔེ།  མང་བའི་དཔེ།  ཟླ་བོ་དངོས་པོའི་དཔེ། </a:t>
            </a:r>
            <a:endParaRPr lang="en-US" altLang="zh-CN" sz="4000" dirty="0">
              <a:solidFill>
                <a:srgbClr val="FF0000"/>
              </a:solidFill>
              <a:latin typeface="Himalaya-J" panose="01010100010101010101" charset="0"/>
              <a:ea typeface="BZDBT" panose="02010601030101010101" pitchFamily="2" charset="-122"/>
              <a:cs typeface="Himalaya-J" panose="01010100010101010101" charset="0"/>
            </a:endParaRPr>
          </a:p>
        </p:txBody>
      </p:sp>
      <p:sp>
        <p:nvSpPr>
          <p:cNvPr id="2" name="下箭头 1"/>
          <p:cNvSpPr/>
          <p:nvPr/>
        </p:nvSpPr>
        <p:spPr>
          <a:xfrm>
            <a:off x="5318760" y="2254885"/>
            <a:ext cx="1626870" cy="1344125"/>
          </a:xfrm>
          <a:prstGeom prst="downArrow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zh-CN" altLang="en-US" sz="6000">
                <a:solidFill>
                  <a:srgbClr val="0070C0"/>
                </a:solidFill>
                <a:latin typeface="Arial" panose="020B0604020202020204" pitchFamily="34" charset="0"/>
                <a:ea typeface="BZDMT" panose="02010601030101010101" charset="-122"/>
                <a:sym typeface="+mn-ea"/>
              </a:rPr>
              <a:t>↓</a:t>
            </a:r>
            <a:endParaRPr lang="zh-CN" altLang="en-US" sz="6000" b="1">
              <a:ln w="12700">
                <a:solidFill>
                  <a:schemeClr val="accent5"/>
                </a:solidFill>
                <a:prstDash val="solid"/>
              </a:ln>
              <a:solidFill>
                <a:srgbClr val="0070C0"/>
              </a:solidFill>
              <a:effectLst/>
              <a:latin typeface="Arial" panose="020B0604020202020204" pitchFamily="34" charset="0"/>
              <a:ea typeface="BZDMT" panose="0201060103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14" grpId="2"/>
      <p:bldP spid="14" grpId="3"/>
      <p:bldP spid="14" grpId="4"/>
      <p:bldP spid="2" grpId="0"/>
      <p:bldP spid="2" grpId="1"/>
      <p:bldP spid="23556" grpId="1"/>
      <p:bldP spid="23556" grpId="2"/>
      <p:bldP spid="23556" grpId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pic>
        <p:nvPicPr>
          <p:cNvPr id="3" name="图片 2" descr="t0177642b0de12b0afc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225" y="-3175"/>
            <a:ext cx="12148185" cy="68643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25" y="1148080"/>
            <a:ext cx="2247265" cy="2133600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4432935" y="972185"/>
            <a:ext cx="385127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en-US" altLang="zh-CN" sz="4800">
                <a:solidFill>
                  <a:srgbClr val="0070C0"/>
                </a:solidFill>
                <a:latin typeface="Himalaya-J" panose="01010100010101010101" charset="0"/>
                <a:ea typeface="BZDMT" panose="02010601030101010101" charset="-122"/>
                <a:cs typeface="Himalaya-J" panose="01010100010101010101" charset="0"/>
              </a:rPr>
              <a:t>གཟུགས་རྒྱན།  ༢༠</a:t>
            </a:r>
            <a:r>
              <a:rPr lang="zh-CN" altLang="en-US" sz="3200">
                <a:solidFill>
                  <a:srgbClr val="0070C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r>
              <a:rPr lang="zh-CN" altLang="en-US" sz="3200">
                <a:solidFill>
                  <a:srgbClr val="0070C0"/>
                </a:solidFill>
                <a:latin typeface="BZDMT" panose="02010601030101010101" charset="-122"/>
                <a:ea typeface="BZDMT" panose="02010601030101010101" charset="-122"/>
              </a:rPr>
              <a:t>   </a:t>
            </a:r>
            <a:endParaRPr lang="zh-CN" altLang="en-US" sz="3200">
              <a:solidFill>
                <a:srgbClr val="0070C0"/>
              </a:solidFill>
              <a:latin typeface="BZDMT" panose="02010601030101010101" charset="-122"/>
              <a:ea typeface="BZDMT" panose="02010601030101010101" charset="-122"/>
            </a:endParaRPr>
          </a:p>
        </p:txBody>
      </p:sp>
      <p:sp>
        <p:nvSpPr>
          <p:cNvPr id="23556" name="文本框 23555"/>
          <p:cNvSpPr txBox="1"/>
          <p:nvPr/>
        </p:nvSpPr>
        <p:spPr>
          <a:xfrm>
            <a:off x="1331595" y="2715260"/>
            <a:ext cx="10729595" cy="286131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algn="ctr" fontAlgn="auto">
              <a:lnSpc>
                <a:spcPct val="150000"/>
              </a:lnSpc>
              <a:spcBef>
                <a:spcPct val="200000"/>
              </a:spcBef>
              <a:buClr>
                <a:schemeClr val="tx1"/>
              </a:buClr>
            </a:pPr>
            <a:r>
              <a:rPr lang="en-US" altLang="zh-CN" sz="4000" dirty="0">
                <a:solidFill>
                  <a:srgbClr val="FF000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བསྡུས་ཤིང་མ་བསྡུས་པའི་གཟུགས་ཅན།  མཐའ་དག་གཟུགས་ཅན། ཆ་ཤས་གཟུགས་ཅན། ཆ་ཤས་ཅན་གྱི་གཟུགས་ཅན། རྒྱུ་ཡི་གཟུགས་ཅན། </a:t>
            </a:r>
            <a:r>
              <a:rPr lang="en-US" altLang="zh-CN" sz="4000" dirty="0">
                <a:solidFill>
                  <a:srgbClr val="7030A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གཟུགས་ཅན་གྱི་གཟུགས་ཅན།</a:t>
            </a:r>
            <a:r>
              <a:rPr lang="en-US" altLang="zh-CN" sz="4000" dirty="0">
                <a:solidFill>
                  <a:srgbClr val="FF000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 </a:t>
            </a:r>
            <a:r>
              <a:rPr lang="zh-CN" altLang="en-US" sz="4000" dirty="0">
                <a:solidFill>
                  <a:srgbClr val="FF000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 </a:t>
            </a:r>
            <a:endParaRPr lang="zh-CN" altLang="en-US" sz="4000" dirty="0">
              <a:solidFill>
                <a:srgbClr val="FF0000"/>
              </a:solidFill>
              <a:latin typeface="Himalaya-J" panose="01010100010101010101" charset="0"/>
              <a:ea typeface="BZDBT" panose="02010601030101010101" pitchFamily="2" charset="-122"/>
              <a:cs typeface="Himalaya-J" panose="01010100010101010101" charset="0"/>
            </a:endParaRPr>
          </a:p>
        </p:txBody>
      </p:sp>
      <p:sp>
        <p:nvSpPr>
          <p:cNvPr id="2" name="下箭头 1"/>
          <p:cNvSpPr/>
          <p:nvPr/>
        </p:nvSpPr>
        <p:spPr>
          <a:xfrm>
            <a:off x="5186680" y="1797685"/>
            <a:ext cx="1626870" cy="1327307"/>
          </a:xfrm>
          <a:prstGeom prst="downArrow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zh-CN" altLang="en-US" sz="6000">
                <a:solidFill>
                  <a:srgbClr val="0070C0"/>
                </a:solidFill>
                <a:latin typeface="Arial" panose="020B0604020202020204" pitchFamily="34" charset="0"/>
                <a:ea typeface="BZDMT" panose="02010601030101010101" charset="-122"/>
                <a:sym typeface="+mn-ea"/>
              </a:rPr>
              <a:t>↓</a:t>
            </a:r>
            <a:endParaRPr lang="zh-CN" altLang="en-US" sz="6000" b="1">
              <a:ln w="12700">
                <a:solidFill>
                  <a:schemeClr val="accent5"/>
                </a:solidFill>
                <a:prstDash val="solid"/>
              </a:ln>
              <a:solidFill>
                <a:srgbClr val="0070C0"/>
              </a:solidFill>
              <a:effectLst/>
              <a:latin typeface="Arial" panose="020B0604020202020204" pitchFamily="34" charset="0"/>
              <a:ea typeface="BZDMT" panose="02010601030101010101" charset="-122"/>
              <a:sym typeface="+mn-ea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4368800" y="5464175"/>
            <a:ext cx="514858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4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" grpId="0"/>
      <p:bldP spid="2355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pic>
        <p:nvPicPr>
          <p:cNvPr id="3" name="图片 2" descr="t0177642b0de12b0afc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0" y="-3175"/>
            <a:ext cx="12148185" cy="68643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1141730"/>
            <a:ext cx="2247265" cy="2133600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3054985" y="1881505"/>
            <a:ext cx="599694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en-US" altLang="zh-CN" sz="4800" dirty="0">
                <a:solidFill>
                  <a:srgbClr val="7030A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  <a:sym typeface="+mn-ea"/>
              </a:rPr>
              <a:t>གཟུགས་ཅན་གྱི་གཟུགས་ཅན།</a:t>
            </a:r>
            <a:r>
              <a:rPr lang="zh-CN" altLang="en-US" sz="4800">
                <a:solidFill>
                  <a:srgbClr val="0070C0"/>
                </a:solidFill>
                <a:latin typeface="BZDMT" panose="02010601030101010101" charset="-122"/>
                <a:ea typeface="BZDMT" panose="02010601030101010101" charset="-122"/>
              </a:rPr>
              <a:t> </a:t>
            </a:r>
            <a:r>
              <a:rPr lang="zh-CN" altLang="en-US" sz="3200">
                <a:solidFill>
                  <a:srgbClr val="0070C0"/>
                </a:solidFill>
                <a:latin typeface="BZDMT" panose="02010601030101010101" charset="-122"/>
                <a:ea typeface="BZDMT" panose="02010601030101010101" charset="-122"/>
              </a:rPr>
              <a:t> </a:t>
            </a:r>
            <a:endParaRPr lang="zh-CN" altLang="en-US" sz="3200">
              <a:solidFill>
                <a:srgbClr val="0070C0"/>
              </a:solidFill>
              <a:latin typeface="BZDMT" panose="02010601030101010101" charset="-122"/>
              <a:ea typeface="BZDMT" panose="0201060103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227070" y="3059430"/>
            <a:ext cx="5837555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en-US" altLang="zh-CN" sz="4000">
                <a:solidFill>
                  <a:srgbClr val="C0000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དཔེ་ཅན་དེ་ཉིད་གཟུགས་གཅིག་ཏུ།།</a:t>
            </a:r>
            <a:endParaRPr lang="en-US" altLang="zh-CN" sz="4000">
              <a:solidFill>
                <a:srgbClr val="C00000"/>
              </a:solidFill>
              <a:latin typeface="Himalaya-J" panose="01010100010101010101" charset="0"/>
              <a:ea typeface="BZDBT" panose="02010601030101010101" pitchFamily="2" charset="-122"/>
              <a:cs typeface="Himalaya-J" panose="01010100010101010101" charset="0"/>
            </a:endParaRPr>
          </a:p>
          <a:p>
            <a:pPr algn="ctr" fontAlgn="auto">
              <a:lnSpc>
                <a:spcPct val="150000"/>
              </a:lnSpc>
            </a:pPr>
            <a:r>
              <a:rPr lang="en-US" altLang="zh-CN" sz="4000">
                <a:solidFill>
                  <a:srgbClr val="C0000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བཀོད་རྗེས་དེ་ཡང་གཞན་ཞིག་གི།</a:t>
            </a:r>
            <a:endParaRPr lang="en-US" altLang="zh-CN" sz="4000">
              <a:solidFill>
                <a:srgbClr val="C00000"/>
              </a:solidFill>
              <a:latin typeface="Himalaya-J" panose="01010100010101010101" charset="0"/>
              <a:ea typeface="BZDBT" panose="02010601030101010101" pitchFamily="2" charset="-122"/>
              <a:cs typeface="Himalaya-J" panose="01010100010101010101" charset="0"/>
            </a:endParaRPr>
          </a:p>
          <a:p>
            <a:pPr algn="ctr" fontAlgn="auto">
              <a:lnSpc>
                <a:spcPct val="150000"/>
              </a:lnSpc>
            </a:pPr>
            <a:r>
              <a:rPr lang="en-US" altLang="zh-CN" sz="4000">
                <a:solidFill>
                  <a:srgbClr val="C0000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གཟུགས་སུ་བཀོད་པ་འཕར་མ་སྟེ།།</a:t>
            </a:r>
            <a:endParaRPr lang="en-US" altLang="zh-CN" sz="4000">
              <a:solidFill>
                <a:srgbClr val="C00000"/>
              </a:solidFill>
              <a:latin typeface="Himalaya-J" panose="01010100010101010101" charset="0"/>
              <a:ea typeface="BZDBT" panose="02010601030101010101" pitchFamily="2" charset="-122"/>
              <a:cs typeface="Himalaya-J" panose="01010100010101010101" charset="0"/>
            </a:endParaRPr>
          </a:p>
          <a:p>
            <a:pPr algn="ctr" fontAlgn="auto">
              <a:lnSpc>
                <a:spcPct val="150000"/>
              </a:lnSpc>
            </a:pPr>
            <a:r>
              <a:rPr lang="en-US" altLang="zh-CN" sz="4000">
                <a:solidFill>
                  <a:srgbClr val="C00000"/>
                </a:solidFill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གཟུགས་ཅན་གྱི་ནི་གཟུགས་ཅན་ནོ།།</a:t>
            </a:r>
            <a:endParaRPr lang="en-US" altLang="zh-CN" sz="4000">
              <a:solidFill>
                <a:srgbClr val="C00000"/>
              </a:solidFill>
              <a:latin typeface="Himalaya-J" panose="01010100010101010101" charset="0"/>
              <a:ea typeface="BZDBT" panose="02010601030101010101" pitchFamily="2" charset="-122"/>
              <a:cs typeface="Himalaya-J" panose="01010100010101010101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932430" y="795655"/>
            <a:ext cx="5913755" cy="1337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en-US" altLang="zh-CN" sz="5400">
                <a:solidFill>
                  <a:srgbClr val="FF0000"/>
                </a:solidFill>
                <a:latin typeface="Himalaya-B" panose="01010100010101010101" charset="0"/>
                <a:ea typeface="BZDMT" panose="02010601030101010101" charset="-122"/>
                <a:cs typeface="Himalaya-B" panose="01010100010101010101" charset="0"/>
              </a:rPr>
              <a:t>གཉིས་པ།   སློབ་ཚན་དངོས།</a:t>
            </a:r>
            <a:r>
              <a:rPr lang="en-US" altLang="zh-CN" sz="3200">
                <a:solidFill>
                  <a:srgbClr val="FF0000"/>
                </a:solidFill>
                <a:latin typeface="BZDMT" panose="02010601030101010101" charset="-122"/>
                <a:ea typeface="BZDMT" panose="02010601030101010101" charset="-122"/>
              </a:rPr>
              <a:t> </a:t>
            </a:r>
            <a:r>
              <a:rPr lang="zh-CN" altLang="en-US" sz="3200">
                <a:solidFill>
                  <a:srgbClr val="FF0000"/>
                </a:solidFill>
                <a:latin typeface="BZDMT" panose="02010601030101010101" charset="-122"/>
                <a:ea typeface="BZDMT" panose="02010601030101010101" charset="-122"/>
              </a:rPr>
              <a:t>  </a:t>
            </a:r>
            <a:endParaRPr lang="zh-CN" altLang="en-US" sz="3200">
              <a:solidFill>
                <a:srgbClr val="FF0000"/>
              </a:solidFill>
              <a:latin typeface="BZDMT" panose="02010601030101010101" charset="-122"/>
              <a:ea typeface="BZDMT" panose="0201060103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14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pic>
        <p:nvPicPr>
          <p:cNvPr id="3" name="图片 2" descr="t0177642b0de12b0afc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0" y="-3175"/>
            <a:ext cx="12148185" cy="68643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1141730"/>
            <a:ext cx="2247265" cy="213360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3209925" y="1856105"/>
            <a:ext cx="6205855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zh-CN" altLang="en-US" sz="3200">
                <a:solidFill>
                  <a:srgbClr val="FF000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r>
              <a:rPr lang="en-US" altLang="zh-CN" sz="4000">
                <a:solidFill>
                  <a:srgbClr val="FF0000"/>
                </a:solidFill>
                <a:latin typeface="Himalaya-B" panose="01010100010101010101" charset="0"/>
                <a:ea typeface="BZDBT" panose="02010601030101010101" pitchFamily="2" charset="-122"/>
                <a:cs typeface="Himalaya-B" panose="01010100010101010101" charset="0"/>
              </a:rPr>
              <a:t>ཁྱོད་གདོང་འདམ་སྐྱེས་དོ་ར་འདིར།</a:t>
            </a:r>
            <a:endParaRPr lang="en-US" altLang="zh-CN" sz="4000">
              <a:solidFill>
                <a:srgbClr val="FF0000"/>
              </a:solidFill>
              <a:latin typeface="Himalaya-B" panose="01010100010101010101" charset="0"/>
              <a:ea typeface="BZDBT" panose="02010601030101010101" pitchFamily="2" charset="-122"/>
              <a:cs typeface="Himalaya-B" panose="01010100010101010101" charset="0"/>
            </a:endParaRPr>
          </a:p>
          <a:p>
            <a:pPr algn="ctr" fontAlgn="auto"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Himalaya-B" panose="01010100010101010101" charset="0"/>
                <a:ea typeface="BZDBT" panose="02010601030101010101" pitchFamily="2" charset="-122"/>
                <a:cs typeface="Himalaya-B" panose="01010100010101010101" charset="0"/>
              </a:rPr>
              <a:t>སྨིན་མའི་འཁྲི་ཤིང་གར་མཁན་མ།</a:t>
            </a:r>
            <a:endParaRPr lang="en-US" altLang="zh-CN" sz="4000">
              <a:solidFill>
                <a:srgbClr val="FF0000"/>
              </a:solidFill>
              <a:latin typeface="Himalaya-B" panose="01010100010101010101" charset="0"/>
              <a:ea typeface="BZDBT" panose="02010601030101010101" pitchFamily="2" charset="-122"/>
              <a:cs typeface="Himalaya-B" panose="01010100010101010101" charset="0"/>
            </a:endParaRPr>
          </a:p>
          <a:p>
            <a:pPr algn="ctr" fontAlgn="auto">
              <a:lnSpc>
                <a:spcPct val="150000"/>
              </a:lnSpc>
            </a:pPr>
            <a:r>
              <a:rPr lang="en-US" altLang="zh-CN" sz="4000">
                <a:solidFill>
                  <a:srgbClr val="FF0000"/>
                </a:solidFill>
                <a:latin typeface="Himalaya-B" panose="01010100010101010101" charset="0"/>
                <a:ea typeface="BZDBT" panose="02010601030101010101" pitchFamily="2" charset="-122"/>
                <a:cs typeface="Himalaya-B" panose="01010100010101010101" charset="0"/>
              </a:rPr>
              <a:t>རོལ་སྒེག་དགའ་བས་གར་བྱེད་དོ།</a:t>
            </a:r>
            <a:r>
              <a:rPr lang="en-US" altLang="zh-CN" sz="3200">
                <a:solidFill>
                  <a:srgbClr val="FF000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r>
              <a:rPr lang="zh-CN" altLang="en-US" sz="3200">
                <a:solidFill>
                  <a:srgbClr val="FF0000"/>
                </a:solidFill>
                <a:latin typeface="BZDBT" panose="02010601030101010101" pitchFamily="2" charset="-122"/>
                <a:ea typeface="BZDBT" panose="02010601030101010101" pitchFamily="2" charset="-122"/>
              </a:rPr>
              <a:t> </a:t>
            </a:r>
            <a:endParaRPr lang="zh-CN" altLang="en-US" sz="3200">
              <a:solidFill>
                <a:srgbClr val="FF0000"/>
              </a:solidFill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593215" y="1084580"/>
            <a:ext cx="733933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 fontAlgn="auto">
              <a:lnSpc>
                <a:spcPct val="150000"/>
              </a:lnSpc>
            </a:pPr>
            <a:r>
              <a:rPr lang="en-US" altLang="zh-CN" sz="4000"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མཚན་གཞིའི་དཔེར་བརྗོད།  རྩ་བ་ལས།</a:t>
            </a:r>
            <a:r>
              <a:rPr lang="zh-CN" altLang="en-US" sz="4000"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 </a:t>
            </a:r>
            <a:endParaRPr lang="zh-CN" altLang="en-US" sz="4000">
              <a:latin typeface="Himalaya-J" panose="01010100010101010101" charset="0"/>
              <a:ea typeface="BZDBT" panose="02010601030101010101" pitchFamily="2" charset="-122"/>
              <a:cs typeface="Himalaya-J" panose="01010100010101010101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81330" y="4822825"/>
            <a:ext cx="11384280" cy="203009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 fontAlgn="auto">
              <a:lnSpc>
                <a:spcPct val="150000"/>
              </a:lnSpc>
            </a:pPr>
            <a:r>
              <a:rPr lang="en-US" altLang="zh-CN" sz="2800">
                <a:latin typeface="Himalaya-J" panose="01010100010101010101" charset="0"/>
                <a:ea typeface="BZDBT" panose="02010601030101010101" pitchFamily="2" charset="-122"/>
                <a:cs typeface="Himalaya-J" panose="01010100010101010101" charset="0"/>
              </a:rPr>
              <a:t>ཞེས་དཔེ་ཅན་མཛེས་མའི་གདོང་དེ་དཔེ་འདམ་སྐྱེས་ཏེ་པདྨའི་གཟུགས་སུ་བཀོད།  དེ་ཡང་དོ་ར་སྟེ་གར་བྱེད་པའི་ས་་་་་་་་་ གཞིའམ་ར་བའི་གཟུགས་སུ་བཀོད། དཔེ་ཅན་གདོང་གི་ཁྱད་ཆོས་སྨིན་མ་དེ་འཁྲི་ཤིང་གི་གཟུགས་སུ་བཀོད།  དེ་སླར་་ ཡང་གར་མཁན་མའི་གཟུགས་སུ་བྱས་ནས་དེ་ཉིདརོལ་སྒེག་གི་གར་བྱེད་དོ་ཞེས་པའོ།</a:t>
            </a:r>
            <a:r>
              <a:rPr lang="zh-CN" altLang="en-US" sz="2800">
                <a:latin typeface="BZDBT" panose="02010601030101010101" pitchFamily="2" charset="-122"/>
                <a:ea typeface="BZDBT" panose="02010601030101010101" pitchFamily="2" charset="-122"/>
              </a:rPr>
              <a:t>   </a:t>
            </a:r>
            <a:endParaRPr lang="zh-CN" altLang="en-US" sz="2800">
              <a:latin typeface="BZDBT" panose="02010601030101010101" pitchFamily="2" charset="-122"/>
              <a:ea typeface="BZDBT" panose="02010601030101010101" pitchFamily="2" charset="-122"/>
            </a:endParaRPr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4446270" y="2884170"/>
            <a:ext cx="927100" cy="63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3836670" y="3726180"/>
            <a:ext cx="1263650" cy="1968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6" grpId="0"/>
      <p:bldP spid="6" grpId="1"/>
      <p:bldP spid="6" grpId="2"/>
      <p:bldP spid="6" grpId="3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wrap="none" rtlCol="0" anchor="t">
        <a:spAutoFit/>
      </a:bodyPr>
      <a:lstStyle>
        <a:defPPr algn="ctr">
          <a:defRPr lang="zh-CN" altLang="en-US" sz="4000" b="1">
            <a:ln w="12700">
              <a:solidFill>
                <a:schemeClr val="accent5"/>
              </a:solidFill>
              <a:prstDash val="solid"/>
            </a:ln>
            <a:solidFill>
              <a:srgbClr val="FF0000"/>
            </a:solidFill>
            <a:effectLst/>
            <a:latin typeface="BZDMT" panose="02010601030101010101" charset="-122"/>
            <a:ea typeface="BZDMT" panose="02010601030101010101" charset="-122"/>
          </a:defRPr>
        </a:defPPr>
      </a:lst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2939</Words>
  <Application>WPS 演示</Application>
  <PresentationFormat>宽屏</PresentationFormat>
  <Paragraphs>202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2" baseType="lpstr">
      <vt:lpstr>Arial</vt:lpstr>
      <vt:lpstr>宋体</vt:lpstr>
      <vt:lpstr>Wingdings</vt:lpstr>
      <vt:lpstr>BZDMT</vt:lpstr>
      <vt:lpstr>Himalaya-C</vt:lpstr>
      <vt:lpstr>Himalaya-B</vt:lpstr>
      <vt:lpstr>Himalaya-M</vt:lpstr>
      <vt:lpstr>BZDBT</vt:lpstr>
      <vt:lpstr>Himalaya-J</vt:lpstr>
      <vt:lpstr>微软雅黑</vt:lpstr>
      <vt:lpstr>Arial Unicode MS</vt:lpstr>
      <vt:lpstr>Calibri Light</vt:lpstr>
      <vt:lpstr>Calibri</vt:lpstr>
      <vt:lpstr>Himalaya-I</vt:lpstr>
      <vt:lpstr>Office 主题</vt:lpstr>
      <vt:lpstr>PowerPoint 演示文稿</vt:lpstr>
      <vt:lpstr>དང་པོ།   བསྐྱར་སྦྱོང་།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1464783941</cp:lastModifiedBy>
  <cp:revision>61</cp:revision>
  <dcterms:created xsi:type="dcterms:W3CDTF">2018-04-20T04:30:00Z</dcterms:created>
  <dcterms:modified xsi:type="dcterms:W3CDTF">2018-05-16T02:28:11Z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2052-10.1.0.7346</vt:lpwstr>
  </property>
</Properties>
</file>