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77" r:id="rId4"/>
    <p:sldId id="267" r:id="rId5"/>
    <p:sldId id="278" r:id="rId6"/>
    <p:sldId id="258" r:id="rId7"/>
    <p:sldId id="270" r:id="rId8"/>
    <p:sldId id="261" r:id="rId9"/>
    <p:sldId id="272" r:id="rId10"/>
    <p:sldId id="276" r:id="rId11"/>
    <p:sldId id="275" r:id="rId12"/>
    <p:sldId id="279" r:id="rId13"/>
    <p:sldId id="280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2CE"/>
    <a:srgbClr val="277F2B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5918" autoAdjust="0"/>
  </p:normalViewPr>
  <p:slideViewPr>
    <p:cSldViewPr>
      <p:cViewPr>
        <p:scale>
          <a:sx n="80" d="100"/>
          <a:sy n="80" d="100"/>
        </p:scale>
        <p:origin x="-43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B784D-AC8C-4332-91A1-F14AEC1CBD41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DABF-0FF8-475C-B86D-2E73D5D3C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326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ADABF-0FF8-475C-B86D-2E73D5D3C52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739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o-CN" altLang="zh-CN" sz="3600" dirty="0" smtClean="0"/>
              <a:t>དཔལ་འབར་གྲོང་རྡལ་ལྟེ་བའི་སློབ་ཆུང་ལྷག་པ་སྐྱིད་ལུས་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ADABF-0FF8-475C-B86D-2E73D5D3C52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2147DF8B-0F19-414A-8F66-E3E0DF80BFFB}" type="datetimeFigureOut">
              <a:rPr lang="zh-CN" altLang="en-US" smtClean="0"/>
              <a:pPr/>
              <a:t>2017/10/14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C38D816-2C71-41D2-917E-55BC7FFCBC0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25252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174" y="142852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</a:p>
          <a:p>
            <a:r>
              <a:rPr lang="en-US" altLang="zh-CN" sz="4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    </a:t>
            </a:r>
            <a:r>
              <a:rPr lang="en-US" altLang="zh-CN" sz="4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ལྗང</a:t>
            </a:r>
            <a:r>
              <a:rPr lang="zh-CN" altLang="en-US" sz="4000" dirty="0" smtClean="0">
                <a:latin typeface="珠穆朗玛—簇通体" panose="01010100010101010101" pitchFamily="2" charset="0"/>
                <a:ea typeface="珠穆朗玛—簇仁体" panose="01010100010101010101" pitchFamily="2" charset="0"/>
                <a:cs typeface="珠穆朗玛—簇通体" panose="01010100010101010101" pitchFamily="2" charset="0"/>
              </a:rPr>
              <a:t>ོ</a:t>
            </a:r>
            <a:r>
              <a:rPr lang="en-US" altLang="zh-CN" sz="4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ས་</a:t>
            </a:r>
            <a:r>
              <a:rPr lang="en-US" altLang="zh-CN" sz="4000" dirty="0" err="1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ཞིང</a:t>
            </a:r>
            <a:r>
              <a:rPr lang="en-US" altLang="zh-CN" sz="4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་ལྔའི་</a:t>
            </a:r>
            <a:r>
              <a:rPr lang="en-US" altLang="zh-CN" sz="4000" dirty="0" err="1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མཉམ་</a:t>
            </a:r>
            <a:r>
              <a:rPr lang="en-US" altLang="zh-CN" sz="4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སྒྲིག་བསླབ་གཞི</a:t>
            </a:r>
            <a:r>
              <a:rPr lang="en-US" altLang="zh-CN" sz="4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་།</a:t>
            </a:r>
          </a:p>
          <a:p>
            <a:r>
              <a:rPr lang="en-US" altLang="zh-CN" sz="4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འགན་བབས་</a:t>
            </a:r>
            <a:r>
              <a:rPr lang="en-US" altLang="zh-CN" sz="4000" dirty="0" err="1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སློབ</a:t>
            </a:r>
            <a:r>
              <a:rPr lang="en-US" altLang="zh-CN" sz="4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་གསོའི་བསླབ་ཚན་གྱི་ཚད་གཞིའི་ཚོད་ལྟའི་སློབ་དེབ</a:t>
            </a:r>
            <a:r>
              <a:rPr lang="en-US" altLang="zh-CN" sz="4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་།</a:t>
            </a:r>
            <a:endParaRPr lang="zh-CN" altLang="en-US" sz="4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000240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      </a:t>
            </a:r>
          </a:p>
          <a:p>
            <a:r>
              <a:rPr lang="en-US" altLang="zh-CN" sz="54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      </a:t>
            </a:r>
            <a:r>
              <a:rPr lang="en-US" altLang="zh-CN" sz="5400" dirty="0" err="1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སྐད</a:t>
            </a:r>
            <a:r>
              <a:rPr lang="en-US" altLang="zh-CN" sz="54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་    </a:t>
            </a:r>
            <a:r>
              <a:rPr lang="en-US" altLang="zh-CN" sz="5400" dirty="0" err="1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ཡིག</a:t>
            </a:r>
            <a:r>
              <a:rPr lang="en-US" altLang="zh-CN" sz="54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་</a:t>
            </a:r>
            <a:endParaRPr lang="zh-CN" altLang="en-US" sz="5400" dirty="0">
              <a:latin typeface="珠穆朗玛—簇仁体" panose="01010100010101010101" pitchFamily="2" charset="0"/>
              <a:cs typeface="珠穆朗玛—簇仁体" panose="010101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00050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                </a:t>
            </a:r>
          </a:p>
          <a:p>
            <a:r>
              <a:rPr lang="en-US" altLang="zh-CN" sz="3200" dirty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 </a:t>
            </a:r>
            <a:r>
              <a:rPr lang="en-US" altLang="zh-CN" sz="32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                </a:t>
            </a:r>
            <a:r>
              <a:rPr lang="en-US" altLang="zh-CN" sz="3200" dirty="0" err="1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ལོ་</a:t>
            </a:r>
            <a:r>
              <a:rPr lang="en-US" altLang="zh-CN" sz="3200" dirty="0" err="1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རིམ</a:t>
            </a:r>
            <a:r>
              <a:rPr lang="en-US" altLang="zh-CN" sz="3200" dirty="0" err="1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་</a:t>
            </a:r>
            <a:r>
              <a:rPr lang="en-US" altLang="zh-CN" sz="3200" dirty="0" err="1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གཉིས</a:t>
            </a:r>
            <a:r>
              <a:rPr lang="en-US" altLang="zh-CN" sz="3200" dirty="0" err="1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་པ</a:t>
            </a:r>
            <a:r>
              <a:rPr lang="en-US" altLang="zh-CN" sz="32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་              </a:t>
            </a:r>
            <a:r>
              <a:rPr lang="en-US" altLang="zh-CN" sz="3200" dirty="0" err="1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སྟོད་ཆ</a:t>
            </a:r>
            <a:r>
              <a:rPr lang="en-US" altLang="zh-CN" sz="3200" dirty="0" smtClean="0"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་</a:t>
            </a:r>
            <a:endParaRPr lang="zh-CN" altLang="en-US" sz="3200" dirty="0">
              <a:latin typeface="珠穆朗玛—簇仁体" panose="01010100010101010101" pitchFamily="2" charset="0"/>
              <a:cs typeface="珠穆朗玛—簇仁体" panose="010101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78067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珠穆朗玛—簇仁体" pitchFamily="2" charset="0"/>
                <a:ea typeface="珠穆朗玛—簇仁体" pitchFamily="2" charset="0"/>
                <a:cs typeface="珠穆朗玛—簇仁体" pitchFamily="2" charset="0"/>
              </a:rPr>
              <a:t>                     </a:t>
            </a:r>
            <a:endParaRPr lang="bo-CN" altLang="zh-CN" sz="2800" dirty="0" smtClean="0">
              <a:latin typeface="珠穆朗玛—簇仁体" pitchFamily="2" charset="0"/>
              <a:ea typeface="珠穆朗玛—簇仁体" pitchFamily="2" charset="0"/>
              <a:cs typeface="珠穆朗玛—簇仁体" pitchFamily="2" charset="0"/>
            </a:endParaRPr>
          </a:p>
          <a:p>
            <a:pPr algn="r"/>
            <a:r>
              <a:rPr lang="en-US" altLang="zh-CN" sz="2800" dirty="0" smtClean="0">
                <a:latin typeface="珠穆朗玛—簇仁体" pitchFamily="2" charset="0"/>
                <a:ea typeface="珠穆朗玛—簇仁体" pitchFamily="2" charset="0"/>
                <a:cs typeface="珠穆朗玛—簇仁体" pitchFamily="2" charset="0"/>
              </a:rPr>
              <a:t> </a:t>
            </a:r>
            <a:r>
              <a:rPr lang="en-US" altLang="zh-CN" sz="2800" dirty="0" err="1" smtClean="0">
                <a:latin typeface="珠穆朗玛—簇仁体" pitchFamily="2" charset="0"/>
                <a:ea typeface="珠穆朗玛—簇仁体" pitchFamily="2" charset="0"/>
                <a:cs typeface="珠穆朗玛—簇仁体" pitchFamily="2" charset="0"/>
              </a:rPr>
              <a:t>སློབ་ཁྲིད་པ</a:t>
            </a:r>
            <a:r>
              <a:rPr lang="en-US" altLang="zh-CN" sz="2800" dirty="0" smtClean="0">
                <a:latin typeface="珠穆朗玛—簇仁体" pitchFamily="2" charset="0"/>
                <a:ea typeface="珠穆朗玛—簇仁体" pitchFamily="2" charset="0"/>
                <a:cs typeface="珠穆朗玛—簇仁体" pitchFamily="2" charset="0"/>
              </a:rPr>
              <a:t>་</a:t>
            </a:r>
            <a:r>
              <a:rPr lang="bo-CN" altLang="zh-CN" sz="2800" dirty="0" smtClean="0">
                <a:latin typeface="珠穆朗玛—簇仁体" pitchFamily="2" charset="0"/>
                <a:ea typeface="珠穆朗玛—簇仁体" pitchFamily="2" charset="0"/>
                <a:cs typeface="珠穆朗玛—簇仁体" pitchFamily="2" charset="0"/>
              </a:rPr>
              <a:t>      </a:t>
            </a:r>
            <a:r>
              <a:rPr lang="bo-CN" altLang="zh-CN" sz="3600" dirty="0" smtClean="0">
                <a:latin typeface="珠穆朗玛—丘伊体" pitchFamily="2" charset="0"/>
                <a:ea typeface="珠穆朗玛—丘伊体" pitchFamily="2" charset="0"/>
                <a:cs typeface="珠穆朗玛—丘伊体" pitchFamily="2" charset="0"/>
              </a:rPr>
              <a:t>ལྷག་པ་སྐྱིད་ལུས་</a:t>
            </a:r>
            <a:endParaRPr lang="zh-CN" altLang="en-US" sz="2800" dirty="0">
              <a:latin typeface="珠穆朗玛—丘伊体" pitchFamily="2" charset="0"/>
              <a:cs typeface="珠穆朗玛—丘伊体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4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背景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1714512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མི་གཡོ་སྒྱུ་ཅན་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285860"/>
            <a:ext cx="1928826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གཟིག་ལྤགས་རྙེད་པ་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3071810"/>
            <a:ext cx="392909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གཟིག་ལྤགས་གཡོགས་ནས་ཞིང་ནང་དུ་བཏང་བ་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071810"/>
            <a:ext cx="142876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བོང་བུ་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54" y="2994724"/>
            <a:ext cx="1714512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མི་རྣམས་སྐྲག་</a:t>
            </a:r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པ་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4852112"/>
            <a:ext cx="2714644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ལོ་ཏོག་མང་པོ་བཟས་པ་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857760"/>
            <a:ext cx="178595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མཇུག་འབྲས་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4852112"/>
            <a:ext cx="2357454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bo-CN" altLang="zh-CN" sz="3200" dirty="0" smtClean="0">
              <a:solidFill>
                <a:srgbClr val="FF000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གཟིག་རྫུས་མ་</a:t>
            </a:r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དེ་བསད་</a:t>
            </a:r>
            <a:r>
              <a:rPr lang="bo-CN" altLang="zh-CN" sz="3200" dirty="0" smtClean="0">
                <a:solidFill>
                  <a:srgbClr val="FF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པ་</a:t>
            </a:r>
            <a:endParaRPr lang="zh-CN" altLang="en-US" sz="3200" dirty="0">
              <a:solidFill>
                <a:srgbClr val="FF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500166" y="2357430"/>
            <a:ext cx="214314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1214414" y="4143380"/>
            <a:ext cx="214314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2571736" y="1857364"/>
            <a:ext cx="64294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214546" y="4143380"/>
            <a:ext cx="1928826" cy="1428760"/>
            <a:chOff x="2214546" y="4143380"/>
            <a:chExt cx="1928826" cy="1428760"/>
          </a:xfrm>
        </p:grpSpPr>
        <p:sp>
          <p:nvSpPr>
            <p:cNvPr id="19" name="下箭头 18"/>
            <p:cNvSpPr/>
            <p:nvPr/>
          </p:nvSpPr>
          <p:spPr>
            <a:xfrm>
              <a:off x="3929058" y="4143380"/>
              <a:ext cx="214314" cy="7143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右箭头 23"/>
            <p:cNvSpPr/>
            <p:nvPr/>
          </p:nvSpPr>
          <p:spPr>
            <a:xfrm>
              <a:off x="2214546" y="5357826"/>
              <a:ext cx="500066" cy="2143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29256" y="4143380"/>
            <a:ext cx="2071702" cy="1428760"/>
            <a:chOff x="5429256" y="4143380"/>
            <a:chExt cx="2071702" cy="1428760"/>
          </a:xfrm>
        </p:grpSpPr>
        <p:sp>
          <p:nvSpPr>
            <p:cNvPr id="20" name="下箭头 19"/>
            <p:cNvSpPr/>
            <p:nvPr/>
          </p:nvSpPr>
          <p:spPr>
            <a:xfrm>
              <a:off x="7286644" y="4143380"/>
              <a:ext cx="214314" cy="7143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>
              <a:off x="5429256" y="5357826"/>
              <a:ext cx="642942" cy="2143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右箭头 27"/>
          <p:cNvSpPr/>
          <p:nvPr/>
        </p:nvSpPr>
        <p:spPr>
          <a:xfrm>
            <a:off x="6357950" y="3571876"/>
            <a:ext cx="57150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000232" y="2357430"/>
            <a:ext cx="2214578" cy="1428760"/>
            <a:chOff x="1928794" y="2357430"/>
            <a:chExt cx="2214578" cy="1428760"/>
          </a:xfrm>
        </p:grpSpPr>
        <p:sp>
          <p:nvSpPr>
            <p:cNvPr id="33" name="右箭头 32"/>
            <p:cNvSpPr/>
            <p:nvPr/>
          </p:nvSpPr>
          <p:spPr>
            <a:xfrm>
              <a:off x="1928794" y="3500438"/>
              <a:ext cx="500066" cy="2857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下箭头 33"/>
            <p:cNvSpPr/>
            <p:nvPr/>
          </p:nvSpPr>
          <p:spPr>
            <a:xfrm>
              <a:off x="3929058" y="2357430"/>
              <a:ext cx="214314" cy="7143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1" grpId="0" animBg="1"/>
      <p:bldP spid="23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背景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359142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4800" dirty="0" smtClean="0">
              <a:solidFill>
                <a:srgbClr val="FFFF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4800" dirty="0" smtClean="0">
                <a:solidFill>
                  <a:srgbClr val="0099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</a:t>
            </a:r>
            <a:r>
              <a:rPr lang="bo-CN" altLang="zh-CN" sz="4800" dirty="0" smtClean="0">
                <a:solidFill>
                  <a:srgbClr val="0099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ློབ་ཚན་འདི་ལས་ང་ཚོས་གང་ཞིག་ཤེས་བྱུང་</a:t>
            </a:r>
            <a:endParaRPr lang="zh-CN" altLang="en-US" sz="4800" dirty="0">
              <a:solidFill>
                <a:srgbClr val="00990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359406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4400" kern="2000" spc="100" dirty="0" smtClean="0">
              <a:solidFill>
                <a:srgbClr val="7030A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   གཡོ་སྒྱུ་ཆེ་དྲགས་ན་རེ་ཞིག་དོན་འགྲུབ་ཀྱང་མཐའ་མ་</a:t>
            </a:r>
          </a:p>
          <a:p>
            <a:endParaRPr lang="bo-CN" altLang="zh-CN" sz="4400" kern="2000" spc="100" dirty="0" smtClean="0">
              <a:solidFill>
                <a:srgbClr val="7030A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  རང་ཉིད་ཕུང་བས་གཡོ་སྒྱུ་བྱེད་མི་ཉན་པ་དེ་བསྟན་ཡོད་།</a:t>
            </a:r>
            <a:endParaRPr lang="zh-CN" altLang="en-US" sz="4400" kern="2000" spc="100" dirty="0">
              <a:solidFill>
                <a:srgbClr val="7030A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背景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2071678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4400" kern="2000" spc="100" dirty="0" smtClean="0">
              <a:solidFill>
                <a:srgbClr val="7030A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༡  གལ་ཏེ་ཁྱེད་མི་གཡོ་སྒྱུ་ཅན་དེ་ཡིན་ཚེ་གཟིག་ལྤགས་དེ་ཇི་</a:t>
            </a: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</a:t>
            </a:r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ལྟར་བེད་སྤྱོད་བྱེད་འདོད་།</a:t>
            </a: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༢  གལ་</a:t>
            </a:r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ཏེ་ཁྱེད</a:t>
            </a:r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་བོང་བུ་དེ་ཡིན་ཚེ་སྦྱིན་བདག་གང་ཤོད་འདོད་དམ་།</a:t>
            </a: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༣  གལ་</a:t>
            </a:r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ཏེ་ཁྱེད</a:t>
            </a:r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་མི་རྣམས་ཡིན་ཚེ་གཟིག་ལྤགས་གཡོགས་པའི་</a:t>
            </a: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 བོང་བུ་དེ་ཇི་ལྟར་ཕྱིར་ཕུད་།</a:t>
            </a:r>
            <a:endParaRPr lang="bo-CN" altLang="zh-CN" sz="4400" kern="2000" spc="100" dirty="0" smtClean="0">
              <a:solidFill>
                <a:srgbClr val="7030A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4348" y="214290"/>
            <a:ext cx="3714776" cy="2214578"/>
            <a:chOff x="714348" y="214290"/>
            <a:chExt cx="3714776" cy="2214578"/>
          </a:xfrm>
        </p:grpSpPr>
        <p:sp>
          <p:nvSpPr>
            <p:cNvPr id="7" name="横卷形 6"/>
            <p:cNvSpPr/>
            <p:nvPr/>
          </p:nvSpPr>
          <p:spPr>
            <a:xfrm>
              <a:off x="714348" y="214290"/>
              <a:ext cx="3571900" cy="2214578"/>
            </a:xfrm>
            <a:prstGeom prst="horizontalScroll">
              <a:avLst/>
            </a:prstGeom>
            <a:solidFill>
              <a:srgbClr val="DCD2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8662" y="357166"/>
              <a:ext cx="3500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o-CN" altLang="zh-CN" sz="4800" dirty="0" smtClean="0">
                <a:solidFill>
                  <a:srgbClr val="FFFF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endParaRPr>
            </a:p>
            <a:p>
              <a:r>
                <a:rPr lang="bo-CN" altLang="zh-CN" sz="4800" dirty="0" smtClean="0">
                  <a:solidFill>
                    <a:schemeClr val="bg2"/>
                  </a:solidFill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   </a:t>
              </a:r>
              <a:r>
                <a:rPr lang="bo-CN" altLang="zh-CN" sz="4800" dirty="0" smtClean="0">
                  <a:solidFill>
                    <a:srgbClr val="7030A0"/>
                  </a:solidFill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ཚོགས་ཆུང་གྲོས་སྡུར་</a:t>
              </a:r>
              <a:endParaRPr lang="zh-CN" altLang="en-US" sz="4800" dirty="0">
                <a:solidFill>
                  <a:srgbClr val="7030A0"/>
                </a:solidFill>
                <a:latin typeface="珠穆朗玛—簇通体" panose="01010100010101010101" pitchFamily="2" charset="0"/>
                <a:cs typeface="珠穆朗玛—簇通体" panose="01010100010101010101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背景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2071678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4400" kern="2000" spc="100" dirty="0" smtClean="0">
              <a:solidFill>
                <a:srgbClr val="7030A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༡  གཏམ་རྒྱུད་དེ་ཕ་མར་ཤོད་རྒྱུ།</a:t>
            </a: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</a:t>
            </a: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༢  ཤོག་གྲངས་༤༣ནང་གི་སྦྱང་གཞི་ལེགས་སྒྲུབ་བྱ་རྒྱུ།</a:t>
            </a:r>
          </a:p>
          <a:p>
            <a:r>
              <a:rPr lang="bo-CN" altLang="zh-CN" sz="4400" kern="2000" spc="100" dirty="0" smtClean="0">
                <a:solidFill>
                  <a:srgbClr val="7030A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</a:t>
            </a:r>
            <a:endParaRPr lang="bo-CN" altLang="zh-CN" sz="4400" kern="2000" spc="100" dirty="0" smtClean="0">
              <a:solidFill>
                <a:srgbClr val="7030A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grpSp>
        <p:nvGrpSpPr>
          <p:cNvPr id="5" name="组合 10"/>
          <p:cNvGrpSpPr/>
          <p:nvPr/>
        </p:nvGrpSpPr>
        <p:grpSpPr>
          <a:xfrm>
            <a:off x="642910" y="71414"/>
            <a:ext cx="3643338" cy="2357454"/>
            <a:chOff x="642910" y="71414"/>
            <a:chExt cx="3643338" cy="2357454"/>
          </a:xfrm>
        </p:grpSpPr>
        <p:sp>
          <p:nvSpPr>
            <p:cNvPr id="7" name="横卷形 6"/>
            <p:cNvSpPr/>
            <p:nvPr/>
          </p:nvSpPr>
          <p:spPr>
            <a:xfrm>
              <a:off x="714348" y="214290"/>
              <a:ext cx="3571900" cy="2214578"/>
            </a:xfrm>
            <a:prstGeom prst="horizontalScroll">
              <a:avLst/>
            </a:prstGeom>
            <a:solidFill>
              <a:srgbClr val="DCD2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10" y="71414"/>
              <a:ext cx="350046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o-CN" altLang="zh-CN" sz="6600" dirty="0" smtClean="0">
                <a:solidFill>
                  <a:srgbClr val="FFFF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endParaRPr>
            </a:p>
            <a:p>
              <a:r>
                <a:rPr lang="bo-CN" altLang="zh-CN" sz="6600" dirty="0" smtClean="0">
                  <a:solidFill>
                    <a:schemeClr val="bg2"/>
                  </a:solidFill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      </a:t>
              </a:r>
              <a:r>
                <a:rPr lang="bo-CN" altLang="zh-CN" sz="6600" dirty="0" smtClean="0">
                  <a:solidFill>
                    <a:srgbClr val="7030A0"/>
                  </a:solidFill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ལས་བྱ་</a:t>
              </a:r>
              <a:endParaRPr lang="zh-CN" altLang="en-US" sz="6600" dirty="0">
                <a:solidFill>
                  <a:srgbClr val="7030A0"/>
                </a:solidFill>
                <a:latin typeface="珠穆朗玛—簇通体" panose="01010100010101010101" pitchFamily="2" charset="0"/>
                <a:cs typeface="珠穆朗玛—簇通体" panose="01010100010101010101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500034" y="1571612"/>
            <a:ext cx="8488095" cy="30815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2976" y="1714488"/>
            <a:ext cx="75807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</a:p>
          <a:p>
            <a:pPr algn="ctr"/>
            <a:r>
              <a:rPr lang="bo-CN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</a:t>
            </a:r>
            <a:r>
              <a:rPr lang="en-US" altLang="zh-CN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ཐུགས་</a:t>
            </a:r>
            <a:r>
              <a:rPr lang="en-US" altLang="zh-CN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རྗེ་ཆེ</a:t>
            </a:r>
            <a:r>
              <a:rPr lang="en-US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་།</a:t>
            </a:r>
            <a:endParaRPr lang="zh-CN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2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01" y="105273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</a:t>
            </a:r>
          </a:p>
          <a:p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</a:t>
            </a:r>
            <a:r>
              <a:rPr lang="en-US" altLang="zh-CN" sz="6000" dirty="0" err="1" smtClean="0">
                <a:solidFill>
                  <a:srgbClr val="00206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མིང་</a:t>
            </a:r>
            <a:r>
              <a:rPr lang="en-US" altLang="zh-CN" sz="6000" dirty="0" err="1">
                <a:solidFill>
                  <a:srgbClr val="00206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ཚིག</a:t>
            </a:r>
            <a:r>
              <a:rPr lang="en-US" altLang="zh-CN" sz="6000" dirty="0" err="1" smtClean="0">
                <a:solidFill>
                  <a:srgbClr val="00206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་སློབ་སྦྱོང</a:t>
            </a:r>
            <a:r>
              <a:rPr lang="en-US" altLang="zh-CN" sz="6000" dirty="0" smtClean="0">
                <a:solidFill>
                  <a:srgbClr val="00206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་།</a:t>
            </a:r>
            <a:endParaRPr lang="zh-CN" altLang="en-US" sz="6000" dirty="0">
              <a:solidFill>
                <a:srgbClr val="00206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75557" y="2509026"/>
            <a:ext cx="2520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5400" dirty="0" smtClean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གཟིག་ལྤགས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492544" y="2547597"/>
            <a:ext cx="1944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</a:t>
            </a:r>
          </a:p>
          <a:p>
            <a:r>
              <a:rPr lang="en-US" altLang="zh-CN" sz="5400" dirty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en-US" altLang="zh-CN" sz="54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</a:t>
            </a:r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བོང་བུ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7238" y="2501430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000" dirty="0" smtClean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</a:t>
            </a:r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རི་ད</a:t>
            </a:r>
            <a:r>
              <a:rPr lang="zh-CN" altLang="en-US" sz="6000" dirty="0" smtClean="0">
                <a:latin typeface="珠穆朗玛—簇通体" panose="01010100010101010101" pitchFamily="2" charset="0"/>
                <a:cs typeface="珠穆朗玛—簇通体" panose="01010100010101010101" pitchFamily="2" charset="0"/>
              </a:rPr>
              <a:t>ྭ</a:t>
            </a:r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གས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1027" y="3378593"/>
            <a:ext cx="2247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གཡོགས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r>
              <a:rPr lang="en-US" altLang="zh-CN" sz="3600" dirty="0" smtClean="0"/>
              <a:t>་</a:t>
            </a:r>
            <a:endParaRPr lang="zh-CN" altLang="en-US" sz="36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52384" y="4725144"/>
            <a:ext cx="201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གཡོ་སྒྱུ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2051720" y="3824465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000" dirty="0" smtClean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རྨིག་པ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3275856" y="3801815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000" dirty="0" smtClean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6000" dirty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</a:t>
            </a:r>
            <a:r>
              <a:rPr lang="en-US" altLang="zh-CN" sz="6000" dirty="0" err="1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ལོ་</a:t>
            </a:r>
            <a:r>
              <a:rPr lang="en-US" altLang="zh-CN" sz="6000" dirty="0" err="1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ཏོག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5686211" y="3860226"/>
            <a:ext cx="2823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000" dirty="0" smtClean="0"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6000" dirty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en-US" altLang="zh-CN" sz="60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གནོད་སྐྱོན་</a:t>
            </a:r>
            <a:endParaRPr lang="zh-CN" altLang="en-US" sz="6000" dirty="0"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-2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4800" dirty="0" smtClean="0">
              <a:solidFill>
                <a:srgbClr val="FFFF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4800" dirty="0" err="1" smtClean="0">
                <a:solidFill>
                  <a:srgbClr val="FFFF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བསྐྱར་སྦྱོང</a:t>
            </a:r>
            <a:r>
              <a:rPr lang="en-US" altLang="zh-CN" sz="4800" dirty="0" smtClean="0">
                <a:solidFill>
                  <a:srgbClr val="FFFF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4800" dirty="0">
              <a:solidFill>
                <a:srgbClr val="FFFF0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520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71470" y="-142900"/>
            <a:ext cx="9215470" cy="7028854"/>
            <a:chOff x="-71470" y="-142900"/>
            <a:chExt cx="9215470" cy="7028854"/>
          </a:xfrm>
        </p:grpSpPr>
        <p:grpSp>
          <p:nvGrpSpPr>
            <p:cNvPr id="29" name="组合 4"/>
            <p:cNvGrpSpPr/>
            <p:nvPr/>
          </p:nvGrpSpPr>
          <p:grpSpPr>
            <a:xfrm>
              <a:off x="-71470" y="-71462"/>
              <a:ext cx="3643338" cy="6957416"/>
              <a:chOff x="1617392" y="1703088"/>
              <a:chExt cx="3500462" cy="6957416"/>
            </a:xfrm>
          </p:grpSpPr>
          <p:pic>
            <p:nvPicPr>
              <p:cNvPr id="31" name="图片 30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7392" y="1703088"/>
                <a:ext cx="3500462" cy="3528392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17392" y="5132112"/>
                <a:ext cx="3500462" cy="3528392"/>
              </a:xfrm>
              <a:prstGeom prst="rect">
                <a:avLst/>
              </a:prstGeom>
            </p:spPr>
          </p:pic>
        </p:grpSp>
        <p:pic>
          <p:nvPicPr>
            <p:cNvPr id="30" name="图片 29" descr="豹子皮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0430" y="-142900"/>
              <a:ext cx="5643570" cy="70009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1785926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5400" dirty="0" smtClean="0">
              <a:ln>
                <a:solidFill>
                  <a:srgbClr val="FFFF00">
                    <a:alpha val="98000"/>
                  </a:srgbClr>
                </a:solidFill>
              </a:ln>
              <a:solidFill>
                <a:schemeClr val="accent1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7200" dirty="0" smtClean="0">
                <a:ln>
                  <a:solidFill>
                    <a:srgbClr val="FFFF00">
                      <a:alpha val="98000"/>
                    </a:srgbClr>
                  </a:solidFill>
                </a:ln>
                <a:solidFill>
                  <a:schemeClr val="accent1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གཟིག་ལྤགས་</a:t>
            </a:r>
            <a:endParaRPr lang="zh-CN" altLang="en-US" sz="7200" dirty="0">
              <a:ln>
                <a:solidFill>
                  <a:srgbClr val="FFFF00">
                    <a:alpha val="98000"/>
                  </a:srgbClr>
                </a:solidFill>
              </a:ln>
              <a:solidFill>
                <a:schemeClr val="accent1"/>
              </a:solidFill>
            </a:endParaRPr>
          </a:p>
        </p:txBody>
      </p:sp>
      <p:grpSp>
        <p:nvGrpSpPr>
          <p:cNvPr id="13" name="内容占位符 12"/>
          <p:cNvGrpSpPr>
            <a:grpSpLocks noGrp="1"/>
          </p:cNvGrpSpPr>
          <p:nvPr>
            <p:ph idx="1"/>
          </p:nvPr>
        </p:nvGrpSpPr>
        <p:grpSpPr>
          <a:xfrm>
            <a:off x="1" y="-214337"/>
            <a:ext cx="9143999" cy="7072338"/>
            <a:chOff x="-199652" y="-85536"/>
            <a:chExt cx="5231336" cy="333709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058" y="-85536"/>
              <a:ext cx="2635626" cy="3322200"/>
            </a:xfrm>
            <a:prstGeom prst="rect">
              <a:avLst/>
            </a:prstGeom>
          </p:spPr>
        </p:pic>
        <p:pic>
          <p:nvPicPr>
            <p:cNvPr id="15" name="图片 1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652" y="-85536"/>
              <a:ext cx="2595728" cy="333709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143240" y="1500174"/>
            <a:ext cx="32147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endParaRPr lang="en-US" altLang="zh-CN" sz="8800" dirty="0" smtClean="0">
              <a:ln>
                <a:solidFill>
                  <a:srgbClr val="00B0F0">
                    <a:alpha val="92000"/>
                  </a:srgbClr>
                </a:solidFill>
              </a:ln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9600" dirty="0" smtClean="0">
                <a:ln>
                  <a:solidFill>
                    <a:srgbClr val="00B0F0">
                      <a:alpha val="92000"/>
                    </a:srgbClr>
                  </a:solidFill>
                </a:ln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ཝ་མོ་</a:t>
            </a:r>
            <a:endParaRPr lang="zh-CN" altLang="en-US" sz="9600" dirty="0">
              <a:ln>
                <a:solidFill>
                  <a:srgbClr val="00B0F0">
                    <a:alpha val="92000"/>
                  </a:srgb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3648395"/>
            <a:ext cx="32147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endParaRPr lang="en-US" altLang="zh-CN" sz="8800" dirty="0" smtClean="0">
              <a:ln>
                <a:solidFill>
                  <a:srgbClr val="00B0F0">
                    <a:alpha val="92000"/>
                  </a:srgbClr>
                </a:solidFill>
              </a:ln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9600" dirty="0" smtClean="0">
                <a:ln>
                  <a:solidFill>
                    <a:srgbClr val="00B0F0">
                      <a:alpha val="92000"/>
                    </a:srgbClr>
                  </a:solidFill>
                </a:ln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གཡོ་སྒྱུ་</a:t>
            </a:r>
            <a:endParaRPr lang="zh-CN" altLang="en-US" sz="9600" dirty="0">
              <a:ln>
                <a:solidFill>
                  <a:srgbClr val="00B0F0">
                    <a:alpha val="92000"/>
                  </a:srgbClr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71438" y="-285776"/>
            <a:ext cx="9215438" cy="7143776"/>
            <a:chOff x="4904086" y="3714752"/>
            <a:chExt cx="3584948" cy="3000372"/>
          </a:xfrm>
        </p:grpSpPr>
        <p:pic>
          <p:nvPicPr>
            <p:cNvPr id="25" name="图片 24" descr="小毛驴 (1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04086" y="3714752"/>
              <a:ext cx="1979648" cy="3000372"/>
            </a:xfrm>
            <a:prstGeom prst="rect">
              <a:avLst/>
            </a:prstGeom>
          </p:spPr>
        </p:pic>
        <p:pic>
          <p:nvPicPr>
            <p:cNvPr id="26" name="图片 25" descr="小毛驴 (2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1281" y="3714752"/>
              <a:ext cx="1637753" cy="300037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643174" y="3224210"/>
            <a:ext cx="3133748" cy="291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endParaRPr lang="en-US" altLang="zh-CN" sz="8800" dirty="0" smtClean="0">
              <a:ln>
                <a:solidFill>
                  <a:srgbClr val="00B0F0">
                    <a:alpha val="92000"/>
                  </a:srgbClr>
                </a:solidFill>
              </a:ln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9600" dirty="0" smtClean="0">
                <a:ln>
                  <a:solidFill>
                    <a:srgbClr val="00B0F0">
                      <a:alpha val="92000"/>
                    </a:srgbClr>
                  </a:solidFill>
                </a:ln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བོང་བུ་</a:t>
            </a:r>
            <a:endParaRPr lang="zh-CN" altLang="en-US" sz="9600" dirty="0">
              <a:ln>
                <a:solidFill>
                  <a:srgbClr val="00B0F0">
                    <a:alpha val="92000"/>
                  </a:srgb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icrofotos.com/pic/0/90/9055/905550preview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57290" y="357166"/>
            <a:ext cx="60722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 smtClean="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endParaRPr lang="bo-CN" altLang="zh-CN" sz="19900" dirty="0" smtClean="0">
              <a:ln w="38100">
                <a:solidFill>
                  <a:schemeClr val="bg1"/>
                </a:solidFill>
              </a:ln>
              <a:solidFill>
                <a:srgbClr val="00206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13800" dirty="0" smtClean="0">
                <a:ln w="38100">
                  <a:solidFill>
                    <a:srgbClr val="C00000"/>
                  </a:solidFill>
                </a:ln>
                <a:solidFill>
                  <a:schemeClr val="bg1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ལོ་ཏོག་</a:t>
            </a:r>
            <a:r>
              <a:rPr lang="bo-CN" altLang="zh-CN" sz="16600" dirty="0" smtClean="0">
                <a:ln w="38100">
                  <a:solidFill>
                    <a:srgbClr val="C00000"/>
                  </a:solidFill>
                </a:ln>
                <a:solidFill>
                  <a:schemeClr val="bg1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0815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14291"/>
            <a:ext cx="9144000" cy="4429156"/>
            <a:chOff x="1860469" y="404664"/>
            <a:chExt cx="5074971" cy="4145005"/>
          </a:xfrm>
        </p:grpSpPr>
        <p:pic>
          <p:nvPicPr>
            <p:cNvPr id="16" name="图片 1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0469" y="404664"/>
              <a:ext cx="2398725" cy="40056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55120" y="544031"/>
              <a:ext cx="2880320" cy="4005638"/>
            </a:xfrm>
            <a:prstGeom prst="rect">
              <a:avLst/>
            </a:prstGeom>
          </p:spPr>
        </p:pic>
      </p:grpSp>
      <p:sp>
        <p:nvSpPr>
          <p:cNvPr id="18" name="椭圆 17"/>
          <p:cNvSpPr/>
          <p:nvPr/>
        </p:nvSpPr>
        <p:spPr>
          <a:xfrm>
            <a:off x="2428860" y="4071942"/>
            <a:ext cx="571504" cy="5924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72264" y="4000504"/>
            <a:ext cx="571504" cy="5924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28596" y="3857628"/>
            <a:ext cx="2500330" cy="2031325"/>
            <a:chOff x="428596" y="3857628"/>
            <a:chExt cx="2500330" cy="2031325"/>
          </a:xfrm>
        </p:grpSpPr>
        <p:sp>
          <p:nvSpPr>
            <p:cNvPr id="20" name="TextBox 19"/>
            <p:cNvSpPr txBox="1"/>
            <p:nvPr/>
          </p:nvSpPr>
          <p:spPr>
            <a:xfrm>
              <a:off x="428596" y="3857628"/>
              <a:ext cx="250033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 </a:t>
              </a:r>
              <a:endParaRPr lang="en-US" altLang="zh-CN" sz="5400" dirty="0" smtClean="0">
                <a:ln>
                  <a:solidFill>
                    <a:srgbClr val="7030A0">
                      <a:alpha val="92000"/>
                    </a:srgbClr>
                  </a:solidFill>
                </a:ln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endParaRPr>
            </a:p>
            <a:p>
              <a:r>
                <a:rPr lang="bo-CN" altLang="zh-CN" sz="6000" dirty="0" smtClean="0">
                  <a:ln w="22225">
                    <a:solidFill>
                      <a:srgbClr val="7030A0">
                        <a:alpha val="92000"/>
                      </a:srgbClr>
                    </a:solidFill>
                  </a:ln>
                  <a:solidFill>
                    <a:srgbClr val="FFC000"/>
                  </a:solidFill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རྨིག་པ་      </a:t>
              </a: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1857356" y="4929198"/>
              <a:ext cx="785818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57422" y="3903369"/>
            <a:ext cx="69294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endParaRPr lang="en-US" altLang="zh-CN" sz="5400" dirty="0" smtClean="0">
              <a:ln>
                <a:solidFill>
                  <a:srgbClr val="7030A0">
                    <a:alpha val="92000"/>
                  </a:srgbClr>
                </a:solidFill>
              </a:ln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6000" dirty="0" smtClean="0">
                <a:ln w="22225">
                  <a:solidFill>
                    <a:srgbClr val="7030A0">
                      <a:alpha val="92000"/>
                    </a:srgbClr>
                  </a:solidFill>
                </a:ln>
                <a:solidFill>
                  <a:srgbClr val="FFC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རྟ་ནོར་ལུག་སོགས་ཀྱི་སུག་ལག་གི་སྣེའི་   </a:t>
            </a:r>
          </a:p>
          <a:p>
            <a:r>
              <a:rPr lang="bo-CN" altLang="zh-CN" sz="6000" dirty="0" smtClean="0">
                <a:ln w="22225">
                  <a:solidFill>
                    <a:srgbClr val="7030A0">
                      <a:alpha val="92000"/>
                    </a:srgbClr>
                  </a:solidFill>
                </a:ln>
                <a:solidFill>
                  <a:srgbClr val="FFC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ཤུན་སྐོག་གི་མིང་།</a:t>
            </a:r>
            <a:endParaRPr lang="zh-CN" altLang="en-US" sz="6000" dirty="0">
              <a:ln w="22225">
                <a:solidFill>
                  <a:srgbClr val="7030A0">
                    <a:alpha val="92000"/>
                  </a:srgbClr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5"/>
          <p:cNvSpPr>
            <a:spLocks noTextEdit="1"/>
          </p:cNvSpPr>
          <p:nvPr/>
        </p:nvSpPr>
        <p:spPr>
          <a:xfrm>
            <a:off x="646559" y="2230756"/>
            <a:ext cx="748982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62"/>
              </a:avLst>
            </a:prstTxWarp>
            <a:normAutofit/>
          </a:bodyPr>
          <a:lstStyle/>
          <a:p>
            <a:pPr algn="ctr"/>
            <a:r>
              <a:rPr lang="en-US" altLang="zh-CN" sz="3600" i="1" dirty="0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 </a:t>
            </a:r>
            <a:r>
              <a:rPr lang="en-US" altLang="zh-CN" sz="3600" i="1" dirty="0" smtClean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珠穆朗玛—簇仁体" panose="01010100010101010101" pitchFamily="2" charset="0"/>
                <a:ea typeface="珠穆朗玛—簇仁体" panose="01010100010101010101" pitchFamily="2" charset="0"/>
                <a:cs typeface="珠穆朗玛—簇仁体" panose="01010100010101010101" pitchFamily="2" charset="0"/>
              </a:rPr>
              <a:t>གཟིག་ལྤགས་གཡོགས་པའི་བོང་བུ་</a:t>
            </a:r>
            <a:endParaRPr lang="zh-CN" altLang="en-US" sz="3600" i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珠穆朗玛—簇仁体" panose="01010100010101010101" pitchFamily="2" charset="0"/>
              <a:ea typeface="珠穆朗玛—乌金萨钦体" panose="01010100010101010101" pitchFamily="2" charset="0"/>
              <a:cs typeface="珠穆朗玛—簇仁体" panose="01010100010101010101" pitchFamily="2" charset="0"/>
            </a:endParaRPr>
          </a:p>
        </p:txBody>
      </p:sp>
      <p:pic>
        <p:nvPicPr>
          <p:cNvPr id="7172" name="Picture 7" descr="༄༅།།བོད་ཡིག་པར་རིས་རྒྱུ་ཆ་ (156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8" r="5548" b="3799"/>
          <a:stretch>
            <a:fillRect/>
          </a:stretch>
        </p:blipFill>
        <p:spPr>
          <a:xfrm>
            <a:off x="7956550" y="6308725"/>
            <a:ext cx="147478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" descr="༄༅།།བོད་ཡིག་པར་རིས་རྒྱུ་ཆ་ (156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8" r="5548" b="3799"/>
          <a:stretch>
            <a:fillRect/>
          </a:stretch>
        </p:blipFill>
        <p:spPr>
          <a:xfrm>
            <a:off x="7235825" y="6308725"/>
            <a:ext cx="1476375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背景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42" y="1439151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</a:t>
            </a:r>
            <a:r>
              <a:rPr lang="en-US" altLang="zh-CN" sz="8000" u="sng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གཟིག་</a:t>
            </a:r>
            <a:r>
              <a:rPr lang="en-US" altLang="zh-CN" sz="7200" u="sng" dirty="0" err="1" smtClean="0">
                <a:solidFill>
                  <a:srgbClr val="002060"/>
                </a:solidFill>
                <a:uFill>
                  <a:solidFill>
                    <a:srgbClr val="FFFF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ལྤགས་</a:t>
            </a:r>
            <a:r>
              <a:rPr lang="en-US" altLang="zh-CN" sz="7200" dirty="0" err="1" smtClean="0">
                <a:solidFill>
                  <a:srgbClr val="00206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གཡོགས་པའི</a:t>
            </a:r>
            <a:r>
              <a:rPr lang="en-US" altLang="zh-CN" sz="7200" u="sng" dirty="0" err="1" smtClean="0">
                <a:solidFill>
                  <a:srgbClr val="00206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r>
              <a:rPr lang="en-US" altLang="zh-CN" sz="7200" u="sng" dirty="0" err="1" smtClean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བོང་བུ</a:t>
            </a:r>
            <a:r>
              <a:rPr lang="en-US" altLang="zh-CN" sz="7200" u="sng" dirty="0" smtClean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</a:t>
            </a:r>
            <a:endParaRPr lang="zh-CN" altLang="en-US" sz="7200" u="sng" dirty="0">
              <a:solidFill>
                <a:srgbClr val="002060"/>
              </a:solidFill>
              <a:uFill>
                <a:solidFill>
                  <a:srgbClr val="00B050"/>
                </a:solidFill>
              </a:u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4282" y="3357562"/>
            <a:ext cx="2071702" cy="1071570"/>
            <a:chOff x="-14631" y="2875003"/>
            <a:chExt cx="2014825" cy="828092"/>
          </a:xfrm>
        </p:grpSpPr>
        <p:sp>
          <p:nvSpPr>
            <p:cNvPr id="9" name="线形标注 2(带边框和强调线) 8"/>
            <p:cNvSpPr/>
            <p:nvPr/>
          </p:nvSpPr>
          <p:spPr>
            <a:xfrm rot="5400000">
              <a:off x="543431" y="2316941"/>
              <a:ext cx="828092" cy="194421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6837"/>
                <a:gd name="adj6" fmla="val -11016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4630" y="3023664"/>
              <a:ext cx="2014824" cy="533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  </a:t>
              </a:r>
              <a:r>
                <a:rPr lang="bo-CN" altLang="zh-CN" sz="44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གཅན་</a:t>
              </a:r>
              <a:r>
                <a:rPr lang="en-US" altLang="zh-CN" sz="4400" dirty="0" err="1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གཟན</a:t>
              </a:r>
              <a:r>
                <a:rPr lang="en-US" altLang="zh-CN" sz="44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་</a:t>
              </a:r>
              <a:endParaRPr lang="zh-CN" altLang="en-US" sz="4400" dirty="0">
                <a:latin typeface="珠穆朗玛—簇通体" panose="01010100010101010101" pitchFamily="2" charset="0"/>
                <a:cs typeface="珠穆朗玛—簇通体" panose="01010100010101010101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72198" y="2571744"/>
            <a:ext cx="1928826" cy="1446550"/>
            <a:chOff x="3724232" y="2191888"/>
            <a:chExt cx="2097123" cy="1446550"/>
          </a:xfrm>
        </p:grpSpPr>
        <p:sp>
          <p:nvSpPr>
            <p:cNvPr id="12" name="线形标注 2(带边框和强调线) 11"/>
            <p:cNvSpPr/>
            <p:nvPr/>
          </p:nvSpPr>
          <p:spPr>
            <a:xfrm rot="5400000">
              <a:off x="4282295" y="1991016"/>
              <a:ext cx="828092" cy="194421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059"/>
                <a:gd name="adj6" fmla="val -9359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4232" y="2191888"/>
              <a:ext cx="2097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o-CN" altLang="zh-CN" sz="4400" dirty="0" smtClean="0"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endParaRPr>
            </a:p>
            <a:p>
              <a:r>
                <a:rPr lang="bo-CN" altLang="zh-CN" sz="44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    རི་དྭགས་</a:t>
              </a:r>
              <a:endParaRPr lang="zh-CN" altLang="en-US" sz="4400" dirty="0">
                <a:latin typeface="珠穆朗玛—簇通体" panose="01010100010101010101" pitchFamily="2" charset="0"/>
                <a:cs typeface="珠穆朗玛—簇通体" panose="01010100010101010101" pitchFamily="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08872" y="4065923"/>
            <a:ext cx="3548880" cy="2210740"/>
            <a:chOff x="1308872" y="4065923"/>
            <a:chExt cx="3548880" cy="2210740"/>
          </a:xfrm>
        </p:grpSpPr>
        <p:sp>
          <p:nvSpPr>
            <p:cNvPr id="14" name="七角星 13"/>
            <p:cNvSpPr/>
            <p:nvPr/>
          </p:nvSpPr>
          <p:spPr>
            <a:xfrm>
              <a:off x="1308872" y="4065923"/>
              <a:ext cx="3548880" cy="2210740"/>
            </a:xfrm>
            <a:prstGeom prst="star7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1992" y="4845105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སྟག་ལྤགས</a:t>
              </a:r>
              <a:r>
                <a:rPr lang="en-US" altLang="zh-CN" sz="60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་</a:t>
              </a:r>
              <a:endParaRPr lang="zh-CN" altLang="en-US" sz="6000" dirty="0">
                <a:latin typeface="珠穆朗玛—簇通体" panose="01010100010101010101" pitchFamily="2" charset="0"/>
                <a:cs typeface="珠穆朗玛—簇通体" panose="01010100010101010101" pitchFamily="2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68900" y="3953810"/>
            <a:ext cx="3489314" cy="2332710"/>
            <a:chOff x="4035014" y="3544562"/>
            <a:chExt cx="3489314" cy="2332710"/>
          </a:xfrm>
        </p:grpSpPr>
        <p:sp>
          <p:nvSpPr>
            <p:cNvPr id="18" name="七角星 17"/>
            <p:cNvSpPr/>
            <p:nvPr/>
          </p:nvSpPr>
          <p:spPr>
            <a:xfrm>
              <a:off x="4035014" y="3544562"/>
              <a:ext cx="3489314" cy="2332710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5926" y="4400420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  </a:t>
              </a:r>
              <a:r>
                <a:rPr lang="en-US" altLang="zh-CN" sz="6000" dirty="0" err="1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པགས་པ</a:t>
              </a:r>
              <a:r>
                <a:rPr lang="en-US" altLang="zh-CN" sz="6000" dirty="0" smtClean="0">
                  <a:latin typeface="珠穆朗玛—簇通体" panose="01010100010101010101" pitchFamily="2" charset="0"/>
                  <a:ea typeface="珠穆朗玛—簇通体" panose="01010100010101010101" pitchFamily="2" charset="0"/>
                  <a:cs typeface="珠穆朗玛—簇通体" panose="01010100010101010101" pitchFamily="2" charset="0"/>
                </a:rPr>
                <a:t>་</a:t>
              </a:r>
              <a:endParaRPr lang="zh-CN" altLang="en-US" sz="6000" dirty="0">
                <a:latin typeface="珠穆朗玛—簇通体" panose="01010100010101010101" pitchFamily="2" charset="0"/>
                <a:cs typeface="珠穆朗玛—簇通体" panose="01010100010101010101" pitchFamily="2" charset="0"/>
              </a:endParaRPr>
            </a:p>
          </p:txBody>
        </p:sp>
      </p:grpSp>
      <p:cxnSp>
        <p:nvCxnSpPr>
          <p:cNvPr id="20" name="直接箭头连接符 19"/>
          <p:cNvCxnSpPr/>
          <p:nvPr/>
        </p:nvCxnSpPr>
        <p:spPr>
          <a:xfrm rot="16200000" flipH="1">
            <a:off x="3957536" y="2314470"/>
            <a:ext cx="2219370" cy="20099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>
            <a:off x="2143108" y="3000372"/>
            <a:ext cx="192882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024" y="928670"/>
            <a:ext cx="6696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༡ </a:t>
            </a:r>
            <a:r>
              <a:rPr lang="bo-CN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མི་གཡོ་སྒྱུ་ཅན་དེ་ལ་གཟིག་ལྤགས་དེ་གང</a:t>
            </a:r>
            <a:r>
              <a:rPr lang="bo-CN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་དུས་རྙེད་འདུག་གམ་</a:t>
            </a:r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  <a:endParaRPr lang="zh-CN" altLang="en-US" sz="3600" dirty="0">
              <a:solidFill>
                <a:srgbClr val="FF000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942919"/>
            <a:ext cx="7748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༢ </a:t>
            </a:r>
            <a:r>
              <a:rPr lang="bo-CN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མི་གཡོ་སྒྱུ་ཅན་དེས་གཟིག་ལྤགས་དེ་གང་དུ་བེད་སྤྱོད་བྱས་འདུག་</a:t>
            </a:r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  <a:endParaRPr lang="zh-CN" altLang="en-US" sz="3600" dirty="0">
              <a:solidFill>
                <a:srgbClr val="FF000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7181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༣ </a:t>
            </a:r>
            <a:r>
              <a:rPr lang="bo-CN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གཟིག་ལྤགས་དེ་བོང་བུར་གཡོགས་པའི་དམིགས་ཡུལ་གང་ཡིན་ནམ་</a:t>
            </a:r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71414"/>
            <a:ext cx="664373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</a:t>
            </a:r>
            <a:r>
              <a:rPr lang="bo-CN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</a:t>
            </a:r>
          </a:p>
          <a:p>
            <a:r>
              <a:rPr lang="bo-CN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སློབ་ཚན་ཀློག་ནས་མཤམ་གྱི་དྲི་བའི་ལན་རྙེད་པ་བྱ་དགོས</a:t>
            </a:r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་།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143380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0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༤</a:t>
            </a:r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མཐར་མི་གཡོ་སྒྱུ་ཅན་དེ་ལ་མཇུག་འབྲས་གང་བྱུང་འདུག་གམ་</a:t>
            </a:r>
            <a:r>
              <a:rPr lang="en-US" altLang="zh-CN" sz="36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156" y="142873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ལན་ 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རི་དྭགས་རྒྱག་པར་འགྲོ་སྐབས་རྙེད་འདུག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  <a:endParaRPr lang="zh-CN" altLang="en-US" sz="4000" dirty="0">
              <a:solidFill>
                <a:srgbClr val="0070C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5718" y="257174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ལན་ 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ཁོས་གཟིག་ལྤགས་དེ་བོང་བུ་དེར་གཡོགས་</a:t>
            </a:r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འདུག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  <a:endParaRPr lang="zh-CN" altLang="en-US" sz="4000" dirty="0">
              <a:solidFill>
                <a:srgbClr val="0070C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5718" y="365743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ལན་ 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བོང་བུའི་ཤ་ཤེད་རྒྱས་པ་དང་གཟན་རྩྭར་འགྲོན་ཆུང་ཆེད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  <a:endParaRPr lang="zh-CN" altLang="en-US" sz="4000" dirty="0">
              <a:solidFill>
                <a:srgbClr val="0070C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5718" y="4857760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ལན་ 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རང་ཉིད་ཀྱི་མསམས་པ་ལྟར་བྱུང་མེད་ལ་བོང་བུ་ཤི་ནས་དཔལ་        </a:t>
            </a:r>
          </a:p>
          <a:p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 </a:t>
            </a:r>
            <a:r>
              <a:rPr lang="bo-CN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འབྱོར་ལ་གྱོང་གུན་བྱུང་ཡོད</a:t>
            </a:r>
            <a:r>
              <a:rPr lang="en-US" altLang="zh-CN" sz="4000" dirty="0" smtClean="0">
                <a:solidFill>
                  <a:srgbClr val="0070C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།</a:t>
            </a:r>
            <a:endParaRPr lang="zh-CN" altLang="en-US" sz="4000" dirty="0">
              <a:solidFill>
                <a:srgbClr val="0070C0"/>
              </a:solid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4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7" grpId="0"/>
      <p:bldP spid="7" grpId="1"/>
      <p:bldP spid="7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背景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上凸带形 5">
            <a:hlinkClick r:id="" action="ppaction://noaction" highlightClick="1"/>
          </p:cNvPr>
          <p:cNvSpPr/>
          <p:nvPr/>
        </p:nvSpPr>
        <p:spPr>
          <a:xfrm flipH="1">
            <a:off x="357158" y="142852"/>
            <a:ext cx="8429684" cy="1785950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2185130" y="676801"/>
            <a:ext cx="4244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 </a:t>
            </a:r>
            <a:r>
              <a:rPr lang="bo-CN" altLang="zh-CN" sz="8000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སློབ་ཚན་ངོ་སྤྲོད་</a:t>
            </a:r>
            <a:endParaRPr lang="zh-CN" altLang="en-US" sz="7200" dirty="0">
              <a:solidFill>
                <a:srgbClr val="002060"/>
              </a:solidFill>
              <a:uFill>
                <a:solidFill>
                  <a:srgbClr val="00B050"/>
                </a:solidFill>
              </a:uFill>
              <a:latin typeface="珠穆朗玛—簇通体" panose="01010100010101010101" pitchFamily="2" charset="0"/>
              <a:cs typeface="珠穆朗玛—簇通体" panose="010101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07167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</a:t>
            </a:r>
            <a:endParaRPr lang="bo-CN" altLang="zh-CN" sz="2800" dirty="0" smtClean="0">
              <a:solidFill>
                <a:srgbClr val="FF0000"/>
              </a:solidFill>
              <a:latin typeface="珠穆朗玛—簇通体" panose="01010100010101010101" pitchFamily="2" charset="0"/>
              <a:ea typeface="珠穆朗玛—簇通体" panose="01010100010101010101" pitchFamily="2" charset="0"/>
              <a:cs typeface="珠穆朗玛—簇通体" panose="01010100010101010101" pitchFamily="2" charset="0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</a:t>
            </a:r>
            <a:r>
              <a:rPr lang="bo-CN" altLang="zh-CN" sz="2800" dirty="0" smtClean="0">
                <a:solidFill>
                  <a:srgbClr val="FF0000"/>
                </a:solid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   </a:t>
            </a:r>
            <a:r>
              <a:rPr lang="bo-CN" altLang="zh-CN" sz="2800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སློབ་ཚན་འདི་ནི་</a:t>
            </a:r>
            <a:r>
              <a:rPr lang="en-US" altLang="zh-CN" sz="2800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《</a:t>
            </a:r>
            <a:r>
              <a:rPr lang="bo-CN" altLang="zh-CN" sz="2800" u="sng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ས་སྐྱ་ལེགས་བཤད་ཀྱི་འགྲེལ་པ་</a:t>
            </a:r>
            <a:r>
              <a:rPr lang="en-US" altLang="zh-CN" sz="2800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》</a:t>
            </a:r>
            <a:r>
              <a:rPr lang="bo-CN" altLang="zh-CN" sz="2800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ལས་འདམས་པ་ཡིན་།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2935428"/>
            <a:ext cx="135732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རྩ་བ་ལས་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300037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     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357423" y="3244334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ཧ་ཅང་གཡོ་སྒྱུ་ཆེ་དྲགས་ན་།</a:t>
            </a:r>
          </a:p>
          <a:p>
            <a:r>
              <a:rPr lang="bo-CN" altLang="zh-CN" sz="4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རེ་ཞིག་འགྲུབ་ཀྱང་མཐའ་མར་བརླག་།</a:t>
            </a:r>
          </a:p>
          <a:p>
            <a:r>
              <a:rPr lang="bo-CN" altLang="zh-CN" sz="4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གཟིག་ལྤགས་བཀབ་པའི་བོང་བུ་ཡིས་།</a:t>
            </a:r>
          </a:p>
          <a:p>
            <a:r>
              <a:rPr lang="bo-CN" altLang="zh-CN" sz="4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珠穆朗玛—簇通体" panose="01010100010101010101" pitchFamily="2" charset="0"/>
                <a:ea typeface="珠穆朗玛—簇通体" panose="01010100010101010101" pitchFamily="2" charset="0"/>
                <a:cs typeface="珠穆朗玛—簇通体" panose="01010100010101010101" pitchFamily="2" charset="0"/>
              </a:rPr>
              <a:t>ལོ་ཏོག་ཟོས་མཐར་གཞན་གྱིས་བསད་།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2351</TotalTime>
  <Words>521</Words>
  <Application>Microsoft Office PowerPoint</Application>
  <PresentationFormat>全屏显示(4:3)</PresentationFormat>
  <Paragraphs>119</Paragraphs>
  <Slides>14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BADUN</dc:creator>
  <cp:lastModifiedBy>边坝镇拉巴</cp:lastModifiedBy>
  <cp:revision>97</cp:revision>
  <dcterms:created xsi:type="dcterms:W3CDTF">2017-09-25T09:54:18Z</dcterms:created>
  <dcterms:modified xsi:type="dcterms:W3CDTF">2017-10-14T17:20:21Z</dcterms:modified>
</cp:coreProperties>
</file>