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84" r:id="rId3"/>
    <p:sldId id="265" r:id="rId4"/>
    <p:sldId id="296" r:id="rId5"/>
    <p:sldId id="280" r:id="rId6"/>
    <p:sldId id="298" r:id="rId7"/>
    <p:sldId id="302" r:id="rId8"/>
    <p:sldId id="281" r:id="rId9"/>
    <p:sldId id="282" r:id="rId10"/>
    <p:sldId id="283" r:id="rId11"/>
    <p:sldId id="297" r:id="rId12"/>
    <p:sldId id="300" r:id="rId13"/>
    <p:sldId id="263" r:id="rId14"/>
    <p:sldId id="264" r:id="rId15"/>
    <p:sldId id="273" r:id="rId16"/>
    <p:sldId id="301" r:id="rId17"/>
    <p:sldId id="299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9900"/>
    </p:penClr>
  </p:showPr>
  <p:clrMru>
    <a:srgbClr val="000000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D0352-4DC4-4169-A868-74573C3A05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7CF2E-8C5A-4715-844C-25148DD311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0E701-9A70-4BCB-8456-3A6869743F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BCD66-5DCF-4852-838F-BDD2143880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80FD-FD65-4830-AF73-FA23A506F9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A196A-DFF6-406C-AD43-B36C1EAF6F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20DD9-E655-4F26-B668-1825181F98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4815D-5596-4BD6-811C-5C29C7869C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421D6-ECE4-4C49-9729-536AA2FAB3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3FC28-221E-41D8-94A7-E15F599AAB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BC75-2E69-48E5-B238-9A8C8D4523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76CFB1-1BD8-40E1-9081-A8D3D90B6F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928662" y="1928802"/>
            <a:ext cx="7639050" cy="14668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en-US" altLang="zh-TW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BETBT" pitchFamily="2" charset="-122"/>
                <a:ea typeface="TIBETBT" pitchFamily="2" charset="-122"/>
              </a:rPr>
              <a:t>︶︹﹀ ﹀</a:t>
            </a:r>
            <a:r>
              <a:rPr lang="en-US" altLang="zh-TW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BETBT" pitchFamily="2" charset="-122"/>
                <a:ea typeface="TIBETBT" pitchFamily="2" charset="-122"/>
              </a:rPr>
              <a:t> </a:t>
            </a:r>
            <a:r>
              <a:rPr lang="bo-CN" altLang="zh-TW" sz="8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icrosoft Himalaya" pitchFamily="2" charset="0"/>
                <a:ea typeface="TIBETBT" pitchFamily="2" charset="-122"/>
                <a:cs typeface="Microsoft Himalaya" pitchFamily="2" charset="0"/>
              </a:rPr>
              <a:t>ལྗོངས་ཞིང་ལྔའི་མཉམ་སྒྲིག་སློབ་གཞི་ངེས་སྦྱོང་དེབ</a:t>
            </a:r>
            <a:r>
              <a:rPr lang="bo-CN" altLang="zh-TW" sz="8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icrosoft Himalaya" pitchFamily="2" charset="0"/>
                <a:ea typeface="TIBETBT" pitchFamily="2" charset="-122"/>
                <a:cs typeface="Microsoft Himalaya" pitchFamily="2" charset="0"/>
              </a:rPr>
              <a:t>་གཉིས་པ་</a:t>
            </a:r>
            <a:r>
              <a:rPr lang="bo-CN" altLang="zh-TW" sz="8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icrosoft Himalaya" pitchFamily="2" charset="0"/>
                <a:ea typeface="TIBETBT" pitchFamily="2" charset="-122"/>
                <a:cs typeface="Microsoft Himalaya" pitchFamily="2" charset="0"/>
              </a:rPr>
              <a:t>ལས།</a:t>
            </a:r>
            <a:endParaRPr lang="zh-CN" alt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BETBT" pitchFamily="2" charset="-122"/>
              <a:ea typeface="TIBETBT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71688" y="3429000"/>
            <a:ext cx="59293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o-CN" altLang="zh-CN" sz="4000" dirty="0" smtClean="0">
                <a:solidFill>
                  <a:srgbClr val="0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7FAAFF"/>
                    </a:outerShdw>
                  </a:cont>
                  <a:cont type="tree" name="">
                    <a:effect ref="fillLine"/>
                    <a:outerShdw dist="38100" dir="2700000" algn="tl">
                      <a:srgbClr val="1E3D7A"/>
                    </a:outerShdw>
                  </a:cont>
                  <a:effect ref="fillLine"/>
                </a:effectDag>
                <a:latin typeface="TIBETBT" pitchFamily="2" charset="-122"/>
                <a:ea typeface="TIBETBT" pitchFamily="2" charset="-122"/>
                <a:cs typeface="A-Himalaya" pitchFamily="2" charset="0"/>
              </a:rPr>
              <a:t>དཔྱིད་ཀྱི་བདག་མོ་ལྷ་ལས་བབས་པ།</a:t>
            </a:r>
            <a:endParaRPr lang="en-US" altLang="zh-CN" sz="4000" dirty="0">
              <a:solidFill>
                <a:srgbClr val="000000"/>
              </a:solidFill>
              <a:effectDag name="">
                <a:cont type="tree" name="">
                  <a:effect ref="fillLine"/>
                  <a:outerShdw dist="38100" dir="13500000" algn="br">
                    <a:srgbClr val="7FAAFF"/>
                  </a:outerShdw>
                </a:cont>
                <a:cont type="tree" name="">
                  <a:effect ref="fillLine"/>
                  <a:outerShdw dist="38100" dir="2700000" algn="tl">
                    <a:srgbClr val="1E3D7A"/>
                  </a:outerShdw>
                </a:cont>
                <a:effect ref="fillLine"/>
              </a:effectDag>
              <a:latin typeface="TIBETBT" pitchFamily="2" charset="-122"/>
              <a:ea typeface="TIBETBT" pitchFamily="2" charset="-122"/>
              <a:cs typeface="A-Himalaya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5429250"/>
            <a:ext cx="8643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o-CN" altLang="zh-CN" sz="4400" b="1" dirty="0">
                <a:solidFill>
                  <a:srgbClr val="000000"/>
                </a:solidFill>
              </a:rPr>
              <a:t>དཔའ་རིས་མི་རིགས་སློབ་འབྲིང་བོད་ཡིག་ཁྲིད་དཔྱོད་ཁང་། ཡི་དམ།</a:t>
            </a:r>
            <a:endParaRPr lang="zh-CN" altLang="en-US" sz="4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c:\documents and settings\administrator\application data\360se6\User Data\temp\u=482059841,1867940787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4000528" cy="3071834"/>
          </a:xfrm>
          <a:prstGeom prst="rect">
            <a:avLst/>
          </a:prstGeom>
          <a:noFill/>
        </p:spPr>
      </p:pic>
      <p:pic>
        <p:nvPicPr>
          <p:cNvPr id="25604" name="Picture 4" descr="c:\documents and settings\administrator\application data\360se6\User Data\temp\u=3513009219,4171991502&amp;fm=11&amp;gp=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85728"/>
            <a:ext cx="4143375" cy="3143252"/>
          </a:xfrm>
          <a:prstGeom prst="rect">
            <a:avLst/>
          </a:prstGeom>
          <a:noFill/>
        </p:spPr>
      </p:pic>
      <p:pic>
        <p:nvPicPr>
          <p:cNvPr id="25606" name="Picture 6" descr="c:\documents and settings\administrator\application data\360se6\User Data\temp\u=2981498053,3909261167&amp;fm=21&amp;gp=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929066"/>
            <a:ext cx="4071966" cy="2928934"/>
          </a:xfrm>
          <a:prstGeom prst="rect">
            <a:avLst/>
          </a:prstGeom>
          <a:noFill/>
        </p:spPr>
      </p:pic>
      <p:pic>
        <p:nvPicPr>
          <p:cNvPr id="25608" name="Picture 8" descr="c:\documents and settings\administrator\application data\360se6\User Data\temp\u=381292306,604878721&amp;fm=21&amp;gp=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714752"/>
            <a:ext cx="407196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 descr="c:\documents and settings\administrator\application data\360se6\User Data\temp\t014951a66a7fd25e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4071966" cy="3143272"/>
          </a:xfrm>
          <a:prstGeom prst="rect">
            <a:avLst/>
          </a:prstGeom>
          <a:noFill/>
        </p:spPr>
      </p:pic>
      <p:pic>
        <p:nvPicPr>
          <p:cNvPr id="41988" name="Picture 4" descr="c:\documents and settings\administrator\application data\360se6\User Data\temp\t018313d078a4154b2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28604"/>
            <a:ext cx="3871914" cy="3071834"/>
          </a:xfrm>
          <a:prstGeom prst="rect">
            <a:avLst/>
          </a:prstGeom>
          <a:noFill/>
        </p:spPr>
      </p:pic>
      <p:pic>
        <p:nvPicPr>
          <p:cNvPr id="41990" name="Picture 6" descr="c:\documents and settings\administrator\application data\360se6\User Data\temp\t0164992ceca53a1f4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857628"/>
            <a:ext cx="4000528" cy="3000372"/>
          </a:xfrm>
          <a:prstGeom prst="rect">
            <a:avLst/>
          </a:prstGeom>
          <a:noFill/>
        </p:spPr>
      </p:pic>
      <p:pic>
        <p:nvPicPr>
          <p:cNvPr id="41992" name="Picture 8" descr="c:\documents and settings\administrator\application data\360se6\User Data\temp\t0163187e5780e720c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3857628"/>
            <a:ext cx="3929090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472" y="1500174"/>
            <a:ext cx="3786214" cy="712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o-CN" altLang="zh-CN" sz="3200" b="1" dirty="0" smtClean="0"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རྩོམ་གྱི་སྒྱུ་རྩལ་མཚོན་སྟངས།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3000372"/>
            <a:ext cx="8143932" cy="21902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ln w="50800"/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བ་རྟོག་གི་རྒྱན་ནི་བརྗོད་པར་འདོད་པའི་སེམས་ལྡན་ནམ་སེམས་མེད་སྐྱེས་དངོས་གང་རུང་ཞིག་གང་ཟག་མི་ལྟར་བརྗོད་པའི་སྒྱུ་རྩལ་གྱི་ཐབས་དེ་ལ་གོ།</a:t>
            </a:r>
            <a:endParaRPr lang="zh-CN" altLang="en-US" sz="3200" b="1" dirty="0">
              <a:ln w="50800"/>
              <a:solidFill>
                <a:schemeClr val="bg1">
                  <a:shade val="50000"/>
                </a:schemeClr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21506" name="AutoShape 2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508" name="AutoShape 4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68" y="1214422"/>
            <a:ext cx="2214577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o-CN" altLang="zh-CN" sz="3200" b="1" dirty="0" smtClean="0"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ཤོ་ལོ་ཀ་དང་པོ།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143116"/>
            <a:ext cx="8143932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ln w="50800"/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ས་གཞི་ཆེན་པོ་ཡོངས་སུ་འབྲུ་རིགས་སྣ་ལྔ་སྨིན་ཞིང་། འབབ་ཆུའི་བཞུར་སྒྲ་སྒྲོག་ཅིང་བྱ་བྱིའུ་འཕུལ་ལྡིང་བྱེད། སྟོན་ཁའི་ནོར་ཕྱུག་ཕུན་སུམ་ཚོགས་པ་འདིར་ལོངས་སྤྱོད་པའི་དགའ་སྟོན་དུས་འདིར། དགུན་ཁའི་སད་དང་ལྷགས་པ་སླེབས་ནས་མཛེས་ཉམས་འདི་ཐམས་ཅད་བཅོམ་ཟིན།</a:t>
            </a:r>
            <a:endParaRPr lang="zh-CN" altLang="en-US" sz="3200" b="1" dirty="0">
              <a:ln w="50800"/>
              <a:solidFill>
                <a:schemeClr val="bg1">
                  <a:shade val="50000"/>
                </a:schemeClr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21506" name="AutoShape 2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508" name="AutoShape 4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786" y="1785926"/>
            <a:ext cx="7643866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o-CN" altLang="zh-CN" sz="3200" b="1" dirty="0" smtClean="0">
                <a:ln w="50800"/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དགུན་དུས་རྩྭ་དང་རྩི་ཤིང་ཐམས་ཅད་སྐམ་ནས་ས་གཞིའི་གཟི་མདངས་ཉམས་པ་དང་ཁ་བའི་ཡུལ་ལྗོངས་གཡོགས་བྱུང་།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428992" y="785794"/>
            <a:ext cx="2303836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o-CN" altLang="zh-CN" sz="3200" b="1" dirty="0" smtClean="0"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ཤོ་ལོ་ཀ་གཉིས་པ།</a:t>
            </a:r>
            <a:endParaRPr lang="zh-CN" altLang="en-US" sz="3200" dirty="0"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488" y="3643314"/>
            <a:ext cx="2571768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o-CN" altLang="zh-CN" sz="3200" b="1" dirty="0" smtClean="0">
                <a:solidFill>
                  <a:srgbClr val="0070C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ཤོ་ལོ་ཀ་གསུམ་པ།</a:t>
            </a:r>
            <a:endParaRPr lang="zh-CN" altLang="en-US" sz="3200" b="1" dirty="0">
              <a:solidFill>
                <a:srgbClr val="0070C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357694"/>
            <a:ext cx="8001056" cy="2190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ln w="50800"/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དཔྱིད་ཀྱི་ལྷ་མོས་ལྷ་ཡུལ་ནས་ས་གཞིར་ལྟ་དུས། སྐྱེ་དངོས་དང་འབབ་ཆུ་སྐམས་ནས་ཁ་བའི་གཡོགས་པའི་འོག་ཏུ་མྱ་ངན་པའི་རྣམ་འགྱུར་ཞིག་མཐོང་བྱུང་།</a:t>
            </a:r>
            <a:endParaRPr lang="zh-CN" altLang="en-US" sz="3200" b="1" dirty="0">
              <a:ln w="50800"/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57224" y="1928802"/>
            <a:ext cx="7715304" cy="3046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solidFill>
                  <a:srgbClr val="0070C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འཇིག་རྟེན་དུ་སད་དང་ལྷགས་པ་ལྡིང་ནས་སྐྱེ་དངོས་ཐམས་ཅད་བཀུམ་པ་དང་། རི་ལུང་གང་རུང་སྐྱ་ཐག་གེར་ཆུ་བོ་ཡོངས་རྫོགས་སྐམ་པའི་དུས་འདིར། དྲོད་རླུང་ལངས་ནས་དཔྱིད་འགོ་ཚེས་བྱུང་།</a:t>
            </a:r>
            <a:endParaRPr lang="zh-CN" altLang="en-US" sz="3200" b="1" dirty="0">
              <a:solidFill>
                <a:srgbClr val="0070C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714744" y="1071546"/>
            <a:ext cx="23574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o-CN" altLang="zh-CN" sz="3600" b="1" dirty="0" smtClean="0"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ཤོ་ལོ་ཀ་བཞི་བ།</a:t>
            </a:r>
            <a:endParaRPr lang="zh-CN" altLang="en-US" sz="3600" dirty="0"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6" name="笑脸 5">
            <a:hlinkClick r:id="rId3" action="ppaction://hlinksldjump"/>
          </p:cNvPr>
          <p:cNvSpPr/>
          <p:nvPr/>
        </p:nvSpPr>
        <p:spPr>
          <a:xfrm>
            <a:off x="785786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85786" y="2143116"/>
            <a:ext cx="7358114" cy="2190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ln w="50800"/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ི་ལུང་ཤར་ཤུར་ཐང་དང་ཆུ་འགྲམ་ཀུན་ཏུ་དཔྱིད་རླུང་ལྡིང་ནས་ས་གཞིའི་འཁྱགས་པ་གངས་དང་ཁ་བ་ཞུ་ནས་དཔྱིད་ཀྱི་དཔལ་ཉམས་མངོན་པའི་རྣམ་པ་བྲིས།</a:t>
            </a:r>
            <a:endParaRPr lang="zh-CN" altLang="en-US" sz="3200" b="1" dirty="0">
              <a:ln w="50800"/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14678" y="928670"/>
            <a:ext cx="185738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solidFill>
                  <a:srgbClr val="0070C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ཤོ་ལོ་ཀ་ལྔ་བ།</a:t>
            </a:r>
            <a:endParaRPr lang="zh-CN" altLang="en-US" sz="3200" b="1" dirty="0">
              <a:solidFill>
                <a:srgbClr val="0070C0"/>
              </a:solidFill>
              <a:latin typeface="A-Himalaya" pitchFamily="2" charset="0"/>
              <a:cs typeface="A-Himalay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57818" y="857232"/>
            <a:ext cx="26432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bo-CN" altLang="zh-CN" sz="3200" b="1" dirty="0">
                <a:ln w="50800"/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རྒྱ་བསྐྱེད་སྦྱང་གཞི།</a:t>
            </a:r>
            <a:endParaRPr lang="zh-CN" altLang="en-US" sz="3200" b="1" dirty="0">
              <a:ln w="50800"/>
              <a:solidFill>
                <a:srgbClr val="C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85786" y="2500306"/>
            <a:ext cx="73581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o-CN" altLang="zh-CN" sz="3200" b="1" dirty="0" smtClean="0"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ཁྱོད་ཀྱིས་ཤེས་པ་ལྟར་དཔྱིད་དུས་ཁྱད་ཆོས་མངོན་པའི་དུམ་མཚམས་ཤིག་ཕྲིས་ཤིག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ea typeface="TIBETBT" pitchFamily="2" charset="-122"/>
              <a:cs typeface="A-Himalaya" pitchFamily="2" charset="0"/>
            </a:endParaRPr>
          </a:p>
        </p:txBody>
      </p:sp>
      <p:pic>
        <p:nvPicPr>
          <p:cNvPr id="20" name="Picture 36" descr="u=482028163,3563970421&amp;fm=0&amp;gp=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836613"/>
            <a:ext cx="1584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云形标注 20"/>
          <p:cNvSpPr/>
          <p:nvPr/>
        </p:nvSpPr>
        <p:spPr>
          <a:xfrm>
            <a:off x="1500188" y="357188"/>
            <a:ext cx="2857500" cy="857250"/>
          </a:xfrm>
          <a:prstGeom prst="cloudCallout">
            <a:avLst>
              <a:gd name="adj1" fmla="val -58480"/>
              <a:gd name="adj2" fmla="val 5152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o-CN" altLang="zh-CN" sz="2400" b="1" dirty="0">
                <a:solidFill>
                  <a:srgbClr val="00206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འདི་ངས</a:t>
            </a:r>
            <a:r>
              <a:rPr lang="bo-CN" altLang="zh-CN" sz="2400" b="1" dirty="0" smtClean="0">
                <a:solidFill>
                  <a:srgbClr val="00206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་འབྲི་</a:t>
            </a:r>
            <a:r>
              <a:rPr lang="bo-CN" altLang="zh-CN" sz="2400" b="1" dirty="0">
                <a:solidFill>
                  <a:srgbClr val="00206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ཐུབ།</a:t>
            </a:r>
            <a:endParaRPr lang="zh-CN" altLang="en-US" sz="2400" b="1" dirty="0">
              <a:solidFill>
                <a:srgbClr val="002060"/>
              </a:solidFill>
              <a:latin typeface="A-Himalaya" pitchFamily="2" charset="0"/>
              <a:cs typeface="A-Himalay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10" y="1285860"/>
            <a:ext cx="2786082" cy="712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o-CN" altLang="zh-CN" sz="3200" b="1" dirty="0" smtClean="0"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  རྩོམ་པ་པོ་ངོ་སྤྲོད།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2357430"/>
            <a:ext cx="8501122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ln w="50800"/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དོར་ཞི་གདོང་དྲུག་སྙེམས་བློ་ནི་༡༩༣༥ལོར་</a:t>
            </a:r>
          </a:p>
          <a:p>
            <a:pPr>
              <a:lnSpc>
                <a:spcPct val="150000"/>
              </a:lnSpc>
              <a:defRPr/>
            </a:pPr>
            <a:r>
              <a:rPr lang="bo-CN" altLang="zh-CN" sz="3200" b="1" dirty="0" smtClean="0">
                <a:ln w="50800"/>
                <a:solidFill>
                  <a:srgbClr val="C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དཔའ་རིས་ཞྭ་དམར་ལུང་བར་སྐུ་འཁྲུངས། ༡༩༨༣ལོར་ནུབ་བྱང་མི་རིགས་སློབ་གྲྭ་ཆེན་མོར་ཕེབས་ནས་དགེ་རྒན་གནང་། གསུང་རྩོམ《དོར་ཞིའི་སྙན་ངག་ཕྱོགས་བསྒྲིགས》དང་དཔྱད་རྩོམ་ཕྱོགས་སྒྲིགས《མུན་འཇོམས་ནོར་བུའི་ཕྲེང་བ》སོགས་པར་དུ་བསྐྲུན།</a:t>
            </a:r>
            <a:endParaRPr lang="zh-CN" altLang="en-US" sz="3200" b="1" dirty="0">
              <a:ln w="50800"/>
              <a:solidFill>
                <a:schemeClr val="bg1">
                  <a:shade val="50000"/>
                </a:schemeClr>
              </a:solidFill>
              <a:latin typeface="A-Himalaya" pitchFamily="2" charset="0"/>
              <a:cs typeface="A-Himalaya" pitchFamily="2" charset="0"/>
            </a:endParaRPr>
          </a:p>
        </p:txBody>
      </p:sp>
      <p:pic>
        <p:nvPicPr>
          <p:cNvPr id="24577" name="Picture 1" descr="d:\我的文档\图片收藏\t01802bdebdefb481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42852"/>
            <a:ext cx="3095628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d:\我的文档\图片收藏\t01c88c31814efee4e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00108"/>
            <a:ext cx="4143404" cy="2547958"/>
          </a:xfrm>
          <a:prstGeom prst="rect">
            <a:avLst/>
          </a:prstGeom>
          <a:noFill/>
        </p:spPr>
      </p:pic>
      <p:pic>
        <p:nvPicPr>
          <p:cNvPr id="23555" name="Picture 3" descr="d:\我的文档\图片收藏\t018fe348d4c9de569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786190"/>
            <a:ext cx="4071966" cy="2571768"/>
          </a:xfrm>
          <a:prstGeom prst="rect">
            <a:avLst/>
          </a:prstGeom>
          <a:noFill/>
        </p:spPr>
      </p:pic>
      <p:pic>
        <p:nvPicPr>
          <p:cNvPr id="23556" name="Picture 4" descr="d:\我的文档\图片收藏\t01f59a6a6d7094b4f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857628"/>
            <a:ext cx="4143404" cy="2571768"/>
          </a:xfrm>
          <a:prstGeom prst="rect">
            <a:avLst/>
          </a:prstGeom>
          <a:noFill/>
        </p:spPr>
      </p:pic>
      <p:pic>
        <p:nvPicPr>
          <p:cNvPr id="23558" name="Picture 6" descr="c:\documents and settings\administrator\application data\360se6\User Data\temp\5384e873jw1em4kw3h3vsj20ef0b4wf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928670"/>
            <a:ext cx="4000528" cy="264320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868" y="28572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3200" b="1" dirty="0" smtClean="0">
                <a:solidFill>
                  <a:srgbClr val="00206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རྩོམ་པ་པོའི་ལས་འགུལ།</a:t>
            </a:r>
            <a:endParaRPr lang="zh-CN" altLang="en-US" sz="3200" b="1" dirty="0">
              <a:solidFill>
                <a:srgbClr val="002060"/>
              </a:solidFill>
              <a:latin typeface="A-Himalaya" pitchFamily="2" charset="0"/>
              <a:cs typeface="A-Himalay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 descr="d:\我的文档\图片收藏\t014bc21e0a62a8d17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071546"/>
            <a:ext cx="2357454" cy="2643206"/>
          </a:xfrm>
          <a:prstGeom prst="rect">
            <a:avLst/>
          </a:prstGeom>
          <a:noFill/>
        </p:spPr>
      </p:pic>
      <p:pic>
        <p:nvPicPr>
          <p:cNvPr id="41987" name="Picture 3" descr="d:\我的文档\图片收藏\t01612d72efc5e320f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000108"/>
            <a:ext cx="1714512" cy="2643206"/>
          </a:xfrm>
          <a:prstGeom prst="rect">
            <a:avLst/>
          </a:prstGeom>
          <a:noFill/>
        </p:spPr>
      </p:pic>
      <p:pic>
        <p:nvPicPr>
          <p:cNvPr id="41988" name="Picture 4" descr="d:\我的文档\图片收藏\t0144a0fb90422eb75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1142984"/>
            <a:ext cx="2357438" cy="2428892"/>
          </a:xfrm>
          <a:prstGeom prst="rect">
            <a:avLst/>
          </a:prstGeom>
          <a:noFill/>
        </p:spPr>
      </p:pic>
      <p:pic>
        <p:nvPicPr>
          <p:cNvPr id="41989" name="Picture 5" descr="d:\我的文档\图片收藏\t01664cf099b4aca03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1000108"/>
            <a:ext cx="2438400" cy="3000372"/>
          </a:xfrm>
          <a:prstGeom prst="rect">
            <a:avLst/>
          </a:prstGeom>
          <a:noFill/>
        </p:spPr>
      </p:pic>
      <p:pic>
        <p:nvPicPr>
          <p:cNvPr id="41990" name="Picture 6" descr="d:\我的文档\图片收藏\t01340424c0b19aac7b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000504"/>
            <a:ext cx="1643042" cy="2690810"/>
          </a:xfrm>
          <a:prstGeom prst="rect">
            <a:avLst/>
          </a:prstGeom>
          <a:noFill/>
        </p:spPr>
      </p:pic>
      <p:pic>
        <p:nvPicPr>
          <p:cNvPr id="41992" name="Picture 8" descr="c:\documents and settings\administrator\application data\360se6\User Data\temp\t018a099dcbf840ddb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480" y="4071942"/>
            <a:ext cx="1643074" cy="2571753"/>
          </a:xfrm>
          <a:prstGeom prst="rect">
            <a:avLst/>
          </a:prstGeom>
          <a:noFill/>
        </p:spPr>
      </p:pic>
      <p:pic>
        <p:nvPicPr>
          <p:cNvPr id="41994" name="Picture 10" descr="c:\documents and settings\administrator\application data\360se6\User Data\temp\t019dc65b74e11f1533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4143380"/>
            <a:ext cx="1857388" cy="2500330"/>
          </a:xfrm>
          <a:prstGeom prst="rect">
            <a:avLst/>
          </a:prstGeom>
          <a:noFill/>
        </p:spPr>
      </p:pic>
      <p:pic>
        <p:nvPicPr>
          <p:cNvPr id="41996" name="Picture 12" descr="c:\documents and settings\administrator\application data\360se6\User Data\temp\t0172ef552d1678fd3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57818" y="4143380"/>
            <a:ext cx="1428760" cy="2428877"/>
          </a:xfrm>
          <a:prstGeom prst="rect">
            <a:avLst/>
          </a:prstGeom>
          <a:noFill/>
        </p:spPr>
      </p:pic>
      <p:pic>
        <p:nvPicPr>
          <p:cNvPr id="41998" name="Picture 14" descr="c:\documents and settings\administrator\application data\360se6\User Data\temp\t01ac6483961a365c77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48500" y="1285860"/>
            <a:ext cx="2095500" cy="2500306"/>
          </a:xfrm>
          <a:prstGeom prst="rect">
            <a:avLst/>
          </a:prstGeom>
          <a:noFill/>
        </p:spPr>
      </p:pic>
      <p:pic>
        <p:nvPicPr>
          <p:cNvPr id="42000" name="Picture 16" descr="c:\documents and settings\administrator\application data\360se6\User Data\temp\t011479e09422bcd86a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29454" y="4000504"/>
            <a:ext cx="2000232" cy="264319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571868" y="285728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3200" b="1" dirty="0" smtClean="0">
                <a:solidFill>
                  <a:srgbClr val="00206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རྩོམ་པ་པོའི་བརྩམ་ཆོས་ཐར་ཐོར།</a:t>
            </a:r>
            <a:endParaRPr lang="zh-CN" altLang="en-US" sz="3200" b="1" dirty="0">
              <a:solidFill>
                <a:srgbClr val="002060"/>
              </a:solidFill>
              <a:latin typeface="A-Himalaya" pitchFamily="2" charset="0"/>
              <a:cs typeface="A-Himalay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0"/>
                            </p:stCondLst>
                            <p:childTnLst>
                              <p:par>
                                <p:cTn id="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0"/>
                            </p:stCondLst>
                            <p:childTnLst>
                              <p:par>
                                <p:cTn id="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9" name="Picture 1" descr="d:\我的文档\图片收藏\t01818ac6e61e3c61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4786346" cy="3048000"/>
          </a:xfrm>
          <a:prstGeom prst="rect">
            <a:avLst/>
          </a:prstGeom>
          <a:noFill/>
        </p:spPr>
      </p:pic>
      <p:pic>
        <p:nvPicPr>
          <p:cNvPr id="22531" name="Picture 3" descr="d:\我的文档\图片收藏\t01a31278006552ce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14752"/>
            <a:ext cx="3867150" cy="2551115"/>
          </a:xfrm>
          <a:prstGeom prst="rect">
            <a:avLst/>
          </a:prstGeom>
          <a:noFill/>
        </p:spPr>
      </p:pic>
      <p:pic>
        <p:nvPicPr>
          <p:cNvPr id="22532" name="Picture 4" descr="d:\我的文档\图片收藏\t0140f67c8069068dc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929066"/>
            <a:ext cx="3938618" cy="2571768"/>
          </a:xfrm>
          <a:prstGeom prst="rect">
            <a:avLst/>
          </a:prstGeom>
          <a:noFill/>
        </p:spPr>
      </p:pic>
      <p:pic>
        <p:nvPicPr>
          <p:cNvPr id="22534" name="Picture 6" descr="c:\documents and settings\administrator\application data\360se6\User Data\temp\t01d6e6dee50b32bc8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214290"/>
            <a:ext cx="3429024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14678" y="571480"/>
            <a:ext cx="2786082" cy="712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o-CN" altLang="zh-CN" sz="3200" b="1" dirty="0" smtClean="0"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རྩོམ་གྱི་རྒྱབ་ལྗོངས།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21506" name="AutoShape 2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508" name="AutoShape 4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云形标注 7"/>
          <p:cNvSpPr/>
          <p:nvPr/>
        </p:nvSpPr>
        <p:spPr>
          <a:xfrm>
            <a:off x="1571604" y="1428736"/>
            <a:ext cx="7143800" cy="2786082"/>
          </a:xfrm>
          <a:prstGeom prst="cloudCallout">
            <a:avLst>
              <a:gd name="adj1" fmla="val -61453"/>
              <a:gd name="adj2" fmla="val 636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文化大革命，指</a:t>
            </a:r>
            <a:r>
              <a:rPr lang="en-US" altLang="zh-CN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1966</a:t>
            </a:r>
            <a:r>
              <a:rPr lang="zh-CN" altLang="en-US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月至</a:t>
            </a:r>
            <a:r>
              <a:rPr lang="en-US" altLang="zh-CN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1976</a:t>
            </a:r>
            <a:r>
              <a:rPr lang="zh-CN" altLang="en-US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en-US" sz="24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月在中国由领导者错误发动和领导，反革命集团利用，给中华民族带来严重灾难的政治运动。</a:t>
            </a:r>
            <a:endParaRPr lang="zh-CN" altLang="en-US" sz="2400" dirty="0">
              <a:ln w="50800"/>
              <a:solidFill>
                <a:srgbClr val="002060"/>
              </a:solidFill>
              <a:latin typeface="黑体" pitchFamily="2" charset="-122"/>
              <a:ea typeface="黑体" pitchFamily="2" charset="-122"/>
              <a:cs typeface="A-Himalaya" pitchFamily="2" charset="0"/>
            </a:endParaRPr>
          </a:p>
        </p:txBody>
      </p:sp>
      <p:pic>
        <p:nvPicPr>
          <p:cNvPr id="9" name="Picture 36" descr="u=482028163,3563970421&amp;fm=0&amp;gp=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1857364"/>
            <a:ext cx="1584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2500306"/>
            <a:ext cx="8072494" cy="36675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o-CN" altLang="zh-CN" sz="3200" b="1" dirty="0" smtClean="0"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ལོ་བཅུའི་རིང་གི་མུན་ནག་སྡུག་རྩུབ་ཀྱིས་སྤྲིན་ནག་ཐལ་བར་བཏང་རྗེས། རྩོམ་པ་པོ་དང་བཅས་པའི་མཁས་དབང་ཀུན་ལ་བདེ་བ་དང་རང་དབང་ཐོབ་ཟིན། རྩོམ་པ་པོས་གཏམ་བཟང་འདི་ཐོས་མ་ཐག་པར་དགའ་སྤྲོ་དཔགས་མེད་ཀྱིས་སེམས་པ་བཅས་ནས་རྩོམ་འདི་བྲིས་པ་ལགས།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2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14678" y="571480"/>
            <a:ext cx="2786082" cy="712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o-CN" altLang="zh-CN" sz="3200" b="1" dirty="0" smtClean="0">
                <a:solidFill>
                  <a:srgbClr val="0000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རྩོམ་གྱི་རྒྱབ་ལྗོངས།</a:t>
            </a:r>
            <a:endParaRPr lang="zh-CN" altLang="en-US" sz="3200" b="1" dirty="0">
              <a:solidFill>
                <a:srgbClr val="000000"/>
              </a:solidFill>
              <a:latin typeface="A-Himalaya" pitchFamily="2" charset="0"/>
              <a:cs typeface="A-Himalaya" pitchFamily="2" charset="0"/>
            </a:endParaRPr>
          </a:p>
        </p:txBody>
      </p:sp>
      <p:sp>
        <p:nvSpPr>
          <p:cNvPr id="21506" name="AutoShape 2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508" name="AutoShape 4" descr="c:\documents and settings\administrator\application data\360se6\User Data\temp\t01fe237cede013e8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9" name="Picture 36" descr="u=482028163,3563970421&amp;fm=0&amp;gp=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1857364"/>
            <a:ext cx="1584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竖卷形 11"/>
          <p:cNvSpPr/>
          <p:nvPr/>
        </p:nvSpPr>
        <p:spPr>
          <a:xfrm>
            <a:off x="1500166" y="1571612"/>
            <a:ext cx="6643734" cy="3929090"/>
          </a:xfrm>
          <a:prstGeom prst="vertic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闻官军收河南河北</a:t>
            </a: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剑外忽传收蓟北，初闻涕泪满衣裳。</a:t>
            </a:r>
            <a:b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</a:br>
            <a: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却看妻子愁何在，漫卷诗书喜欲狂。</a:t>
            </a:r>
            <a:b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</a:br>
            <a: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白日放歌须纵酒，青春作伴好还乡。</a:t>
            </a:r>
            <a:b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</a:br>
            <a:r>
              <a:rPr lang="zh-CN" altLang="en-US" sz="2800" b="1" dirty="0" smtClean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即从巴峡穿巫峡，便下襄阳向洛阳。</a:t>
            </a:r>
            <a:endParaRPr lang="zh-CN" altLang="en-US" sz="2800" b="1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administrator\application data\360se6\User Data\temp\t01890ff9db17094e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3929090" cy="2857520"/>
          </a:xfrm>
          <a:prstGeom prst="rect">
            <a:avLst/>
          </a:prstGeom>
          <a:noFill/>
        </p:spPr>
      </p:pic>
      <p:pic>
        <p:nvPicPr>
          <p:cNvPr id="3" name="Picture 4" descr="c:\documents and settings\administrator\application data\360se6\User Data\temp\t016688622d962608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500042"/>
            <a:ext cx="4000528" cy="2714644"/>
          </a:xfrm>
          <a:prstGeom prst="rect">
            <a:avLst/>
          </a:prstGeom>
          <a:noFill/>
        </p:spPr>
      </p:pic>
      <p:pic>
        <p:nvPicPr>
          <p:cNvPr id="4" name="Picture 6" descr="c:\documents and settings\administrator\application data\360se6\User Data\temp\t013556dee3382d9d5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714752"/>
            <a:ext cx="3929090" cy="2643206"/>
          </a:xfrm>
          <a:prstGeom prst="rect">
            <a:avLst/>
          </a:prstGeom>
          <a:noFill/>
        </p:spPr>
      </p:pic>
      <p:pic>
        <p:nvPicPr>
          <p:cNvPr id="5" name="Picture 8" descr="c:\documents and settings\administrator\application data\360se6\User Data\temp\t016896ef7f7abc088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786190"/>
            <a:ext cx="392909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课件类\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c:\documents and settings\administrator\application data\360se6\User Data\temp\u=1209393189,343322313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4071966" cy="3071834"/>
          </a:xfrm>
          <a:prstGeom prst="rect">
            <a:avLst/>
          </a:prstGeom>
          <a:noFill/>
        </p:spPr>
      </p:pic>
      <p:pic>
        <p:nvPicPr>
          <p:cNvPr id="26628" name="Picture 4" descr="c:\documents and settings\administrator\application data\360se6\User Data\temp\u=1262128849,1636108541&amp;fm=21&amp;gp=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85728"/>
            <a:ext cx="3929090" cy="3143272"/>
          </a:xfrm>
          <a:prstGeom prst="rect">
            <a:avLst/>
          </a:prstGeom>
          <a:noFill/>
        </p:spPr>
      </p:pic>
      <p:pic>
        <p:nvPicPr>
          <p:cNvPr id="26630" name="Picture 6" descr="c:\documents and settings\administrator\application data\360se6\User Data\temp\u=1495291972,3805805612&amp;fm=21&amp;gp=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857628"/>
            <a:ext cx="4000528" cy="2571768"/>
          </a:xfrm>
          <a:prstGeom prst="rect">
            <a:avLst/>
          </a:prstGeom>
          <a:noFill/>
        </p:spPr>
      </p:pic>
      <p:pic>
        <p:nvPicPr>
          <p:cNvPr id="26632" name="Picture 8" descr="c:\documents and settings\administrator\application data\360se6\User Data\temp\u=2172114968,1984240320&amp;fm=21&amp;gp=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857628"/>
            <a:ext cx="371477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天坛月色">
  <a:themeElements>
    <a:clrScheme name="天坛月色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天坛月色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天坛月色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523</Words>
  <Application>Microsoft Office PowerPoint</Application>
  <PresentationFormat>全屏显示(4:3)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天坛月色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微软用户</cp:lastModifiedBy>
  <cp:revision>178</cp:revision>
  <dcterms:created xsi:type="dcterms:W3CDTF">2009-11-17T07:06:14Z</dcterms:created>
  <dcterms:modified xsi:type="dcterms:W3CDTF">2017-04-23T08:59:35Z</dcterms:modified>
</cp:coreProperties>
</file>