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  <p:sldMasterId id="2147483931" r:id="rId2"/>
  </p:sldMasterIdLst>
  <p:notesMasterIdLst>
    <p:notesMasterId r:id="rId20"/>
  </p:notesMasterIdLst>
  <p:sldIdLst>
    <p:sldId id="289" r:id="rId3"/>
    <p:sldId id="290" r:id="rId4"/>
    <p:sldId id="275" r:id="rId5"/>
    <p:sldId id="276" r:id="rId6"/>
    <p:sldId id="277" r:id="rId7"/>
    <p:sldId id="278" r:id="rId8"/>
    <p:sldId id="274" r:id="rId9"/>
    <p:sldId id="271" r:id="rId10"/>
    <p:sldId id="280" r:id="rId11"/>
    <p:sldId id="286" r:id="rId12"/>
    <p:sldId id="287" r:id="rId13"/>
    <p:sldId id="285" r:id="rId14"/>
    <p:sldId id="284" r:id="rId15"/>
    <p:sldId id="283" r:id="rId16"/>
    <p:sldId id="282" r:id="rId17"/>
    <p:sldId id="288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658C7-DA88-4D20-BC44-50DA57A720F2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6CCA-9885-47AA-A864-DD9EDD17DA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6CCA-9885-47AA-A864-DD9EDD17DAC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&#35838;&#20214;\WeChat_20180412222403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未命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768850"/>
            <a:ext cx="1089021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-428660" y="1928802"/>
            <a:ext cx="10343317" cy="23574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堡爸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冲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兵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扳拜伴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稻爸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蝶搬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伴淳爸</a:t>
            </a:r>
            <a:r>
              <a:rPr lang="en-US" altLang="zh-CN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︽﹀</a:t>
            </a:r>
            <a:endParaRPr lang="zh-CN" altLang="en-US" sz="4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6050" y="3000372"/>
            <a:ext cx="11929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蝶搬</a:t>
            </a:r>
            <a:r>
              <a:rPr lang="en-US" altLang="zh-C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</a:p>
          <a:p>
            <a:pPr algn="ctr"/>
            <a:endParaRPr lang="en-US" altLang="zh-CN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  <a:p>
            <a:pPr algn="ctr"/>
            <a:r>
              <a:rPr lang="zh-CN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避拜</a:t>
            </a:r>
            <a:r>
              <a:rPr lang="en-US" altLang="zh-C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</a:p>
          <a:p>
            <a:pPr algn="ctr"/>
            <a:endParaRPr lang="en-US" altLang="zh-CN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  <a:p>
            <a:pPr algn="ctr"/>
            <a:r>
              <a:rPr lang="zh-CN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扳霸稗</a:t>
            </a:r>
            <a:r>
              <a:rPr lang="en-US" altLang="zh-C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﹀</a:t>
            </a:r>
            <a:endParaRPr lang="zh-CN" alt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4810" y="4429132"/>
            <a:ext cx="35830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CN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  <a:p>
            <a:pPr algn="ctr"/>
            <a:r>
              <a:rPr lang="zh-CN" alt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拜堡稗</a:t>
            </a:r>
            <a:r>
              <a:rPr lang="en-US" altLang="zh-CN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扳惨罢</a:t>
            </a:r>
            <a:r>
              <a:rPr lang="en-US" altLang="zh-CN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搬拌爸</a:t>
            </a:r>
            <a:r>
              <a:rPr lang="en-US" altLang="zh-CN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淬</a:t>
            </a:r>
            <a:r>
              <a:rPr lang="en-US" altLang="zh-CN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BT" pitchFamily="2" charset="-122"/>
                <a:ea typeface="BZDBT" pitchFamily="2" charset="-122"/>
              </a:rPr>
              <a:t>﹀</a:t>
            </a:r>
            <a:endParaRPr lang="zh-CN" altLang="en-US" sz="2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BT" pitchFamily="2" charset="-122"/>
              <a:ea typeface="BZDBT" pitchFamily="2" charset="-122"/>
            </a:endParaRPr>
          </a:p>
        </p:txBody>
      </p:sp>
      <p:pic>
        <p:nvPicPr>
          <p:cNvPr id="9" name="Picture 7" descr="77618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70901"/>
            <a:ext cx="8215370" cy="3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把把把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77307" cy="883997"/>
          </a:xfrm>
          <a:prstGeom prst="rect">
            <a:avLst/>
          </a:prstGeom>
        </p:spPr>
      </p:pic>
      <p:pic>
        <p:nvPicPr>
          <p:cNvPr id="11" name="图片 10" descr="把把把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6693" y="0"/>
            <a:ext cx="777307" cy="88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2560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20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   罢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财罢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电邦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雹稗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伴表办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卞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拜充半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搬槽拜</a:t>
            </a:r>
            <a:r>
              <a:rPr lang="en-US" altLang="zh-CN" sz="20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﹀</a:t>
            </a:r>
            <a:endParaRPr lang="zh-CN" altLang="en-US" sz="20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BZDBT"/>
              <a:ea typeface="BZDBT"/>
            </a:endParaRPr>
          </a:p>
        </p:txBody>
      </p:sp>
      <p:pic>
        <p:nvPicPr>
          <p:cNvPr id="25606" name="图片 25605" descr="d7e8a1344a0f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321467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文本框 25606"/>
          <p:cNvSpPr txBox="1">
            <a:spLocks noChangeArrowheads="1"/>
          </p:cNvSpPr>
          <p:nvPr/>
        </p:nvSpPr>
        <p:spPr bwMode="auto">
          <a:xfrm>
            <a:off x="0" y="300037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ea typeface="BZDBT" pitchFamily="2" charset="-122"/>
              </a:rPr>
              <a:t> 扳</a:t>
            </a:r>
            <a:r>
              <a:rPr lang="zh-CN" altLang="en-US" sz="2400" dirty="0" smtClean="0">
                <a:ea typeface="BZDBT" pitchFamily="2" charset="-122"/>
              </a:rPr>
              <a:t>︽ </a:t>
            </a:r>
            <a:r>
              <a:rPr lang="zh-CN" altLang="en-US" sz="2400" dirty="0" smtClean="0">
                <a:solidFill>
                  <a:srgbClr val="FF0000"/>
                </a:solidFill>
                <a:ea typeface="BZDBT" pitchFamily="2" charset="-122"/>
              </a:rPr>
              <a:t>办</a:t>
            </a:r>
            <a:r>
              <a:rPr lang="zh-CN" altLang="en-US" sz="2400" dirty="0">
                <a:solidFill>
                  <a:srgbClr val="FF0000"/>
                </a:solidFill>
                <a:ea typeface="BZDBT" pitchFamily="2" charset="-122"/>
              </a:rPr>
              <a:t>邦</a:t>
            </a:r>
            <a:r>
              <a:rPr lang="zh-CN" altLang="en-US" sz="2400" dirty="0" smtClean="0">
                <a:ea typeface="BZDBT" pitchFamily="2" charset="-122"/>
              </a:rPr>
              <a:t>︽ 吹</a:t>
            </a:r>
            <a:r>
              <a:rPr lang="zh-CN" altLang="en-US" sz="2400" dirty="0">
                <a:ea typeface="BZDBT" pitchFamily="2" charset="-122"/>
              </a:rPr>
              <a:t>︽搬般邦﹀</a:t>
            </a:r>
          </a:p>
        </p:txBody>
      </p:sp>
      <p:pic>
        <p:nvPicPr>
          <p:cNvPr id="25608" name="图片 25607" descr="3817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2"/>
            <a:ext cx="314327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文本框 25608"/>
          <p:cNvSpPr txBox="1">
            <a:spLocks noChangeArrowheads="1"/>
          </p:cNvSpPr>
          <p:nvPr/>
        </p:nvSpPr>
        <p:spPr bwMode="auto">
          <a:xfrm>
            <a:off x="3581400" y="3962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BZDBT" pitchFamily="2" charset="-122"/>
            </a:endParaRPr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3071802" y="3000372"/>
            <a:ext cx="3276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a typeface="BZDBT" pitchFamily="2" charset="-122"/>
              </a:rPr>
              <a:t>伴淳︽</a:t>
            </a:r>
            <a:r>
              <a:rPr lang="zh-CN" altLang="en-US" sz="2400" dirty="0">
                <a:solidFill>
                  <a:srgbClr val="FF0000"/>
                </a:solidFill>
                <a:ea typeface="BZDBT" pitchFamily="2" charset="-122"/>
              </a:rPr>
              <a:t>稗邦︽</a:t>
            </a:r>
            <a:r>
              <a:rPr lang="zh-CN" altLang="en-US" sz="2400" dirty="0">
                <a:ea typeface="BZDBT" pitchFamily="2" charset="-122"/>
              </a:rPr>
              <a:t>涤︽扳﹀</a:t>
            </a:r>
          </a:p>
        </p:txBody>
      </p:sp>
      <p:pic>
        <p:nvPicPr>
          <p:cNvPr id="25611" name="图片 25610" descr="69058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57232"/>
            <a:ext cx="2895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文本框 25611"/>
          <p:cNvSpPr txBox="1">
            <a:spLocks noChangeArrowheads="1"/>
          </p:cNvSpPr>
          <p:nvPr/>
        </p:nvSpPr>
        <p:spPr bwMode="auto">
          <a:xfrm>
            <a:off x="5429256" y="3071810"/>
            <a:ext cx="3714744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a typeface="BZDBT" pitchFamily="2" charset="-122"/>
              </a:rPr>
              <a:t>邦︽捶稗︽</a:t>
            </a:r>
            <a:r>
              <a:rPr lang="zh-CN" altLang="en-US" sz="2400" dirty="0">
                <a:solidFill>
                  <a:srgbClr val="FF0000"/>
                </a:solidFill>
                <a:ea typeface="BZDBT" pitchFamily="2" charset="-122"/>
              </a:rPr>
              <a:t>办邦︽</a:t>
            </a:r>
            <a:r>
              <a:rPr lang="zh-CN" altLang="en-US" sz="2400" dirty="0">
                <a:ea typeface="BZDBT" pitchFamily="2" charset="-122"/>
              </a:rPr>
              <a:t>存︽贬︽伴吹邦﹀</a:t>
            </a:r>
          </a:p>
        </p:txBody>
      </p:sp>
      <p:sp>
        <p:nvSpPr>
          <p:cNvPr id="25616" name="矩形 25615"/>
          <p:cNvSpPr>
            <a:spLocks noChangeArrowheads="1" noChangeShapeType="1" noTextEdit="1"/>
          </p:cNvSpPr>
          <p:nvPr/>
        </p:nvSpPr>
        <p:spPr bwMode="auto">
          <a:xfrm>
            <a:off x="0" y="4857760"/>
            <a:ext cx="8077200" cy="737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便爸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编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拜充半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搬槽拜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拜罢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编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伴春爸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惨邦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炒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拜罢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伴春爸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罢得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庇爸邦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炒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办邦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拜捕邦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碉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春爸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搬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翟稗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稗扳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︽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脆稗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ZDBT"/>
                <a:ea typeface="BZDBT"/>
              </a:rPr>
              <a:t>﹀</a:t>
            </a:r>
            <a:endParaRPr lang="zh-CN" alt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ZDBT"/>
              <a:ea typeface="BZDBT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3429000"/>
            <a:ext cx="76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zh-CN" altLang="en-US" sz="1400" dirty="0">
              <a:solidFill>
                <a:srgbClr val="00FF0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罢得</a:t>
            </a:r>
            <a:r>
              <a:rPr lang="en-US" altLang="zh-CN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14348" y="3357562"/>
            <a:ext cx="723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rgbClr val="00FF00"/>
              </a:solidFill>
            </a:endParaRPr>
          </a:p>
          <a:p>
            <a:r>
              <a:rPr lang="zh-CN" altLang="en-US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1400" dirty="0">
                <a:solidFill>
                  <a:srgbClr val="00FF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643042" y="3500438"/>
            <a:ext cx="7604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rgbClr val="00FF00"/>
                </a:solidFill>
                <a:latin typeface="BZDHT" pitchFamily="2" charset="-122"/>
                <a:ea typeface="BZDHT" pitchFamily="2" charset="-122"/>
              </a:rPr>
              <a:t>伴春爸</a:t>
            </a:r>
            <a:r>
              <a:rPr lang="en-US" altLang="zh-CN" sz="1400" dirty="0">
                <a:solidFill>
                  <a:srgbClr val="00FF00"/>
                </a:solidFill>
                <a:latin typeface="BZDHT" pitchFamily="2" charset="-122"/>
                <a:ea typeface="BZDHT" pitchFamily="2" charset="-122"/>
              </a:rPr>
              <a:t>︽</a:t>
            </a:r>
          </a:p>
          <a:p>
            <a:endParaRPr lang="en-US" altLang="zh-CN" sz="1400" dirty="0">
              <a:solidFill>
                <a:srgbClr val="00FF00"/>
              </a:solidFill>
              <a:latin typeface="BZDHT" pitchFamily="2" charset="-122"/>
              <a:ea typeface="BZDHT" pitchFamily="2" charset="-122"/>
            </a:endParaRPr>
          </a:p>
          <a:p>
            <a:r>
              <a:rPr lang="zh-CN" altLang="en-US" sz="1400" dirty="0">
                <a:solidFill>
                  <a:srgbClr val="00FF00"/>
                </a:solidFill>
                <a:latin typeface="BZDHT" pitchFamily="2" charset="-122"/>
                <a:ea typeface="BZDHT" pitchFamily="2" charset="-122"/>
              </a:rPr>
              <a:t>惨邦</a:t>
            </a:r>
            <a:r>
              <a:rPr lang="en-US" altLang="zh-CN" sz="1400" dirty="0">
                <a:solidFill>
                  <a:srgbClr val="00FF00"/>
                </a:solidFill>
                <a:latin typeface="BZDHT" pitchFamily="2" charset="-122"/>
                <a:ea typeface="BZDHT" pitchFamily="2" charset="-122"/>
              </a:rPr>
              <a:t>︽</a:t>
            </a:r>
          </a:p>
        </p:txBody>
      </p:sp>
      <p:cxnSp>
        <p:nvCxnSpPr>
          <p:cNvPr id="19" name="直接连接符 18"/>
          <p:cNvCxnSpPr/>
          <p:nvPr/>
        </p:nvCxnSpPr>
        <p:spPr>
          <a:xfrm rot="5400000" flipH="1" flipV="1">
            <a:off x="345237" y="3083731"/>
            <a:ext cx="0" cy="40478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 flipH="1" flipV="1">
            <a:off x="916741" y="3155169"/>
            <a:ext cx="0" cy="40478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28728" y="3357562"/>
            <a:ext cx="114300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10" descr="T24i9AXhVXXXXXXXXX_!!4546815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allAtOnce"/>
      <p:bldP spid="25610" grpId="0" build="p"/>
      <p:bldP spid="25612" grpId="0" build="allAtOnce"/>
      <p:bldP spid="25616" grpId="0" build="allAtOnce"/>
      <p:bldP spid="7186" grpId="0" build="allAtOnce"/>
      <p:bldP spid="7187" grpId="0" build="p"/>
      <p:bldP spid="718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文本框 26630"/>
          <p:cNvSpPr txBox="1">
            <a:spLocks noChangeArrowheads="1"/>
          </p:cNvSpPr>
          <p:nvPr/>
        </p:nvSpPr>
        <p:spPr bwMode="auto">
          <a:xfrm>
            <a:off x="1066800" y="6858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BZDBT" pitchFamily="2" charset="-122"/>
            </a:endParaRPr>
          </a:p>
        </p:txBody>
      </p:sp>
      <p:sp>
        <p:nvSpPr>
          <p:cNvPr id="26634" name="文本框 26633"/>
          <p:cNvSpPr txBox="1">
            <a:spLocks noChangeArrowheads="1"/>
          </p:cNvSpPr>
          <p:nvPr/>
        </p:nvSpPr>
        <p:spPr bwMode="auto">
          <a:xfrm>
            <a:off x="0" y="4500570"/>
            <a:ext cx="723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BZDBT" pitchFamily="2" charset="-122"/>
              </a:rPr>
              <a:t>伴春爸︽庇爸邦︽拜捕</a:t>
            </a:r>
            <a:r>
              <a:rPr lang="zh-CN" altLang="en-US" sz="2800" dirty="0" smtClean="0">
                <a:solidFill>
                  <a:srgbClr val="FF0000"/>
                </a:solidFill>
                <a:ea typeface="BZDBT" pitchFamily="2" charset="-122"/>
              </a:rPr>
              <a:t>邦︽</a:t>
            </a:r>
            <a:endParaRPr lang="en-US" altLang="zh-CN" sz="2800" dirty="0" smtClean="0">
              <a:solidFill>
                <a:srgbClr val="FF0000"/>
              </a:solidFill>
              <a:ea typeface="BZDBT" pitchFamily="2" charset="-122"/>
            </a:endParaRPr>
          </a:p>
          <a:p>
            <a:endParaRPr lang="en-US" altLang="zh-CN" sz="2800" dirty="0" smtClean="0">
              <a:solidFill>
                <a:srgbClr val="FF0000"/>
              </a:solidFill>
              <a:ea typeface="BZDBT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ea typeface="BZDBT" pitchFamily="2" charset="-122"/>
              </a:rPr>
              <a:t>办</a:t>
            </a:r>
            <a:r>
              <a:rPr lang="zh-CN" altLang="en-US" sz="2800" dirty="0">
                <a:solidFill>
                  <a:srgbClr val="FF0000"/>
                </a:solidFill>
                <a:ea typeface="BZDBT" pitchFamily="2" charset="-122"/>
              </a:rPr>
              <a:t>︽罢爸︽粗半︽伴唱邦﹀</a:t>
            </a:r>
          </a:p>
        </p:txBody>
      </p:sp>
      <p:sp>
        <p:nvSpPr>
          <p:cNvPr id="8201" name="文本框 26635"/>
          <p:cNvSpPr txBox="1">
            <a:spLocks noChangeArrowheads="1"/>
          </p:cNvSpPr>
          <p:nvPr/>
        </p:nvSpPr>
        <p:spPr bwMode="auto">
          <a:xfrm>
            <a:off x="1355725" y="5432425"/>
            <a:ext cx="641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ea typeface="BZDBT" pitchFamily="2" charset="-122"/>
            </a:endParaRPr>
          </a:p>
        </p:txBody>
      </p:sp>
      <p:sp>
        <p:nvSpPr>
          <p:cNvPr id="26642" name="文本框 26641"/>
          <p:cNvSpPr txBox="1">
            <a:spLocks noChangeArrowheads="1"/>
          </p:cNvSpPr>
          <p:nvPr/>
        </p:nvSpPr>
        <p:spPr bwMode="auto">
          <a:xfrm>
            <a:off x="142844" y="1428736"/>
            <a:ext cx="8550275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ea typeface="宋体" charset="-122"/>
              </a:rPr>
              <a:t>     </a:t>
            </a:r>
            <a:endParaRPr lang="en-US" altLang="zh-CN" sz="2400" dirty="0" smtClean="0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ea typeface="宋体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1)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伴春爸︽庇爸邦︽拜捕邦︽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呈︽伴春爸︽惨邦︽炒︽伴春爸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︽罢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得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︽</a:t>
            </a:r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庇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爸邦︽炒︽办邦︽拜捕邦︽碉︽春爸︽搬︽敞稗︽斑﹀</a:t>
            </a:r>
            <a:endParaRPr lang="zh-CN" altLang="en-US" sz="2400" dirty="0">
              <a:ea typeface="宋体" charset="-122"/>
            </a:endParaRPr>
          </a:p>
        </p:txBody>
      </p:sp>
      <p:sp>
        <p:nvSpPr>
          <p:cNvPr id="16" name="线形标注 2 15"/>
          <p:cNvSpPr/>
          <p:nvPr/>
        </p:nvSpPr>
        <p:spPr>
          <a:xfrm rot="694369">
            <a:off x="4550783" y="4271105"/>
            <a:ext cx="2130332" cy="142876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8" name="左箭头 17"/>
          <p:cNvSpPr/>
          <p:nvPr/>
        </p:nvSpPr>
        <p:spPr>
          <a:xfrm>
            <a:off x="285720" y="285728"/>
            <a:ext cx="3571900" cy="92869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ea typeface="BZDBT" pitchFamily="2" charset="-122"/>
              </a:rPr>
              <a:t>     伴春爸︽庇爸邦︽拜捕邦</a:t>
            </a:r>
            <a:r>
              <a:rPr lang="en-US" altLang="zh-CN" dirty="0" smtClean="0">
                <a:solidFill>
                  <a:schemeClr val="tx1"/>
                </a:solidFill>
                <a:ea typeface="BZDB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ea typeface="BZDBT" pitchFamily="2" charset="-122"/>
            </a:endParaRPr>
          </a:p>
        </p:txBody>
      </p:sp>
      <p:pic>
        <p:nvPicPr>
          <p:cNvPr id="8" name="Picture 10" descr="T24i9AXhVXXXXXXXXX_!!4546815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uild="allAtOnce"/>
      <p:bldP spid="26642" grpId="0" build="allAtOnce"/>
      <p:bldP spid="16" grpId="0" build="p" animBg="1"/>
      <p:bldP spid="1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27652" descr="u=2043527085,3205669185&amp;fm=3&amp;gp=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0"/>
            <a:ext cx="15621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文本框 27653"/>
          <p:cNvSpPr txBox="1">
            <a:spLocks noChangeArrowheads="1"/>
          </p:cNvSpPr>
          <p:nvPr/>
        </p:nvSpPr>
        <p:spPr bwMode="auto">
          <a:xfrm>
            <a:off x="714348" y="214290"/>
            <a:ext cx="6873875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ea typeface="BZDBT" pitchFamily="2" charset="-122"/>
              </a:rPr>
              <a:t> </a:t>
            </a:r>
            <a:r>
              <a:rPr lang="zh-CN" altLang="en-US" sz="2400" dirty="0">
                <a:ea typeface="BZDBT" pitchFamily="2" charset="-122"/>
              </a:rPr>
              <a:t>爸︽档邦︽扳摆扳︽吵︽罢绊扳︽卞︽斑半︽地邦︽搬昌邦︽   </a:t>
            </a:r>
          </a:p>
          <a:p>
            <a:pPr>
              <a:lnSpc>
                <a:spcPct val="130000"/>
              </a:lnSpc>
            </a:pPr>
            <a:endParaRPr lang="zh-CN" altLang="en-US" sz="2400" dirty="0"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ea typeface="BZDBT" pitchFamily="2" charset="-122"/>
              </a:rPr>
              <a:t>稗邦</a:t>
            </a:r>
            <a:r>
              <a:rPr lang="en-US" altLang="zh-CN" sz="2400" dirty="0">
                <a:ea typeface="BZDBT" pitchFamily="2" charset="-122"/>
              </a:rPr>
              <a:t>︽</a:t>
            </a:r>
            <a:r>
              <a:rPr lang="zh-CN" altLang="en-US" sz="2400" dirty="0">
                <a:ea typeface="BZDBT" pitchFamily="2" charset="-122"/>
              </a:rPr>
              <a:t>搬邦扳︽罢得罢︽财罢︽卞邦︽拜爸︽﹀</a:t>
            </a:r>
          </a:p>
        </p:txBody>
      </p:sp>
      <p:pic>
        <p:nvPicPr>
          <p:cNvPr id="27657" name="图片 27656" descr="20090414_c9ab48d48d180ab20735sIZvLHE8cN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2819400" cy="25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图片 27657" descr="620579_2014110715552215120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2895600" cy="25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文本框 27659"/>
          <p:cNvSpPr txBox="1">
            <a:spLocks noChangeArrowheads="1"/>
          </p:cNvSpPr>
          <p:nvPr/>
        </p:nvSpPr>
        <p:spPr bwMode="auto">
          <a:xfrm>
            <a:off x="214282" y="4572008"/>
            <a:ext cx="2987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a typeface="BZDBT" pitchFamily="2" charset="-122"/>
              </a:rPr>
              <a:t>        缠</a:t>
            </a:r>
            <a:r>
              <a:rPr lang="en-US" altLang="zh-CN" sz="2000" dirty="0">
                <a:ea typeface="BZDB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办邦</a:t>
            </a:r>
            <a:r>
              <a:rPr lang="zh-CN" altLang="en-US" sz="2000" dirty="0">
                <a:ea typeface="BZDBT" pitchFamily="2" charset="-122"/>
              </a:rPr>
              <a:t>︽懂爸</a:t>
            </a:r>
            <a:r>
              <a:rPr lang="en-US" altLang="zh-CN" sz="2000" dirty="0">
                <a:ea typeface="BZDBT" pitchFamily="2" charset="-122"/>
              </a:rPr>
              <a:t>︽﹀</a:t>
            </a:r>
          </a:p>
        </p:txBody>
      </p:sp>
      <p:sp>
        <p:nvSpPr>
          <p:cNvPr id="27661" name="文本框 27660"/>
          <p:cNvSpPr txBox="1">
            <a:spLocks noChangeArrowheads="1"/>
          </p:cNvSpPr>
          <p:nvPr/>
        </p:nvSpPr>
        <p:spPr bwMode="auto">
          <a:xfrm>
            <a:off x="3357554" y="4643446"/>
            <a:ext cx="2987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a typeface="BZDBT" pitchFamily="2" charset="-122"/>
              </a:rPr>
              <a:t>垂笛︽颁爸︽</a:t>
            </a: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稗邦</a:t>
            </a:r>
            <a:r>
              <a:rPr lang="zh-CN" altLang="en-US" sz="2000" dirty="0">
                <a:ea typeface="BZDBT" pitchFamily="2" charset="-122"/>
              </a:rPr>
              <a:t>︽超稗﹀</a:t>
            </a:r>
          </a:p>
        </p:txBody>
      </p:sp>
      <p:sp>
        <p:nvSpPr>
          <p:cNvPr id="27662" name="文本框 27661"/>
          <p:cNvSpPr txBox="1">
            <a:spLocks noChangeArrowheads="1"/>
          </p:cNvSpPr>
          <p:nvPr/>
        </p:nvSpPr>
        <p:spPr bwMode="auto">
          <a:xfrm>
            <a:off x="6172200" y="4643446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a typeface="BZDBT" pitchFamily="2" charset="-122"/>
              </a:rPr>
              <a:t>唇罢︽捕邦︽</a:t>
            </a: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稗邦</a:t>
            </a:r>
            <a:r>
              <a:rPr lang="zh-CN" altLang="en-US" sz="2000" dirty="0">
                <a:ea typeface="BZDBT" pitchFamily="2" charset="-122"/>
              </a:rPr>
              <a:t>︽伴搬搬﹀</a:t>
            </a:r>
          </a:p>
        </p:txBody>
      </p:sp>
      <p:pic>
        <p:nvPicPr>
          <p:cNvPr id="9232" name="Picture 16" descr="QQ图片20160913201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2819400" cy="2595570"/>
          </a:xfrm>
          <a:prstGeom prst="rect">
            <a:avLst/>
          </a:prstGeom>
          <a:noFill/>
        </p:spPr>
      </p:pic>
      <p:pic>
        <p:nvPicPr>
          <p:cNvPr id="10" name="Picture 10" descr="T24i9AXhVXXXXXXXXX_!!4546815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24i9AXhVXXXXXXXXX_!!4546815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60" grpId="0" build="allAtOnce"/>
      <p:bldP spid="27661" grpId="0" build="allAtOnce"/>
      <p:bldP spid="2766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文本框 28677"/>
          <p:cNvSpPr txBox="1">
            <a:spLocks noChangeArrowheads="1"/>
          </p:cNvSpPr>
          <p:nvPr/>
        </p:nvSpPr>
        <p:spPr bwMode="auto">
          <a:xfrm>
            <a:off x="0" y="381000"/>
            <a:ext cx="91440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ea typeface="BZDBT" pitchFamily="2" charset="-122"/>
              </a:rPr>
              <a:t>            扳</a:t>
            </a:r>
            <a:r>
              <a:rPr lang="zh-CN" altLang="en-US" sz="2400" b="1" dirty="0">
                <a:ea typeface="BZDBT" pitchFamily="2" charset="-122"/>
              </a:rPr>
              <a:t>车半︽稗︽伴春爸︽惨邦︽拜捕邦︽冲︽炒︽伴春爸︽庇爸邦︽罢得</a:t>
            </a:r>
            <a:r>
              <a:rPr lang="zh-CN" altLang="en-US" sz="2400" b="1" dirty="0" smtClean="0">
                <a:ea typeface="BZDBT" pitchFamily="2" charset="-122"/>
              </a:rPr>
              <a:t>︽炒︽</a:t>
            </a:r>
            <a:endParaRPr lang="en-US" altLang="zh-CN" sz="2400" b="1" dirty="0" smtClean="0">
              <a:ea typeface="BZDB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 smtClean="0"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ea typeface="BZDBT" pitchFamily="2" charset="-122"/>
              </a:rPr>
              <a:t>办</a:t>
            </a:r>
            <a:r>
              <a:rPr lang="zh-CN" altLang="en-US" sz="2400" b="1" dirty="0">
                <a:ea typeface="BZDBT" pitchFamily="2" charset="-122"/>
              </a:rPr>
              <a:t>邦</a:t>
            </a:r>
            <a:r>
              <a:rPr lang="zh-CN" altLang="en-US" sz="2400" b="1" dirty="0" smtClean="0">
                <a:ea typeface="BZDBT" pitchFamily="2" charset="-122"/>
              </a:rPr>
              <a:t>︽拜</a:t>
            </a:r>
            <a:r>
              <a:rPr lang="zh-CN" altLang="en-US" sz="2400" b="1" dirty="0">
                <a:ea typeface="BZDBT" pitchFamily="2" charset="-122"/>
              </a:rPr>
              <a:t>捕邦︽碉︽春爸︽脆稗︽柴︽拜捕邦︽碉︽伴春爸︽搬半︽</a:t>
            </a:r>
            <a:r>
              <a:rPr lang="zh-CN" altLang="en-US" sz="2400" b="1" dirty="0">
                <a:solidFill>
                  <a:srgbClr val="FF0000"/>
                </a:solidFill>
                <a:ea typeface="BZDBT" pitchFamily="2" charset="-122"/>
              </a:rPr>
              <a:t>伴春爸︽ </a:t>
            </a:r>
            <a:r>
              <a:rPr lang="zh-CN" altLang="en-US" sz="2400" b="1" dirty="0" smtClean="0">
                <a:solidFill>
                  <a:srgbClr val="FF0000"/>
                </a:solidFill>
                <a:ea typeface="BZDBT" pitchFamily="2" charset="-122"/>
              </a:rPr>
              <a:t>庇</a:t>
            </a:r>
            <a:r>
              <a:rPr lang="zh-CN" altLang="en-US" sz="2400" b="1" dirty="0">
                <a:solidFill>
                  <a:srgbClr val="FF0000"/>
                </a:solidFill>
                <a:ea typeface="BZDBT" pitchFamily="2" charset="-122"/>
              </a:rPr>
              <a:t>爸邦</a:t>
            </a:r>
            <a:r>
              <a:rPr lang="zh-CN" altLang="en-US" sz="2400" b="1" dirty="0" smtClean="0">
                <a:solidFill>
                  <a:srgbClr val="FF0000"/>
                </a:solidFill>
                <a:ea typeface="BZDBT" pitchFamily="2" charset="-122"/>
              </a:rPr>
              <a:t>︽</a:t>
            </a:r>
            <a:endParaRPr lang="en-US" altLang="zh-CN" sz="2400" b="1" dirty="0" smtClean="0">
              <a:solidFill>
                <a:srgbClr val="FF0000"/>
              </a:solidFill>
              <a:ea typeface="BZDB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 smtClean="0">
              <a:solidFill>
                <a:srgbClr val="FF0000"/>
              </a:solidFill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ea typeface="BZDBT" pitchFamily="2" charset="-122"/>
              </a:rPr>
              <a:t>拜</a:t>
            </a:r>
            <a:r>
              <a:rPr lang="zh-CN" altLang="en-US" sz="2400" b="1" dirty="0">
                <a:solidFill>
                  <a:srgbClr val="FF0000"/>
                </a:solidFill>
                <a:ea typeface="BZDBT" pitchFamily="2" charset="-122"/>
              </a:rPr>
              <a:t>捕邦︽</a:t>
            </a:r>
            <a:r>
              <a:rPr lang="zh-CN" altLang="en-US" sz="2400" b="1" dirty="0">
                <a:ea typeface="BZDBT" pitchFamily="2" charset="-122"/>
              </a:rPr>
              <a:t>拜爸︽拜捕邦︽碉︽扳︽春爸︽搬半︽</a:t>
            </a:r>
            <a:r>
              <a:rPr lang="zh-CN" altLang="en-US" sz="2400" b="1" dirty="0">
                <a:solidFill>
                  <a:srgbClr val="CC00FF"/>
                </a:solidFill>
                <a:ea typeface="BZDBT" pitchFamily="2" charset="-122"/>
              </a:rPr>
              <a:t>伴春爸︽庇爸邦</a:t>
            </a:r>
            <a:r>
              <a:rPr lang="zh-CN" altLang="en-US" sz="2400" b="1" dirty="0" smtClean="0">
                <a:solidFill>
                  <a:srgbClr val="CC00FF"/>
                </a:solidFill>
                <a:ea typeface="BZDBT" pitchFamily="2" charset="-122"/>
              </a:rPr>
              <a:t>︽柏</a:t>
            </a:r>
            <a:r>
              <a:rPr lang="zh-CN" altLang="en-US" sz="2400" b="1" dirty="0">
                <a:solidFill>
                  <a:srgbClr val="CC00FF"/>
                </a:solidFill>
                <a:ea typeface="BZDBT" pitchFamily="2" charset="-122"/>
              </a:rPr>
              <a:t>︽伴扯︽</a:t>
            </a:r>
            <a:r>
              <a:rPr lang="zh-CN" altLang="en-US" sz="2400" b="1" dirty="0">
                <a:ea typeface="BZDBT" pitchFamily="2" charset="-122"/>
              </a:rPr>
              <a:t>蹬邦</a:t>
            </a:r>
            <a:r>
              <a:rPr lang="zh-CN" altLang="en-US" sz="2400" b="1" dirty="0" smtClean="0">
                <a:ea typeface="BZDBT" pitchFamily="2" charset="-122"/>
              </a:rPr>
              <a:t>︽</a:t>
            </a:r>
            <a:endParaRPr lang="en-US" altLang="zh-CN" sz="2400" b="1" dirty="0" smtClean="0">
              <a:ea typeface="BZDB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 smtClean="0"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ea typeface="BZDBT" pitchFamily="2" charset="-122"/>
              </a:rPr>
              <a:t>搬</a:t>
            </a:r>
            <a:r>
              <a:rPr lang="zh-CN" altLang="en-US" sz="2400" b="1" dirty="0">
                <a:ea typeface="BZDBT" pitchFamily="2" charset="-122"/>
              </a:rPr>
              <a:t>槽拜︽斑︽翟稗﹀</a:t>
            </a:r>
          </a:p>
        </p:txBody>
      </p:sp>
      <p:sp>
        <p:nvSpPr>
          <p:cNvPr id="10247" name="文本框 28682"/>
          <p:cNvSpPr txBox="1">
            <a:spLocks noChangeArrowheads="1"/>
          </p:cNvSpPr>
          <p:nvPr/>
        </p:nvSpPr>
        <p:spPr bwMode="auto">
          <a:xfrm>
            <a:off x="4937125" y="3908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8685" name="文本框 28684"/>
          <p:cNvSpPr txBox="1">
            <a:spLocks noChangeArrowheads="1"/>
          </p:cNvSpPr>
          <p:nvPr/>
        </p:nvSpPr>
        <p:spPr bwMode="auto">
          <a:xfrm>
            <a:off x="428596" y="3786190"/>
            <a:ext cx="8501122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(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2)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伴春爸︽庇爸邦︽柏︽伴扯︽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呈︽伴春爸︽惨邦︽炒︽伴春爸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︽</a:t>
            </a:r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罢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得︽庇爸邦︽炒︽办邦︽拜捕邦︽碉︽扳︽春爸︽搬︽敞稗︽斑﹀</a:t>
            </a:r>
            <a:endParaRPr lang="zh-CN" altLang="en-US" sz="2400" dirty="0">
              <a:ea typeface="宋体" charset="-122"/>
            </a:endParaRPr>
          </a:p>
        </p:txBody>
      </p:sp>
      <p:pic>
        <p:nvPicPr>
          <p:cNvPr id="11" name="Picture 7" descr="77618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8929718" cy="3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312217344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6492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allAtOnce"/>
      <p:bldP spid="2868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文本框 29703"/>
          <p:cNvSpPr txBox="1">
            <a:spLocks noChangeArrowheads="1"/>
          </p:cNvSpPr>
          <p:nvPr/>
        </p:nvSpPr>
        <p:spPr bwMode="auto">
          <a:xfrm>
            <a:off x="2643174" y="642918"/>
            <a:ext cx="3063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伴春爸︽庇爸邦︽拜捕邦﹀</a:t>
            </a:r>
          </a:p>
        </p:txBody>
      </p:sp>
      <p:sp>
        <p:nvSpPr>
          <p:cNvPr id="29706" name="文本框 29705"/>
          <p:cNvSpPr txBox="1">
            <a:spLocks noChangeArrowheads="1"/>
          </p:cNvSpPr>
          <p:nvPr/>
        </p:nvSpPr>
        <p:spPr bwMode="auto">
          <a:xfrm>
            <a:off x="2643174" y="1571612"/>
            <a:ext cx="283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伴春爸︽庇爸邦︽柏︽伴扯﹀</a:t>
            </a:r>
          </a:p>
        </p:txBody>
      </p:sp>
      <p:sp>
        <p:nvSpPr>
          <p:cNvPr id="29709" name="文本框 29708"/>
          <p:cNvSpPr txBox="1">
            <a:spLocks noChangeArrowheads="1"/>
          </p:cNvSpPr>
          <p:nvPr/>
        </p:nvSpPr>
        <p:spPr bwMode="auto">
          <a:xfrm>
            <a:off x="4786314" y="2428868"/>
            <a:ext cx="274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伴春爸︽庇爸邦︽拜捕邦﹀</a:t>
            </a:r>
          </a:p>
        </p:txBody>
      </p:sp>
      <p:sp>
        <p:nvSpPr>
          <p:cNvPr id="29711" name="文本框 29710"/>
          <p:cNvSpPr txBox="1">
            <a:spLocks noChangeArrowheads="1"/>
          </p:cNvSpPr>
          <p:nvPr/>
        </p:nvSpPr>
        <p:spPr bwMode="auto">
          <a:xfrm>
            <a:off x="3500430" y="5214950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伴春爸︽庇爸邦︽柏︽伴扯﹀</a:t>
            </a:r>
          </a:p>
        </p:txBody>
      </p:sp>
      <p:sp>
        <p:nvSpPr>
          <p:cNvPr id="29713" name="文本框 29712"/>
          <p:cNvSpPr txBox="1">
            <a:spLocks noChangeArrowheads="1"/>
          </p:cNvSpPr>
          <p:nvPr/>
        </p:nvSpPr>
        <p:spPr bwMode="auto">
          <a:xfrm>
            <a:off x="5429256" y="6143644"/>
            <a:ext cx="2752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伴春爸︽庇爸邦︽柏</a:t>
            </a:r>
            <a:r>
              <a:rPr lang="en-US" altLang="zh-CN" sz="2000" dirty="0" smtClean="0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lang="zh-CN" altLang="en-US" sz="2000" dirty="0" smtClean="0">
                <a:solidFill>
                  <a:srgbClr val="FF0000"/>
                </a:solidFill>
                <a:ea typeface="BZDBT" pitchFamily="2" charset="-122"/>
              </a:rPr>
              <a:t>伴扯</a:t>
            </a:r>
            <a:r>
              <a:rPr lang="en-US" altLang="zh-CN" dirty="0">
                <a:ea typeface="BZDBT" pitchFamily="2" charset="-122"/>
              </a:rPr>
              <a:t>﹀</a:t>
            </a:r>
          </a:p>
        </p:txBody>
      </p:sp>
      <p:sp>
        <p:nvSpPr>
          <p:cNvPr id="29715" name="文本框 29714"/>
          <p:cNvSpPr txBox="1">
            <a:spLocks noChangeArrowheads="1"/>
          </p:cNvSpPr>
          <p:nvPr/>
        </p:nvSpPr>
        <p:spPr bwMode="auto">
          <a:xfrm>
            <a:off x="4572000" y="3357562"/>
            <a:ext cx="274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伴春爸︽庇爸邦︽拜捕邦﹀</a:t>
            </a:r>
          </a:p>
        </p:txBody>
      </p:sp>
      <p:sp>
        <p:nvSpPr>
          <p:cNvPr id="29719" name="文本框 29718"/>
          <p:cNvSpPr txBox="1">
            <a:spLocks noChangeArrowheads="1"/>
          </p:cNvSpPr>
          <p:nvPr/>
        </p:nvSpPr>
        <p:spPr bwMode="auto">
          <a:xfrm>
            <a:off x="5929322" y="4143380"/>
            <a:ext cx="2670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BZDBT" pitchFamily="2" charset="-122"/>
              </a:rPr>
              <a:t>伴春</a:t>
            </a:r>
            <a:r>
              <a:rPr lang="zh-CN" altLang="en-US" sz="2000" dirty="0">
                <a:solidFill>
                  <a:srgbClr val="FF0000"/>
                </a:solidFill>
                <a:ea typeface="BZDBT" pitchFamily="2" charset="-122"/>
              </a:rPr>
              <a:t>爸︽庇爸邦︽拜捕邦﹀</a:t>
            </a:r>
          </a:p>
        </p:txBody>
      </p:sp>
      <p:sp>
        <p:nvSpPr>
          <p:cNvPr id="11278" name="Text Box 24"/>
          <p:cNvSpPr txBox="1">
            <a:spLocks noChangeArrowheads="1"/>
          </p:cNvSpPr>
          <p:nvPr/>
        </p:nvSpPr>
        <p:spPr bwMode="auto">
          <a:xfrm>
            <a:off x="0" y="571480"/>
            <a:ext cx="6429388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吧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册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扳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罢登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垂稗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笆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罢拜稗</a:t>
            </a:r>
            <a:r>
              <a:rPr lang="en-US" altLang="zh-CN" sz="20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办爸邦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八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础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搐笛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捶拜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地罢邦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︽﹀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疤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叼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扳邦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残爸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瓣半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兵邦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︽﹀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巴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称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罢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城罢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搬擦办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﹀ 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拜扁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搬炒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搬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︽﹀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拔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罢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得邦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但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搬爸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处罢</a:t>
            </a:r>
          </a:p>
          <a:p>
            <a:endParaRPr lang="zh-CN" altLang="en-US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dirty="0" smtClean="0">
                <a:latin typeface="BZDBT" pitchFamily="2" charset="-122"/>
                <a:ea typeface="BZDBT" pitchFamily="2" charset="-122"/>
              </a:rPr>
              <a:t>跋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蝶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搬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霸爸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稗爸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拜充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背罢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编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伯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碴稗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冲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zh-CN" altLang="en-US" sz="2000" dirty="0"/>
          </a:p>
          <a:p>
            <a:pPr>
              <a:lnSpc>
                <a:spcPct val="140000"/>
              </a:lnSpc>
            </a:pPr>
            <a:r>
              <a:rPr lang="zh-CN" altLang="en-US" sz="2000" dirty="0"/>
              <a:t>                 </a:t>
            </a:r>
            <a:endParaRPr lang="en-US" altLang="zh-CN" sz="2000" dirty="0">
              <a:latin typeface="BZDMT" pitchFamily="2" charset="-122"/>
              <a:ea typeface="BZDMT" pitchFamily="2" charset="-122"/>
            </a:endParaRPr>
          </a:p>
          <a:p>
            <a:endParaRPr lang="en-US" altLang="zh-CN" sz="2000" dirty="0"/>
          </a:p>
        </p:txBody>
      </p:sp>
      <p:sp>
        <p:nvSpPr>
          <p:cNvPr id="16" name="文本框 28685"/>
          <p:cNvSpPr txBox="1">
            <a:spLocks noChangeArrowheads="1"/>
          </p:cNvSpPr>
          <p:nvPr/>
        </p:nvSpPr>
        <p:spPr bwMode="auto">
          <a:xfrm>
            <a:off x="142844" y="0"/>
            <a:ext cx="502920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ea typeface="BZDBT" pitchFamily="2" charset="-122"/>
              </a:rPr>
              <a:t>       拜</a:t>
            </a:r>
            <a:r>
              <a:rPr lang="zh-CN" altLang="en-US" sz="2400" dirty="0">
                <a:solidFill>
                  <a:srgbClr val="002060"/>
                </a:solidFill>
                <a:ea typeface="BZDBT" pitchFamily="2" charset="-122"/>
              </a:rPr>
              <a:t>充半︽搬槽拜︽拜椿︽得搬﹀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428860" y="2071678"/>
            <a:ext cx="321471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29124" y="3000372"/>
            <a:ext cx="335758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00562" y="3929066"/>
            <a:ext cx="292895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72198" y="4786322"/>
            <a:ext cx="25717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86116" y="5786454"/>
            <a:ext cx="37147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86380" y="6572272"/>
            <a:ext cx="321471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14612" y="1214422"/>
            <a:ext cx="28575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图片 32784" descr="u=3666481979,1632512052&amp;fm=0&amp;gp=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8" y="0"/>
            <a:ext cx="28193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71738" cy="4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8" descr="图片1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18002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9" grpId="0" build="allAtOnce"/>
      <p:bldP spid="29711" grpId="0"/>
      <p:bldP spid="29715" grpId="0"/>
      <p:bldP spid="297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32773"/>
          <p:cNvSpPr txBox="1">
            <a:spLocks noChangeArrowheads="1"/>
          </p:cNvSpPr>
          <p:nvPr/>
        </p:nvSpPr>
        <p:spPr bwMode="auto">
          <a:xfrm>
            <a:off x="0" y="142852"/>
            <a:ext cx="641667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BZDBT" pitchFamily="2" charset="-122"/>
              </a:rPr>
              <a:t>   </a:t>
            </a:r>
            <a:r>
              <a:rPr lang="zh-CN" altLang="en-US" sz="2400" dirty="0" smtClean="0">
                <a:ea typeface="BZDBT" pitchFamily="2" charset="-122"/>
              </a:rPr>
              <a:t>拜爸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冲</a:t>
            </a:r>
            <a:r>
              <a:rPr lang="en-US" altLang="zh-CN" sz="2400" dirty="0" smtClean="0">
                <a:ea typeface="BZDBT" pitchFamily="2" charset="-122"/>
              </a:rPr>
              <a:t>﹀ </a:t>
            </a:r>
            <a:r>
              <a:rPr lang="zh-CN" altLang="en-US" sz="2400" dirty="0" smtClean="0">
                <a:ea typeface="BZDBT" pitchFamily="2" charset="-122"/>
              </a:rPr>
              <a:t>八办邦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伯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柄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扳颁稗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敞稗</a:t>
            </a:r>
            <a:r>
              <a:rPr lang="en-US" altLang="zh-CN" sz="2400" dirty="0" smtClean="0">
                <a:ea typeface="BZDBT" pitchFamily="2" charset="-122"/>
              </a:rPr>
              <a:t>︽</a:t>
            </a:r>
            <a:r>
              <a:rPr lang="zh-CN" altLang="en-US" sz="2400" dirty="0" smtClean="0">
                <a:ea typeface="BZDBT" pitchFamily="2" charset="-122"/>
              </a:rPr>
              <a:t>斑</a:t>
            </a:r>
            <a:r>
              <a:rPr lang="en-US" altLang="zh-CN" sz="2400" dirty="0" smtClean="0">
                <a:ea typeface="BZDBT" pitchFamily="2" charset="-122"/>
              </a:rPr>
              <a:t>﹀</a:t>
            </a:r>
            <a:endParaRPr lang="zh-CN" altLang="en-US" sz="2400" dirty="0">
              <a:ea typeface="BZDBT" pitchFamily="2" charset="-122"/>
            </a:endParaRPr>
          </a:p>
        </p:txBody>
      </p:sp>
      <p:sp>
        <p:nvSpPr>
          <p:cNvPr id="32775" name="文本框 32774"/>
          <p:cNvSpPr txBox="1">
            <a:spLocks noChangeArrowheads="1"/>
          </p:cNvSpPr>
          <p:nvPr/>
        </p:nvSpPr>
        <p:spPr bwMode="auto">
          <a:xfrm>
            <a:off x="357158" y="4000504"/>
            <a:ext cx="457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拜充半︽稗﹀  吵︽搬︽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办邦︽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粹</a:t>
            </a:r>
            <a:r>
              <a:rPr lang="en-US" altLang="zh-CN" sz="20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底拜</a:t>
            </a:r>
            <a:r>
              <a:rPr lang="en-US" altLang="zh-CN" sz="20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斑︽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电邦﹀</a:t>
            </a:r>
          </a:p>
        </p:txBody>
      </p:sp>
      <p:sp>
        <p:nvSpPr>
          <p:cNvPr id="32782" name="文本框 32781"/>
          <p:cNvSpPr txBox="1">
            <a:spLocks noChangeArrowheads="1"/>
          </p:cNvSpPr>
          <p:nvPr/>
        </p:nvSpPr>
        <p:spPr bwMode="auto">
          <a:xfrm>
            <a:off x="304800" y="4643446"/>
            <a:ext cx="8839200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炒邦︽稗︽拜充半︽搬槽拜︽伴巢︽地罢邦︽办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en-US" altLang="zh-CN" sz="2000" dirty="0" smtClean="0">
                <a:latin typeface="BZDMT" pitchFamily="2" charset="-122"/>
                <a:ea typeface="BZDMT" pitchFamily="2" charset="-122"/>
              </a:rPr>
              <a:t>(</a:t>
            </a:r>
            <a:r>
              <a:rPr lang="en-US" altLang="zh-CN" sz="2000" dirty="0">
                <a:latin typeface="BZDMT" pitchFamily="2" charset="-122"/>
                <a:ea typeface="BZDMT" pitchFamily="2" charset="-122"/>
              </a:rPr>
              <a:t>3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）</a:t>
            </a:r>
            <a:r>
              <a:rPr lang="zh-CN" altLang="en-US" sz="2000" dirty="0">
                <a:solidFill>
                  <a:srgbClr val="CC00FF"/>
                </a:solidFill>
                <a:latin typeface="BZDMT" pitchFamily="2" charset="-122"/>
                <a:ea typeface="BZDMT" pitchFamily="2" charset="-122"/>
              </a:rPr>
              <a:t>办邦︽伯︽柄︽扳颁稗︽敞稗︽斑︽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蹬邦</a:t>
            </a: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︽</a:t>
            </a:r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锤</a:t>
            </a:r>
            <a:r>
              <a:rPr lang="zh-CN" altLang="en-US" sz="2000" dirty="0">
                <a:latin typeface="BZDMT" pitchFamily="2" charset="-122"/>
                <a:ea typeface="BZDMT" pitchFamily="2" charset="-122"/>
              </a:rPr>
              <a:t>︽搬︽翟稗﹀</a:t>
            </a:r>
          </a:p>
        </p:txBody>
      </p:sp>
      <p:sp>
        <p:nvSpPr>
          <p:cNvPr id="32791" name="文本框 32790"/>
          <p:cNvSpPr txBox="1">
            <a:spLocks noChangeArrowheads="1"/>
          </p:cNvSpPr>
          <p:nvPr/>
        </p:nvSpPr>
        <p:spPr bwMode="auto">
          <a:xfrm>
            <a:off x="5181600" y="6019800"/>
            <a:ext cx="302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rgbClr val="CC00FF"/>
                </a:solidFill>
                <a:ea typeface="宋体" charset="-122"/>
              </a:rPr>
              <a:t>（</a:t>
            </a:r>
            <a:endParaRPr lang="zh-CN" altLang="en-US" sz="2000" dirty="0">
              <a:solidFill>
                <a:srgbClr val="CC00FF"/>
              </a:solidFill>
              <a:ea typeface="宋体" charset="-122"/>
            </a:endParaRPr>
          </a:p>
        </p:txBody>
      </p:sp>
      <p:pic>
        <p:nvPicPr>
          <p:cNvPr id="19" name="图片 18" descr="u=421346170,164154648&amp;fm=200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29684" cy="3143272"/>
          </a:xfrm>
          <a:prstGeom prst="rect">
            <a:avLst/>
          </a:prstGeom>
        </p:spPr>
      </p:pic>
      <p:pic>
        <p:nvPicPr>
          <p:cNvPr id="7" name="Picture 10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312217344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54750"/>
            <a:ext cx="6492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allAtOnce"/>
      <p:bldP spid="32775" grpId="0" build="allAtOnce"/>
      <p:bldP spid="32782" grpId="0" build="allAtOnce"/>
      <p:bldP spid="327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782"/>
          <p:cNvSpPr txBox="1">
            <a:spLocks noChangeArrowheads="1"/>
          </p:cNvSpPr>
          <p:nvPr/>
        </p:nvSpPr>
        <p:spPr bwMode="auto">
          <a:xfrm>
            <a:off x="500034" y="285728"/>
            <a:ext cx="5391219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BZDBT" pitchFamily="2" charset="-122"/>
                <a:ea typeface="BZDBT" pitchFamily="2" charset="-122"/>
              </a:rPr>
              <a:t>疤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便</a:t>
            </a:r>
            <a:r>
              <a:rPr lang="zh-CN" altLang="en-US" dirty="0">
                <a:latin typeface="BZDMT" pitchFamily="2" charset="-122"/>
                <a:ea typeface="BZDMT" pitchFamily="2" charset="-122"/>
              </a:rPr>
              <a:t>爸︽避拜︽稗爸︽车稗︽成扳︽残爸︽党办︽吵︽搬堡拜︽稗﹀</a:t>
            </a:r>
          </a:p>
        </p:txBody>
      </p:sp>
      <p:sp>
        <p:nvSpPr>
          <p:cNvPr id="3" name="文本框 32786"/>
          <p:cNvSpPr txBox="1">
            <a:spLocks noChangeArrowheads="1"/>
          </p:cNvSpPr>
          <p:nvPr/>
        </p:nvSpPr>
        <p:spPr bwMode="auto">
          <a:xfrm>
            <a:off x="142844" y="928670"/>
            <a:ext cx="171451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稗邦︽</a:t>
            </a:r>
          </a:p>
          <a:p>
            <a:pPr algn="ctr"/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办</a:t>
            </a:r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邦︽</a:t>
            </a:r>
          </a:p>
          <a:p>
            <a:pPr algn="ctr">
              <a:lnSpc>
                <a:spcPct val="130000"/>
              </a:lnSpc>
            </a:pPr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伴</a:t>
            </a:r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春爸︽</a:t>
            </a:r>
          </a:p>
          <a:p>
            <a:pPr algn="ctr"/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庇</a:t>
            </a:r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爸邦︽ </a:t>
            </a:r>
          </a:p>
          <a:p>
            <a:pPr algn="ctr"/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办︽</a:t>
            </a:r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伴苍罢︽</a:t>
            </a:r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endParaRPr lang="zh-CN" altLang="en-US" sz="2000" dirty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斑</a:t>
            </a:r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︽</a:t>
            </a:r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endParaRPr lang="en-US" altLang="zh-CN" sz="2000" dirty="0" smtClean="0">
              <a:solidFill>
                <a:srgbClr val="002060"/>
              </a:solidFill>
              <a:ea typeface="BZDB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2060"/>
                </a:solidFill>
                <a:ea typeface="BZDBT" pitchFamily="2" charset="-122"/>
              </a:rPr>
              <a:t>罢</a:t>
            </a:r>
            <a:r>
              <a:rPr lang="zh-CN" altLang="en-US" sz="2000" dirty="0">
                <a:solidFill>
                  <a:srgbClr val="002060"/>
                </a:solidFill>
                <a:ea typeface="BZDBT" pitchFamily="2" charset="-122"/>
              </a:rPr>
              <a:t>碉扳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428728" y="928670"/>
            <a:ext cx="428628" cy="550072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32787"/>
          <p:cNvSpPr txBox="1">
            <a:spLocks noChangeArrowheads="1"/>
          </p:cNvSpPr>
          <p:nvPr/>
        </p:nvSpPr>
        <p:spPr bwMode="auto">
          <a:xfrm>
            <a:off x="2786050" y="1142984"/>
            <a:ext cx="3667992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CC0099"/>
                </a:solidFill>
                <a:ea typeface="宋体" charset="-122"/>
              </a:rPr>
              <a:t>( 1</a:t>
            </a:r>
            <a:r>
              <a:rPr lang="en-US" altLang="zh-CN" sz="2400" dirty="0">
                <a:solidFill>
                  <a:srgbClr val="CC0099"/>
                </a:solidFill>
                <a:ea typeface="宋体" charset="-122"/>
              </a:rPr>
              <a:t>)</a:t>
            </a:r>
            <a:r>
              <a:rPr lang="zh-CN" altLang="en-US" sz="2400" dirty="0">
                <a:solidFill>
                  <a:srgbClr val="CC0099"/>
                </a:solidFill>
                <a:latin typeface="BZDBT" pitchFamily="2" charset="-122"/>
                <a:ea typeface="BZDBT" pitchFamily="2" charset="-122"/>
              </a:rPr>
              <a:t>伴春爸︽庇爸邦︽拜捕邦﹀</a:t>
            </a:r>
            <a:endParaRPr lang="zh-CN" altLang="en-US" sz="2400" dirty="0">
              <a:solidFill>
                <a:srgbClr val="CC0099"/>
              </a:solidFill>
              <a:ea typeface="宋体" charset="-122"/>
            </a:endParaRPr>
          </a:p>
        </p:txBody>
      </p:sp>
      <p:sp>
        <p:nvSpPr>
          <p:cNvPr id="6" name="图文框 5"/>
          <p:cNvSpPr/>
          <p:nvPr/>
        </p:nvSpPr>
        <p:spPr>
          <a:xfrm>
            <a:off x="2214546" y="785794"/>
            <a:ext cx="4857784" cy="1143008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图文框 6"/>
          <p:cNvSpPr/>
          <p:nvPr/>
        </p:nvSpPr>
        <p:spPr>
          <a:xfrm>
            <a:off x="2214546" y="3143248"/>
            <a:ext cx="4857784" cy="1143008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2214546" y="5500702"/>
            <a:ext cx="4857784" cy="1143008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32788"/>
          <p:cNvSpPr txBox="1">
            <a:spLocks noChangeArrowheads="1"/>
          </p:cNvSpPr>
          <p:nvPr/>
        </p:nvSpPr>
        <p:spPr bwMode="auto">
          <a:xfrm>
            <a:off x="2786050" y="3500438"/>
            <a:ext cx="3679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C00FF"/>
                </a:solidFill>
                <a:ea typeface="宋体" charset="-122"/>
              </a:rPr>
              <a:t>(</a:t>
            </a:r>
            <a:r>
              <a:rPr lang="en-US" altLang="zh-CN" sz="2400" dirty="0" smtClean="0">
                <a:solidFill>
                  <a:srgbClr val="CC00FF"/>
                </a:solidFill>
                <a:ea typeface="宋体" charset="-122"/>
              </a:rPr>
              <a:t>2)</a:t>
            </a:r>
            <a:r>
              <a:rPr lang="zh-CN" altLang="en-US" sz="2400" dirty="0" smtClean="0">
                <a:solidFill>
                  <a:srgbClr val="CC00FF"/>
                </a:solidFill>
                <a:latin typeface="BZDBT" pitchFamily="2" charset="-122"/>
                <a:ea typeface="BZDBT" pitchFamily="2" charset="-122"/>
              </a:rPr>
              <a:t>伴</a:t>
            </a:r>
            <a:r>
              <a:rPr lang="zh-CN" altLang="en-US" sz="2400" dirty="0">
                <a:solidFill>
                  <a:srgbClr val="CC00FF"/>
                </a:solidFill>
                <a:latin typeface="BZDBT" pitchFamily="2" charset="-122"/>
                <a:ea typeface="BZDBT" pitchFamily="2" charset="-122"/>
              </a:rPr>
              <a:t>春爸︽庇爸邦︽柏︽伴扯﹀</a:t>
            </a:r>
            <a:endParaRPr lang="zh-CN" altLang="en-US" sz="2400" dirty="0">
              <a:solidFill>
                <a:srgbClr val="CC00FF"/>
              </a:solidFill>
              <a:ea typeface="宋体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6050" y="5929330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C00FF"/>
                </a:solidFill>
                <a:ea typeface="宋体" charset="-122"/>
              </a:rPr>
              <a:t>( 3)</a:t>
            </a:r>
            <a:r>
              <a:rPr lang="zh-CN" altLang="en-US" sz="2400" dirty="0" smtClean="0">
                <a:solidFill>
                  <a:srgbClr val="CC00FF"/>
                </a:solidFill>
                <a:ea typeface="BZDBT" pitchFamily="2" charset="-122"/>
              </a:rPr>
              <a:t>办邦︽伯︽柄︽扳颁稗﹀</a:t>
            </a:r>
            <a:endParaRPr lang="zh-CN" altLang="en-US" sz="2400" dirty="0">
              <a:solidFill>
                <a:srgbClr val="CC00FF"/>
              </a:solidFill>
              <a:ea typeface="宋体" charset="-122"/>
            </a:endParaRPr>
          </a:p>
        </p:txBody>
      </p:sp>
      <p:pic>
        <p:nvPicPr>
          <p:cNvPr id="11" name="Picture 10" descr="T24i9AXhVXXXXXXXXX_!!4546815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animBg="1"/>
      <p:bldP spid="5" grpId="0" build="allAtOnce"/>
      <p:bldP spid="6" grpId="0" animBg="1"/>
      <p:bldP spid="7" grpId="0" animBg="1"/>
      <p:bldP spid="8" grpId="0" animBg="1"/>
      <p:bldP spid="9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143768" y="0"/>
            <a:ext cx="18573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MT" pitchFamily="2" charset="-122"/>
                <a:ea typeface="BZDMT" pitchFamily="2" charset="-122"/>
              </a:rPr>
              <a:t>蹿爸</a:t>
            </a:r>
            <a:r>
              <a:rPr lang="en-US" altLang="zh-C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MT" pitchFamily="2" charset="-122"/>
                <a:ea typeface="BZDMT" pitchFamily="2" charset="-122"/>
              </a:rPr>
              <a:t>︽</a:t>
            </a:r>
          </a:p>
          <a:p>
            <a:pPr algn="ctr"/>
            <a:endParaRPr lang="en-US" altLang="zh-CN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MT" pitchFamily="2" charset="-122"/>
                <a:ea typeface="BZDMT" pitchFamily="2" charset="-122"/>
              </a:rPr>
              <a:t>颁稗</a:t>
            </a:r>
            <a:r>
              <a:rPr lang="en-US" altLang="zh-C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ZDMT" pitchFamily="2" charset="-122"/>
                <a:ea typeface="BZDMT" pitchFamily="2" charset="-122"/>
              </a:rPr>
              <a:t>﹀</a:t>
            </a:r>
            <a:endParaRPr lang="zh-CN" alt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2" name="Picture 10" descr="未命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660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0" y="0"/>
            <a:ext cx="271461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地扳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冲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2844" y="1285860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atin typeface="Tahoma" pitchFamily="34" charset="0"/>
                <a:ea typeface="BZDBT" pitchFamily="2" charset="-122"/>
                <a:cs typeface="Tahoma" pitchFamily="34" charset="0"/>
              </a:rPr>
              <a:t>吧</a:t>
            </a:r>
            <a:r>
              <a:rPr lang="zh-CN" altLang="en-US" sz="2000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稗邦</a:t>
            </a:r>
            <a:r>
              <a:rPr lang="en-US" altLang="zh-CN" sz="2000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办邦</a:t>
            </a:r>
            <a:r>
              <a:rPr lang="en-US" altLang="zh-CN" sz="2000" dirty="0" smtClean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罢册邦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伴春爸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庇爸邦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办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伴苍罢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 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拜充半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搬槽拜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</a:p>
          <a:p>
            <a:endParaRPr lang="en-US" altLang="zh-CN" sz="2000" dirty="0" smtClean="0">
              <a:latin typeface="BZDHT" pitchFamily="2" charset="-122"/>
              <a:ea typeface="BZDHT" pitchFamily="2" charset="-122"/>
            </a:endParaRPr>
          </a:p>
          <a:p>
            <a:endParaRPr lang="en-US" altLang="zh-CN" sz="2000" dirty="0" smtClean="0">
              <a:latin typeface="BZDHT" pitchFamily="2" charset="-122"/>
              <a:ea typeface="BZDHT" pitchFamily="2" charset="-122"/>
            </a:endParaRPr>
          </a:p>
          <a:p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碴稗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冲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罢册邦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第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伴淳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2000" dirty="0" smtClean="0">
                <a:latin typeface="BZDHT" pitchFamily="2" charset="-122"/>
                <a:ea typeface="BZDHT" pitchFamily="2" charset="-122"/>
              </a:rPr>
              <a:t>拜便邦</a:t>
            </a:r>
            <a:r>
              <a:rPr lang="en-US" altLang="zh-CN" sz="2000" dirty="0" smtClean="0">
                <a:latin typeface="BZDHT" pitchFamily="2" charset="-122"/>
                <a:ea typeface="BZDHT" pitchFamily="2" charset="-122"/>
              </a:rPr>
              <a:t>﹀</a:t>
            </a:r>
            <a:endParaRPr lang="zh-CN" alt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500306"/>
            <a:ext cx="328611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地扳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罢册邦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5157" y="3571876"/>
            <a:ext cx="66447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C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2000" dirty="0" smtClean="0">
                <a:latin typeface="Tahoma" pitchFamily="34" charset="0"/>
                <a:ea typeface="BZDBT" pitchFamily="2" charset="-122"/>
                <a:cs typeface="Tahoma" pitchFamily="34" charset="0"/>
              </a:rPr>
              <a:t>吧  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庇爸邦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宝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胆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便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翟罢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罢等罢邦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</a:p>
          <a:p>
            <a:pPr algn="ctr"/>
            <a:endParaRPr lang="en-US" altLang="zh-C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endParaRPr lang="en-US" altLang="zh-C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点罢邦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冲邦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倡爸邦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罢财罢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伴淳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柄</a:t>
            </a:r>
            <a:r>
              <a:rPr lang="en-US" altLang="zh-C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pic>
        <p:nvPicPr>
          <p:cNvPr id="8" name="Picture 11" descr="1813342722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065323" cy="130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endParaRPr lang="en-US" altLang="zh-CN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  <a:p>
            <a:pPr algn="l"/>
            <a:r>
              <a:rPr lang="zh-CN" altLang="en-US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宝</a:t>
            </a:r>
            <a:r>
              <a:rPr lang="en-US" altLang="zh-CN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便</a:t>
            </a:r>
            <a:r>
              <a:rPr lang="en-US" altLang="zh-CN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en-US" altLang="zh-CN" b="1" dirty="0" smtClean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          </a:t>
            </a:r>
            <a:endParaRPr lang="en-US" altLang="zh-CN" b="1" dirty="0" smtClean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  <a:p>
            <a:endParaRPr lang="en-US" altLang="zh-CN" dirty="0" smtClean="0"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4" name="Picture 7" descr="77618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9070"/>
            <a:ext cx="8929718" cy="3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5846" descr="haosc16_625_20052417180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5034975"/>
            <a:ext cx="2571768" cy="18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4071942"/>
            <a:ext cx="843371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              </a:t>
            </a:r>
            <a:endParaRPr lang="en-US" altLang="zh-CN" sz="24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                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脆爸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罢扮稗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伴疮拜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敞稗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4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扳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伴疮拜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脆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敞稗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得罢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b="1" dirty="0" smtClean="0">
                <a:latin typeface="BZDMT" pitchFamily="2" charset="-122"/>
                <a:ea typeface="BZDMT" pitchFamily="2" charset="-122"/>
              </a:rPr>
              <a:t>瞪半</a:t>
            </a:r>
            <a:r>
              <a:rPr lang="en-US" altLang="zh-CN" sz="2400" b="1" dirty="0" smtClean="0">
                <a:latin typeface="BZDMT" pitchFamily="2" charset="-122"/>
                <a:ea typeface="BZDMT" pitchFamily="2" charset="-122"/>
              </a:rPr>
              <a:t>﹀</a:t>
            </a:r>
          </a:p>
          <a:p>
            <a:pPr algn="ctr"/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428604"/>
            <a:ext cx="5444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冲</a:t>
            </a:r>
            <a:r>
              <a:rPr lang="en-US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﹀    </a:t>
            </a:r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搬比半</a:t>
            </a:r>
            <a:r>
              <a:rPr lang="en-US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蹿爸</a:t>
            </a:r>
            <a:r>
              <a:rPr lang="en-US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ZDMT" pitchFamily="2" charset="-122"/>
                <a:ea typeface="BZDMT" pitchFamily="2" charset="-122"/>
              </a:rPr>
              <a:t>︽﹀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35716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 smtClean="0">
              <a:solidFill>
                <a:srgbClr val="0070C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宝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乘邦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7783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BZDMT" pitchFamily="2" charset="-122"/>
                <a:ea typeface="BZDMT" pitchFamily="2" charset="-122"/>
              </a:rPr>
              <a:t>       </a:t>
            </a:r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r>
              <a:rPr lang="en-US" altLang="zh-CN" sz="2000" dirty="0" smtClean="0">
                <a:latin typeface="BZDMT" pitchFamily="2" charset="-122"/>
                <a:ea typeface="BZDMT" pitchFamily="2" charset="-122"/>
              </a:rPr>
              <a:t>           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脆爸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擦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传半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扳颁扳邦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崔办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搬半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霸搬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迸拜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昌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吹敌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乘邦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忱稗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800" dirty="0" smtClean="0">
                <a:latin typeface="BZDMT" pitchFamily="2" charset="-122"/>
                <a:ea typeface="BZDMT" pitchFamily="2" charset="-122"/>
              </a:rPr>
              <a:t>底拜</a:t>
            </a:r>
            <a:r>
              <a:rPr lang="en-US" altLang="zh-CN" sz="2800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800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143380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搬豹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靛邦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143380"/>
            <a:ext cx="47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宝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214818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拜充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炒搬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昌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吹涤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21468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rgbClr val="0070C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拜充半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sz="2400" dirty="0" smtClean="0">
                <a:solidFill>
                  <a:srgbClr val="0070C0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400" dirty="0">
              <a:solidFill>
                <a:srgbClr val="0070C0"/>
              </a:solidFill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4500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5846" descr="haosc16_625_20052417180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4975"/>
            <a:ext cx="2571768" cy="18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785794"/>
            <a:ext cx="23278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拜椿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800" b="1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000100" y="642918"/>
            <a:ext cx="714380" cy="3929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85918" y="4143380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半爸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拜搬爸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白稗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85728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罢扮稗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拜搬爸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白稗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b="1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785918" y="1071546"/>
            <a:ext cx="6715172" cy="16287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糙邦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伴苍罢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常邦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蹿半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拜便邦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斑敌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瞪半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714480" y="4714884"/>
            <a:ext cx="6991400" cy="16287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糙邦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伴苍罢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常邦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脆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拜便邦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蹿半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搬敌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瞪半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8" name="图片 7" descr="把把把把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777307" cy="883997"/>
          </a:xfrm>
          <a:prstGeom prst="rect">
            <a:avLst/>
          </a:prstGeom>
        </p:spPr>
      </p:pic>
      <p:pic>
        <p:nvPicPr>
          <p:cNvPr id="9" name="图片 8" descr="把把把把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572140"/>
            <a:ext cx="777307" cy="883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allAtOnce"/>
      <p:bldP spid="27" grpId="0" build="allAtOnce" animBg="1"/>
      <p:bldP spid="2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785794"/>
            <a:ext cx="23278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挡罢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拜椿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8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800" b="1" dirty="0" smtClean="0"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sz="2800" b="1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sz="2800" b="1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928662" y="642918"/>
            <a:ext cx="785818" cy="47863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71670" y="4143380"/>
            <a:ext cx="2749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0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半爸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0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拜搬爸</a:t>
            </a:r>
            <a:r>
              <a:rPr lang="en-US" altLang="zh-CN" sz="2000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sz="2000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sz="2000" b="1" dirty="0" smtClean="0">
                <a:latin typeface="BZDMT" pitchFamily="2" charset="-122"/>
                <a:ea typeface="BZDMT" pitchFamily="2" charset="-122"/>
              </a:rPr>
              <a:t>白稗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285728"/>
            <a:ext cx="9364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罢扮稗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拜搬爸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latin typeface="BZDMT" pitchFamily="2" charset="-122"/>
                <a:ea typeface="BZDMT" pitchFamily="2" charset="-122"/>
              </a:rPr>
              <a:t>白稗</a:t>
            </a:r>
            <a:r>
              <a:rPr lang="en-US" altLang="zh-CN" b="1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b="1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71868" y="214290"/>
            <a:ext cx="1643074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调半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搬城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572132" y="214290"/>
            <a:ext cx="1143008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车稗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29454" y="214290"/>
            <a:ext cx="121444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侗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忱稗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57620" y="1000108"/>
            <a:ext cx="142876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兵稗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715008" y="1071546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冬罢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搬白邦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3000364" y="214290"/>
            <a:ext cx="500066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786182" y="1857364"/>
            <a:ext cx="170498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伴椿拜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715008" y="1857364"/>
            <a:ext cx="2071702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庇爸邦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857620" y="2643182"/>
            <a:ext cx="1428760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伴捶拜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3071802" y="3929066"/>
            <a:ext cx="571504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714744" y="3786190"/>
            <a:ext cx="1204922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286380" y="3857628"/>
            <a:ext cx="990608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炒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500826" y="3857628"/>
            <a:ext cx="1204922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呈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43306" y="5214950"/>
            <a:ext cx="1204922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雏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072066" y="5214950"/>
            <a:ext cx="1490674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拜罢罢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715140" y="5214950"/>
            <a:ext cx="1419236" cy="6334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搬拜罢</a:t>
            </a:r>
            <a:r>
              <a:rPr lang="en-US" altLang="zh-CN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伯</a:t>
            </a:r>
            <a:endParaRPr lang="zh-CN" altLang="en-US" dirty="0">
              <a:solidFill>
                <a:schemeClr val="tx1"/>
              </a:solidFill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27" name="图片 26" descr="༥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00" y="2786058"/>
            <a:ext cx="3571900" cy="792088"/>
          </a:xfrm>
          <a:prstGeom prst="rect">
            <a:avLst/>
          </a:prstGeom>
        </p:spPr>
      </p:pic>
      <p:pic>
        <p:nvPicPr>
          <p:cNvPr id="29" name="Picture 11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8639" cy="5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98639" cy="5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398639" cy="5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p" animBg="1"/>
      <p:bldP spid="12" grpId="0" build="p" animBg="1"/>
      <p:bldP spid="14" grpId="0" animBg="1"/>
      <p:bldP spid="15" grpId="0" build="p" animBg="1"/>
      <p:bldP spid="16" grpId="0" build="allAtOnce" animBg="1"/>
      <p:bldP spid="17" grpId="0" build="allAtOnce" animBg="1"/>
      <p:bldP spid="18" grpId="0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左大括号 11"/>
          <p:cNvSpPr/>
          <p:nvPr/>
        </p:nvSpPr>
        <p:spPr>
          <a:xfrm>
            <a:off x="11715768" y="700087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10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224" cy="6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T24i9AXhVXXXXXXXXX_!!4546815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422224" cy="6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T24i9AXhVXXXXXXXXX_!!4546815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571604" y="214290"/>
            <a:ext cx="3159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ZDMT" pitchFamily="2" charset="-122"/>
                <a:ea typeface="BZDMT" pitchFamily="2" charset="-122"/>
              </a:rPr>
              <a:t>罢邦半</a:t>
            </a:r>
            <a:r>
              <a:rPr lang="en-US" altLang="zh-CN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ZDMT" pitchFamily="2" charset="-122"/>
                <a:ea typeface="BZDMT" pitchFamily="2" charset="-122"/>
              </a:rPr>
              <a:t>伴彻稗</a:t>
            </a:r>
            <a:r>
              <a:rPr lang="en-US" altLang="zh-CN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ZDMT" pitchFamily="2" charset="-122"/>
                <a:ea typeface="BZDMT" pitchFamily="2" charset="-122"/>
              </a:rPr>
              <a:t>﹀</a:t>
            </a:r>
            <a:endParaRPr lang="zh-CN" alt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8" name="WeChat_2018041222240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928670"/>
            <a:ext cx="7000924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" action="ppaction://noaction"/>
          </p:cNvPr>
          <p:cNvSpPr/>
          <p:nvPr/>
        </p:nvSpPr>
        <p:spPr>
          <a:xfrm>
            <a:off x="0" y="0"/>
            <a:ext cx="4786314" cy="1071570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1C1C1C"/>
            </a:solidFill>
            <a:prstDash val="sys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bo-CN" altLang="zh-CN" sz="3600" b="1" dirty="0" smtClean="0">
              <a:ln w="50800"/>
              <a:solidFill>
                <a:schemeClr val="tx1"/>
              </a:solidFill>
              <a:latin typeface="Himalaya-F" pitchFamily="2" charset="0"/>
              <a:ea typeface="Himalaya-D" pitchFamily="2" charset="0"/>
              <a:cs typeface="Himalaya-F" pitchFamily="2" charset="0"/>
            </a:endParaRPr>
          </a:p>
          <a:p>
            <a:pPr algn="ctr">
              <a:defRPr/>
            </a:pPr>
            <a:r>
              <a:rPr lang="bo-CN" altLang="zh-CN" sz="4400" b="1" dirty="0" smtClean="0">
                <a:ln w="50800"/>
                <a:solidFill>
                  <a:schemeClr val="tx1"/>
                </a:solidFill>
                <a:latin typeface="Himalaya-F" pitchFamily="2" charset="0"/>
                <a:ea typeface="Himalaya-D" pitchFamily="2" charset="0"/>
                <a:cs typeface="Himalaya-F" pitchFamily="2" charset="0"/>
              </a:rPr>
              <a:t>འབྱུང་ཁུངས་བཤད་པ།</a:t>
            </a:r>
            <a:endParaRPr lang="zh-CN" altLang="en-US" sz="4400" b="1" dirty="0">
              <a:ln w="50800"/>
              <a:solidFill>
                <a:schemeClr val="tx1"/>
              </a:solidFill>
              <a:latin typeface="Himalaya-F" pitchFamily="2" charset="0"/>
              <a:ea typeface="BZDHT" pitchFamily="2" charset="-122"/>
              <a:cs typeface="Himalaya-F" pitchFamily="2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42910" y="2500306"/>
            <a:ext cx="506420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稗邦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办邦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伴春爸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庇爸邦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拜罢半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城拜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炒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﹀﹀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BZDHT" pitchFamily="2" charset="-122"/>
                <a:ea typeface="BZDHT" pitchFamily="2" charset="-122"/>
                <a:cs typeface="Himalaya-F" pitchFamily="2" charset="0"/>
              </a:rPr>
              <a:t>伴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春爸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庇爸邦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拜捕邦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办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罢爸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粗半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伴唱邦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﹀﹀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BZDHT" pitchFamily="2" charset="-122"/>
                <a:ea typeface="BZDHT" pitchFamily="2" charset="-122"/>
                <a:cs typeface="Himalaya-F" pitchFamily="2" charset="0"/>
              </a:rPr>
              <a:t>地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罢邦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扳唱稗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拜罢半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solidFill>
                  <a:schemeClr val="tx2"/>
                </a:solidFill>
                <a:latin typeface="BZDHT" pitchFamily="2" charset="-122"/>
                <a:ea typeface="BZDHT" pitchFamily="2" charset="-122"/>
                <a:cs typeface="Himalaya-F" pitchFamily="2" charset="0"/>
              </a:rPr>
              <a:t>稗邦</a:t>
            </a:r>
            <a:r>
              <a:rPr lang="en-US" altLang="zh-CN" sz="2000" dirty="0">
                <a:solidFill>
                  <a:schemeClr val="tx2"/>
                </a:solidFill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脆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扳唱稗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solidFill>
                  <a:schemeClr val="tx2"/>
                </a:solidFill>
                <a:latin typeface="BZDHT" pitchFamily="2" charset="-122"/>
                <a:ea typeface="BZDHT" pitchFamily="2" charset="-122"/>
                <a:cs typeface="Himalaya-F" pitchFamily="2" charset="0"/>
              </a:rPr>
              <a:t>办邦</a:t>
            </a:r>
            <a:r>
              <a:rPr lang="en-US" altLang="zh-CN" sz="2000" dirty="0">
                <a:solidFill>
                  <a:schemeClr val="tx2"/>
                </a:solidFill>
                <a:latin typeface="BZDHT" pitchFamily="2" charset="-122"/>
                <a:ea typeface="BZDHT" pitchFamily="2" charset="-122"/>
                <a:cs typeface="Himalaya-F" pitchFamily="2" charset="0"/>
              </a:rPr>
              <a:t>﹀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﹀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BZDHT" pitchFamily="2" charset="-122"/>
              <a:ea typeface="BZDHT" pitchFamily="2" charset="-122"/>
              <a:cs typeface="Himalaya-F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BZDHT" pitchFamily="2" charset="-122"/>
                <a:ea typeface="BZDHT" pitchFamily="2" charset="-122"/>
                <a:cs typeface="Himalaya-F" pitchFamily="2" charset="0"/>
              </a:rPr>
              <a:t>城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拜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办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稗邦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伯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闭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稗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︽</a:t>
            </a:r>
            <a:r>
              <a:rPr lang="zh-CN" altLang="en-US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伴苍罢</a:t>
            </a:r>
            <a:r>
              <a:rPr lang="en-US" altLang="zh-CN" sz="2000" dirty="0">
                <a:latin typeface="BZDHT" pitchFamily="2" charset="-122"/>
                <a:ea typeface="BZDHT" pitchFamily="2" charset="-122"/>
                <a:cs typeface="Himalaya-F" pitchFamily="2" charset="0"/>
              </a:rPr>
              <a:t>﹀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282" y="1357298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BZDMT" pitchFamily="2" charset="-122"/>
                <a:ea typeface="BZDMT" pitchFamily="2" charset="-122"/>
              </a:rPr>
              <a:t>霸</a:t>
            </a:r>
            <a:r>
              <a:rPr lang="en-US" altLang="zh-CN" sz="24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>
                <a:latin typeface="BZDMT" pitchFamily="2" charset="-122"/>
                <a:ea typeface="BZDMT" pitchFamily="2" charset="-122"/>
              </a:rPr>
              <a:t>锤爸</a:t>
            </a:r>
            <a:r>
              <a:rPr lang="en-US" altLang="zh-CN" sz="24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>
                <a:latin typeface="BZDMT" pitchFamily="2" charset="-122"/>
                <a:ea typeface="BZDMT" pitchFamily="2" charset="-122"/>
              </a:rPr>
              <a:t>伯</a:t>
            </a:r>
            <a:r>
              <a:rPr lang="en-US" altLang="zh-CN" sz="2400" dirty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400" dirty="0">
                <a:latin typeface="BZDMT" pitchFamily="2" charset="-122"/>
                <a:ea typeface="BZDMT" pitchFamily="2" charset="-122"/>
              </a:rPr>
              <a:t>搬绊拜</a:t>
            </a:r>
            <a:r>
              <a:rPr lang="en-US" altLang="zh-CN" sz="2400" dirty="0"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7488" y="1285860"/>
            <a:ext cx="4482317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罢爸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得罢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罢爸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搬敌</a:t>
            </a:r>
            <a:r>
              <a:rPr lang="en-US" altLang="zh-CN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dirty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5500694" y="1928802"/>
            <a:ext cx="428628" cy="142876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785926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en-US" altLang="zh-CN" dirty="0" smtClean="0">
                <a:latin typeface="Himalaya-I" pitchFamily="2" charset="0"/>
                <a:ea typeface="BZDMT" pitchFamily="2" charset="-122"/>
                <a:cs typeface="Himalaya-I" pitchFamily="2" charset="0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8" name="图片 29700" descr="23u58PICkmF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85728"/>
            <a:ext cx="14621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>
            <a:off x="5643570" y="378619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29356" y="3714752"/>
            <a:ext cx="271464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FF0000"/>
                </a:solidFill>
                <a:ea typeface="BZDBT" pitchFamily="2" charset="-122"/>
              </a:rPr>
              <a:t>疮拜︽</a:t>
            </a:r>
            <a:r>
              <a:rPr lang="zh-CN" altLang="en-US" dirty="0" smtClean="0">
                <a:solidFill>
                  <a:schemeClr val="tx2"/>
                </a:solidFill>
                <a:ea typeface="BZDBT" pitchFamily="2" charset="-122"/>
              </a:rPr>
              <a:t>稗邦︽办邦︽</a:t>
            </a:r>
            <a:r>
              <a:rPr lang="zh-CN" altLang="en-US" dirty="0" smtClean="0">
                <a:solidFill>
                  <a:srgbClr val="FF0000"/>
                </a:solidFill>
                <a:ea typeface="BZDBT" pitchFamily="2" charset="-122"/>
              </a:rPr>
              <a:t>罢册邦︽</a:t>
            </a:r>
            <a:endParaRPr lang="en-US" altLang="zh-CN" dirty="0" smtClean="0">
              <a:solidFill>
                <a:srgbClr val="FF0000"/>
              </a:solidFill>
              <a:ea typeface="BZDBT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FF0000"/>
                </a:solidFill>
                <a:ea typeface="BZDBT" pitchFamily="2" charset="-122"/>
              </a:rPr>
              <a:t>伴春爸︽庇爸邦︽拜捕邦︽办︽</a:t>
            </a: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FF0000"/>
                </a:solidFill>
                <a:ea typeface="BZDBT" pitchFamily="2" charset="-122"/>
              </a:rPr>
              <a:t>灿︽昌半︽粗半︽瓣爸︽惨罢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071934" y="621508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143240" y="535782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29190" y="535782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9190" y="607220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solidFill>
                  <a:schemeClr val="tx2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solidFill>
                <a:srgbClr val="FF0000"/>
              </a:solidFill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5081" y="2143116"/>
            <a:ext cx="3308919" cy="14773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庇爸邦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拜爸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 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拜罢半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搬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i="1" dirty="0" smtClean="0">
              <a:latin typeface="BZDMT" pitchFamily="2" charset="-122"/>
              <a:ea typeface="BZDMT" pitchFamily="2" charset="-122"/>
            </a:endParaRPr>
          </a:p>
          <a:p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  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搬白邦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罢碉扳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i="1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i="1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i="1" dirty="0" smtClean="0">
                <a:latin typeface="BZDMT" pitchFamily="2" charset="-122"/>
                <a:ea typeface="BZDMT" pitchFamily="2" charset="-122"/>
              </a:rPr>
              <a:t>伴苍罢</a:t>
            </a:r>
            <a:endParaRPr lang="zh-CN" altLang="en-US" i="1" dirty="0">
              <a:latin typeface="BZDMT" pitchFamily="2" charset="-122"/>
              <a:ea typeface="BZDMT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000232" y="3071810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43306" y="300037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500562" y="3000372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795706" y="315277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214678" y="5286388"/>
            <a:ext cx="57150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929190" y="5286388"/>
            <a:ext cx="57150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/>
      <p:bldP spid="5" grpId="0" build="allAtOnce"/>
      <p:bldP spid="6" grpId="0" animBg="1"/>
      <p:bldP spid="7" grpId="0" build="allAtOnce"/>
      <p:bldP spid="14" grpId="0" build="allAtOnce"/>
      <p:bldP spid="16" grpId="0" build="allAtOnce"/>
      <p:bldP spid="17" grpId="0" build="allAtOnce"/>
      <p:bldP spid="18" grpId="0" build="allAtOnce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矩形 23556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6781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2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伴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春爸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庇爸邦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宝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便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车稗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搬绊拜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︽</a:t>
            </a:r>
            <a:r>
              <a:rPr lang="zh-CN" altLang="en-US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斑</a:t>
            </a:r>
            <a:r>
              <a:rPr lang="en-US" altLang="zh-CN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ZDBT"/>
                <a:ea typeface="BZDBT"/>
              </a:rPr>
              <a:t>﹀</a:t>
            </a:r>
            <a:endParaRPr lang="zh-CN" altLang="en-US" sz="2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BZDBT"/>
              <a:ea typeface="BZDBT"/>
            </a:endParaRPr>
          </a:p>
        </p:txBody>
      </p:sp>
      <p:sp>
        <p:nvSpPr>
          <p:cNvPr id="6150" name="文本框 23557"/>
          <p:cNvSpPr txBox="1">
            <a:spLocks noChangeArrowheads="1"/>
          </p:cNvSpPr>
          <p:nvPr/>
        </p:nvSpPr>
        <p:spPr bwMode="auto">
          <a:xfrm>
            <a:off x="2041525" y="2613025"/>
            <a:ext cx="359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151" name="文本框 23558"/>
          <p:cNvSpPr txBox="1">
            <a:spLocks noChangeArrowheads="1"/>
          </p:cNvSpPr>
          <p:nvPr/>
        </p:nvSpPr>
        <p:spPr bwMode="auto">
          <a:xfrm>
            <a:off x="2590800" y="2514600"/>
            <a:ext cx="275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3562" name="文本框 23561"/>
          <p:cNvSpPr txBox="1">
            <a:spLocks noChangeArrowheads="1"/>
          </p:cNvSpPr>
          <p:nvPr/>
        </p:nvSpPr>
        <p:spPr bwMode="auto">
          <a:xfrm>
            <a:off x="142844" y="1785926"/>
            <a:ext cx="8839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ea typeface="BZDBT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ea typeface="BZDBT" pitchFamily="2" charset="-122"/>
              </a:rPr>
              <a:t>      </a:t>
            </a:r>
            <a:r>
              <a:rPr lang="zh-CN" altLang="en-US" sz="2800" dirty="0" smtClean="0">
                <a:ea typeface="BZDBT" pitchFamily="2" charset="-122"/>
              </a:rPr>
              <a:t>   稗</a:t>
            </a:r>
            <a:r>
              <a:rPr lang="zh-CN" altLang="en-US" sz="2800" dirty="0">
                <a:ea typeface="BZDBT" pitchFamily="2" charset="-122"/>
              </a:rPr>
              <a:t>邦</a:t>
            </a:r>
            <a:r>
              <a:rPr lang="zh-CN" altLang="en-US" sz="2800" dirty="0" smtClean="0">
                <a:ea typeface="BZDBT" pitchFamily="2" charset="-122"/>
              </a:rPr>
              <a:t>︽办</a:t>
            </a:r>
            <a:r>
              <a:rPr lang="zh-CN" altLang="en-US" sz="2800" dirty="0">
                <a:ea typeface="BZDBT" pitchFamily="2" charset="-122"/>
              </a:rPr>
              <a:t>邦︽罢册邦︽宝邦︽惨邦</a:t>
            </a:r>
            <a:r>
              <a:rPr lang="zh-CN" altLang="en-US" sz="2800" dirty="0" smtClean="0">
                <a:ea typeface="BZDBT" pitchFamily="2" charset="-122"/>
              </a:rPr>
              <a:t>︽罢</a:t>
            </a:r>
            <a:r>
              <a:rPr lang="zh-CN" altLang="en-US" sz="2800" dirty="0">
                <a:ea typeface="BZDBT" pitchFamily="2" charset="-122"/>
              </a:rPr>
              <a:t>爸︽得罢︽罢爸</a:t>
            </a:r>
            <a:r>
              <a:rPr lang="zh-CN" altLang="en-US" sz="2800" dirty="0" smtClean="0">
                <a:ea typeface="BZDBT" pitchFamily="2" charset="-122"/>
              </a:rPr>
              <a:t>︽</a:t>
            </a:r>
            <a:endParaRPr lang="en-US" altLang="zh-CN" sz="2800" dirty="0" smtClean="0">
              <a:ea typeface="BZDBT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ea typeface="BZDBT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ea typeface="BZDBT" pitchFamily="2" charset="-122"/>
              </a:rPr>
              <a:t>办</a:t>
            </a:r>
            <a:r>
              <a:rPr lang="zh-CN" altLang="en-US" sz="2800" dirty="0">
                <a:ea typeface="BZDBT" pitchFamily="2" charset="-122"/>
              </a:rPr>
              <a:t>邦︽春爸︽搬伴扳</a:t>
            </a:r>
            <a:r>
              <a:rPr lang="zh-CN" altLang="en-US" sz="2800" dirty="0" smtClean="0">
                <a:ea typeface="BZDBT" pitchFamily="2" charset="-122"/>
              </a:rPr>
              <a:t>﹀     </a:t>
            </a:r>
            <a:r>
              <a:rPr lang="zh-CN" altLang="en-US" sz="2800" dirty="0">
                <a:ea typeface="BZDBT" pitchFamily="2" charset="-122"/>
              </a:rPr>
              <a:t>罢爸</a:t>
            </a:r>
            <a:r>
              <a:rPr lang="zh-CN" altLang="en-US" sz="2800" dirty="0" smtClean="0">
                <a:ea typeface="BZDBT" pitchFamily="2" charset="-122"/>
              </a:rPr>
              <a:t>︽得</a:t>
            </a:r>
            <a:r>
              <a:rPr lang="zh-CN" altLang="en-US" sz="2800" dirty="0">
                <a:ea typeface="BZDBT" pitchFamily="2" charset="-122"/>
              </a:rPr>
              <a:t>罢︽罢爸︽办邦︽唇办︽</a:t>
            </a:r>
            <a:r>
              <a:rPr lang="zh-CN" altLang="en-US" sz="2800" dirty="0" smtClean="0">
                <a:ea typeface="BZDBT" pitchFamily="2" charset="-122"/>
              </a:rPr>
              <a:t>搬伴扳</a:t>
            </a:r>
            <a:r>
              <a:rPr lang="en-US" altLang="zh-CN" sz="2800" dirty="0" smtClean="0">
                <a:ea typeface="BZDBT" pitchFamily="2" charset="-122"/>
              </a:rPr>
              <a:t>︽</a:t>
            </a:r>
          </a:p>
          <a:p>
            <a:pPr>
              <a:lnSpc>
                <a:spcPct val="150000"/>
              </a:lnSpc>
            </a:pPr>
            <a:endParaRPr lang="en-US" altLang="zh-CN" sz="2800" smtClean="0">
              <a:ea typeface="BZDBT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ea typeface="BZDBT" pitchFamily="2" charset="-122"/>
              </a:rPr>
              <a:t>懂</a:t>
            </a:r>
            <a:r>
              <a:rPr lang="zh-CN" altLang="en-US" sz="2800" dirty="0" smtClean="0">
                <a:ea typeface="BZDBT" pitchFamily="2" charset="-122"/>
              </a:rPr>
              <a:t>爸</a:t>
            </a:r>
            <a:r>
              <a:rPr lang="en-US" altLang="zh-CN" sz="2800" dirty="0" smtClean="0">
                <a:ea typeface="BZDBT" pitchFamily="2" charset="-122"/>
              </a:rPr>
              <a:t>︽</a:t>
            </a:r>
            <a:r>
              <a:rPr lang="zh-CN" altLang="en-US" sz="2800" dirty="0" smtClean="0">
                <a:ea typeface="BZDBT" pitchFamily="2" charset="-122"/>
              </a:rPr>
              <a:t>搬</a:t>
            </a:r>
            <a:r>
              <a:rPr lang="en-US" altLang="zh-CN" sz="2800" dirty="0" smtClean="0">
                <a:ea typeface="BZDBT" pitchFamily="2" charset="-122"/>
              </a:rPr>
              <a:t>︽</a:t>
            </a:r>
            <a:r>
              <a:rPr lang="zh-CN" altLang="en-US" sz="2800" dirty="0" smtClean="0">
                <a:ea typeface="BZDBT" pitchFamily="2" charset="-122"/>
              </a:rPr>
              <a:t>雕</a:t>
            </a:r>
            <a:r>
              <a:rPr lang="zh-CN" altLang="en-US" sz="2800" dirty="0">
                <a:ea typeface="BZDBT" pitchFamily="2" charset="-122"/>
              </a:rPr>
              <a:t>罢邦</a:t>
            </a:r>
            <a:r>
              <a:rPr lang="zh-CN" altLang="en-US" sz="2800" dirty="0" smtClean="0">
                <a:ea typeface="BZDBT" pitchFamily="2" charset="-122"/>
              </a:rPr>
              <a:t>︽宝</a:t>
            </a:r>
            <a:r>
              <a:rPr lang="zh-CN" altLang="en-US" sz="2800" dirty="0">
                <a:ea typeface="BZDBT" pitchFamily="2" charset="-122"/>
              </a:rPr>
              <a:t>︽车稗</a:t>
            </a:r>
            <a:r>
              <a:rPr lang="zh-CN" altLang="en-US" sz="2800" dirty="0" smtClean="0">
                <a:ea typeface="BZDBT" pitchFamily="2" charset="-122"/>
              </a:rPr>
              <a:t>︽敞</a:t>
            </a:r>
            <a:r>
              <a:rPr lang="zh-CN" altLang="en-US" sz="2800" dirty="0">
                <a:ea typeface="BZDBT" pitchFamily="2" charset="-122"/>
              </a:rPr>
              <a:t>稗︽斑︽办︽瞪半﹀</a:t>
            </a:r>
          </a:p>
        </p:txBody>
      </p:sp>
      <p:pic>
        <p:nvPicPr>
          <p:cNvPr id="6" name="Picture 10" descr="T24i9AXhVXXXXXXXXX_!!4546815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7190" cy="5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9672">
            <a:off x="7149128" y="4276206"/>
            <a:ext cx="25225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allAtOnce"/>
      <p:bldP spid="2356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9364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车稗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卞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伴苍罢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党办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办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拜椿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endParaRPr lang="en-US" altLang="zh-CN" b="1" dirty="0" smtClean="0">
              <a:solidFill>
                <a:srgbClr val="002060"/>
              </a:solidFill>
              <a:latin typeface="BZDMT" pitchFamily="2" charset="-122"/>
              <a:ea typeface="BZDMT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稗</a:t>
            </a:r>
            <a:r>
              <a:rPr lang="en-US" altLang="zh-CN" b="1" dirty="0" smtClean="0">
                <a:solidFill>
                  <a:srgbClr val="002060"/>
                </a:solidFill>
                <a:latin typeface="BZDMT" pitchFamily="2" charset="-122"/>
                <a:ea typeface="BZDMT" pitchFamily="2" charset="-122"/>
              </a:rPr>
              <a:t>﹀</a:t>
            </a:r>
          </a:p>
          <a:p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000100" y="1142984"/>
            <a:ext cx="1071570" cy="4071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>
            <a:off x="0" y="0"/>
            <a:ext cx="1785950" cy="1071570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 smtClean="0">
              <a:latin typeface="BZDMT" pitchFamily="2" charset="-122"/>
              <a:ea typeface="BZDMT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罢册邦</a:t>
            </a:r>
            <a:r>
              <a:rPr lang="en-US" altLang="zh-CN" sz="2000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sz="2000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sz="2000" dirty="0" smtClean="0">
                <a:solidFill>
                  <a:schemeClr val="tx1"/>
                </a:solidFill>
                <a:latin typeface="BZDMT" pitchFamily="2" charset="-122"/>
                <a:ea typeface="BZDMT" pitchFamily="2" charset="-122"/>
              </a:rPr>
              <a:t>﹀</a:t>
            </a:r>
          </a:p>
          <a:p>
            <a:pPr algn="ctr"/>
            <a:endParaRPr lang="zh-CN" altLang="en-US" sz="2000" dirty="0"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22" name="图片 6" descr="图片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2065272" cy="200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2071670" y="857232"/>
            <a:ext cx="192882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伴春爸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庇爸邦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143108" y="3143248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拜罢半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搬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4786322"/>
            <a:ext cx="192882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4071934" y="285728"/>
            <a:ext cx="142876" cy="19859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286248" y="142852"/>
            <a:ext cx="2133616" cy="633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latin typeface="Himalaya0" pitchFamily="2" charset="0"/>
                <a:ea typeface="Himalaya0" pitchFamily="2" charset="0"/>
                <a:cs typeface="Himalaya0" pitchFamily="2" charset="0"/>
              </a:rPr>
              <a:t>འབྱུང་ཁུངས་དངོས། </a:t>
            </a:r>
            <a:endParaRPr lang="zh-CN" altLang="en-US" sz="2400" b="1" dirty="0">
              <a:latin typeface="Himalaya0" pitchFamily="2" charset="0"/>
              <a:ea typeface="BZDMT" pitchFamily="2" charset="-122"/>
              <a:cs typeface="Himalaya0" pitchFamily="2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357686" y="1000108"/>
            <a:ext cx="2133616" cy="633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latin typeface="Himalaya0" pitchFamily="2" charset="0"/>
                <a:ea typeface="Himalaya0" pitchFamily="2" charset="0"/>
                <a:cs typeface="Himalaya0" pitchFamily="2" charset="0"/>
              </a:rPr>
              <a:t>འབྱུང་ཁུངས་ཆ་འདྲ། </a:t>
            </a:r>
            <a:endParaRPr lang="zh-CN" altLang="en-US" sz="2400" b="1" dirty="0">
              <a:latin typeface="Himalaya0" pitchFamily="2" charset="0"/>
              <a:ea typeface="BZDMT" pitchFamily="2" charset="-122"/>
              <a:cs typeface="Himalaya0" pitchFamily="2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57686" y="1785926"/>
            <a:ext cx="2133616" cy="633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latin typeface="Himalaya0" pitchFamily="2" charset="0"/>
                <a:ea typeface="Himalaya0" pitchFamily="2" charset="0"/>
                <a:cs typeface="Himalaya0" pitchFamily="2" charset="0"/>
              </a:rPr>
              <a:t>ལས་སྒྲ་རྒྱུ་མཚན། </a:t>
            </a:r>
            <a:endParaRPr lang="zh-CN" altLang="en-US" sz="2400" b="1" dirty="0">
              <a:latin typeface="Himalaya0" pitchFamily="2" charset="0"/>
              <a:ea typeface="BZDMT" pitchFamily="2" charset="-122"/>
              <a:cs typeface="Himalaya0" pitchFamily="2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143372" y="2643182"/>
            <a:ext cx="357190" cy="1714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572000" y="2500306"/>
            <a:ext cx="2571768" cy="6334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latin typeface="Himalaya0" pitchFamily="2" charset="0"/>
                <a:ea typeface="Himalaya0" pitchFamily="2" charset="0"/>
                <a:cs typeface="Himalaya0" pitchFamily="2" charset="0"/>
              </a:rPr>
              <a:t>རིགས་མཐུན་དགར་བ། </a:t>
            </a:r>
            <a:endParaRPr lang="zh-CN" altLang="en-US" sz="2400" b="1" dirty="0">
              <a:latin typeface="Himalaya0" pitchFamily="2" charset="0"/>
              <a:ea typeface="BZDMT" pitchFamily="2" charset="-122"/>
              <a:cs typeface="Himalaya0" pitchFamily="2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72000" y="3714752"/>
            <a:ext cx="2571768" cy="6334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latin typeface="Himalaya0" pitchFamily="2" charset="0"/>
                <a:ea typeface="Himalaya0" pitchFamily="2" charset="0"/>
                <a:cs typeface="Himalaya0" pitchFamily="2" charset="0"/>
              </a:rPr>
              <a:t>རིགས་མི་མཐུན་དགར་བ། </a:t>
            </a:r>
            <a:endParaRPr lang="zh-CN" altLang="en-US" sz="2400" b="1" dirty="0">
              <a:latin typeface="Himalaya0" pitchFamily="2" charset="0"/>
              <a:ea typeface="BZDMT" pitchFamily="2" charset="-122"/>
              <a:cs typeface="Himalaya0" pitchFamily="2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071934" y="4572008"/>
            <a:ext cx="428628" cy="2000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500562" y="5786454"/>
            <a:ext cx="228601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拜捕邦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冲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786578" y="4500570"/>
            <a:ext cx="192882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吵邦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72000" y="4500570"/>
            <a:ext cx="192882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嫡办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000892" y="5715016"/>
            <a:ext cx="192882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遍爸邦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 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城拜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斑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5" name="左箭头 24"/>
          <p:cNvSpPr/>
          <p:nvPr/>
        </p:nvSpPr>
        <p:spPr>
          <a:xfrm>
            <a:off x="7215206" y="2428868"/>
            <a:ext cx="1571636" cy="6275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7215206" y="3714752"/>
            <a:ext cx="1571636" cy="6275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27" name="上箭头 26"/>
          <p:cNvSpPr/>
          <p:nvPr/>
        </p:nvSpPr>
        <p:spPr>
          <a:xfrm>
            <a:off x="2285984" y="5572140"/>
            <a:ext cx="1428760" cy="114300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BT" pitchFamily="2" charset="-122"/>
                <a:ea typeface="BZDBT" pitchFamily="2" charset="-122"/>
              </a:rPr>
              <a:t>疮拜</a:t>
            </a:r>
            <a:r>
              <a:rPr lang="en-US" altLang="zh-CN" dirty="0" smtClean="0">
                <a:latin typeface="BZDBT" pitchFamily="2" charset="-122"/>
                <a:ea typeface="BZDBT" pitchFamily="2" charset="-122"/>
              </a:rPr>
              <a:t>︽</a:t>
            </a:r>
            <a:endParaRPr lang="bo-CN" altLang="zh-CN" dirty="0" smtClean="0">
              <a:latin typeface="BZDBT" pitchFamily="2" charset="-122"/>
              <a:ea typeface="BZDBT" pitchFamily="2" charset="-122"/>
            </a:endParaRPr>
          </a:p>
          <a:p>
            <a:pPr algn="ctr"/>
            <a:endParaRPr lang="bo-CN" altLang="zh-CN" dirty="0" smtClean="0">
              <a:latin typeface="BZDBT" pitchFamily="2" charset="-122"/>
              <a:ea typeface="BZDBT" pitchFamily="2" charset="-122"/>
            </a:endParaRPr>
          </a:p>
          <a:p>
            <a:pPr algn="ctr"/>
            <a:r>
              <a:rPr lang="zh-CN" altLang="en-US" dirty="0" smtClean="0">
                <a:latin typeface="BZDBT" pitchFamily="2" charset="-122"/>
                <a:ea typeface="BZDBT" pitchFamily="2" charset="-122"/>
              </a:rPr>
              <a:t>稗邦</a:t>
            </a:r>
            <a:r>
              <a:rPr lang="en-US" altLang="zh-CN" dirty="0" smtClean="0">
                <a:latin typeface="BZDBT" pitchFamily="2" charset="-122"/>
                <a:ea typeface="BZDBT" pitchFamily="2" charset="-122"/>
              </a:rPr>
              <a:t>﹀</a:t>
            </a:r>
            <a:endParaRPr lang="zh-CN" altLang="en-US" dirty="0">
              <a:latin typeface="BZDBT" pitchFamily="2" charset="-122"/>
              <a:ea typeface="BZDBT" pitchFamily="2" charset="-122"/>
            </a:endParaRPr>
          </a:p>
        </p:txBody>
      </p:sp>
      <p:sp>
        <p:nvSpPr>
          <p:cNvPr id="28" name="右大括号 27"/>
          <p:cNvSpPr/>
          <p:nvPr/>
        </p:nvSpPr>
        <p:spPr>
          <a:xfrm>
            <a:off x="6500826" y="285728"/>
            <a:ext cx="285752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箭头 28"/>
          <p:cNvSpPr/>
          <p:nvPr/>
        </p:nvSpPr>
        <p:spPr>
          <a:xfrm>
            <a:off x="6858016" y="642918"/>
            <a:ext cx="2143140" cy="6275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稗邦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﹀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  <p:sp>
        <p:nvSpPr>
          <p:cNvPr id="30" name="左箭头 29"/>
          <p:cNvSpPr/>
          <p:nvPr/>
        </p:nvSpPr>
        <p:spPr>
          <a:xfrm>
            <a:off x="6572264" y="1714488"/>
            <a:ext cx="1571636" cy="6275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疮拜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r>
              <a:rPr lang="zh-CN" altLang="en-US" dirty="0" smtClean="0">
                <a:latin typeface="BZDMT" pitchFamily="2" charset="-122"/>
                <a:ea typeface="BZDMT" pitchFamily="2" charset="-122"/>
              </a:rPr>
              <a:t>办邦</a:t>
            </a:r>
            <a:r>
              <a:rPr lang="en-US" altLang="zh-CN" dirty="0" smtClean="0">
                <a:latin typeface="BZDMT" pitchFamily="2" charset="-122"/>
                <a:ea typeface="BZDMT" pitchFamily="2" charset="-122"/>
              </a:rPr>
              <a:t>︽</a:t>
            </a:r>
            <a:endParaRPr lang="zh-CN" altLang="en-US" dirty="0">
              <a:latin typeface="BZDMT" pitchFamily="2" charset="-122"/>
              <a:ea typeface="BZDMT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  <p:bldP spid="6" grpId="0" build="allAtOnce" animBg="1"/>
      <p:bldP spid="7" grpId="0" build="allAtOnce" animBg="1"/>
      <p:bldP spid="8" grpId="0" build="p" animBg="1"/>
      <p:bldP spid="10" grpId="0" animBg="1"/>
      <p:bldP spid="11" grpId="0" build="allAtOnce" animBg="1"/>
      <p:bldP spid="13" grpId="0" build="allAtOnce" animBg="1"/>
      <p:bldP spid="14" grpId="0" build="allAtOnce" animBg="1"/>
      <p:bldP spid="15" grpId="0" animBg="1"/>
      <p:bldP spid="16" grpId="0" build="allAtOnce" animBg="1"/>
      <p:bldP spid="18" grpId="0" build="allAtOnce" animBg="1"/>
      <p:bldP spid="19" grpId="0" animBg="1"/>
      <p:bldP spid="20" grpId="0" build="allAtOnce" animBg="1"/>
      <p:bldP spid="21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animBg="1"/>
      <p:bldP spid="29" grpId="0" build="allAtOnce" animBg="1"/>
      <p:bldP spid="30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1706</TotalTime>
  <Words>1994</Words>
  <Application>Microsoft Office PowerPoint</Application>
  <PresentationFormat>全屏显示(4:3)</PresentationFormat>
  <Paragraphs>271</Paragraphs>
  <Slides>17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凸显</vt:lpstr>
      <vt:lpstr>龙腾四海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xtzj</cp:lastModifiedBy>
  <cp:revision>47</cp:revision>
  <dcterms:modified xsi:type="dcterms:W3CDTF">2018-04-20T10:13:09Z</dcterms:modified>
</cp:coreProperties>
</file>