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4" r:id="rId6"/>
    <p:sldId id="265" r:id="rId7"/>
    <p:sldId id="263" r:id="rId8"/>
    <p:sldId id="267" r:id="rId9"/>
    <p:sldId id="266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C65F"/>
    <a:srgbClr val="009900"/>
    <a:srgbClr val="E321DA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F1CDC-F8E6-4045-BE4C-BD7605AB9D59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0130F-EFFB-4937-9D5C-E3363706F5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0130F-EFFB-4937-9D5C-E3363706F5B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0130F-EFFB-4937-9D5C-E3363706F5B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4494;&#20449;&#22270;&#29255;_2019092214485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3910;&#3910;&#3910;&#3910;&#3910;&#3910;&#3910;&#3910;&#3910;&#3910;.jpg" TargetMode="External"/><Relationship Id="rId4" Type="http://schemas.openxmlformats.org/officeDocument/2006/relationships/hyperlink" Target="88988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acfe3d1e3573f2fc3525059c2c96e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000100" y="2285992"/>
            <a:ext cx="64904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bo-CN" sz="7200" b="1" dirty="0" smtClean="0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༢༢ སྣེ་གདོང་རྒྱལ་པོའི་སོག་བྱིལ།</a:t>
            </a:r>
            <a:endParaRPr lang="zh-CN" alt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392906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 smtClean="0"/>
              <a:t>འཆད་ཁྲིད་མཁན།    </a:t>
            </a:r>
            <a:r>
              <a:rPr lang="bo-CN" altLang="zh-CN" sz="2400" dirty="0" smtClean="0"/>
              <a:t>ཆོས་འབྱོར།</a:t>
            </a:r>
            <a:endParaRPr lang="bo-CN" altLang="zh-CN" sz="2400" dirty="0" smtClean="0"/>
          </a:p>
          <a:p>
            <a:r>
              <a:rPr lang="bo-CN" altLang="zh-CN" sz="2400" dirty="0" smtClean="0"/>
              <a:t> མཚོ་རྔ་ཤང་སློབ་ཆུང་གསུམ་པ།</a:t>
            </a:r>
          </a:p>
          <a:p>
            <a:endParaRPr lang="zh-CN" altLang="en-US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1857364"/>
            <a:ext cx="3714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dirty="0" smtClean="0"/>
              <a:t>ཉི་ཆོས་བཟང་པོས་རྟ་བཞོན་ནས་ཆུ་ཁར་སླེབས་རྗེས།   སོག་བྱིལ་དེ་རྙེད་པ་དང་།    སེམས་ནང་དུ་ད་རེས་ངས་རྒྱལ་པོ་ལ་འཁོན་ལན་སློག་དགོས་བསམས་ནས།     རྟ་དེ་བཙོངས།   སྒ་དེ་བྱིན།   སོག་བྱིལ་དེ་རྡོས་བརྡུངས་ནས་ཞིབ་པ་རྣམས་ཤོག་དུམ་གཅིག་རྒྱབ།   རྩིང་བ་རྣམས་ཤོག་དུམ་གཅིག་རྒྱབ།</a:t>
            </a:r>
            <a:endParaRPr lang="zh-CN" altLang="en-US" sz="2800" dirty="0"/>
          </a:p>
        </p:txBody>
      </p:sp>
      <p:pic>
        <p:nvPicPr>
          <p:cNvPr id="4" name="图片 3" descr="888.jpg"/>
          <p:cNvPicPr>
            <a:picLocks noChangeAspect="1"/>
          </p:cNvPicPr>
          <p:nvPr/>
        </p:nvPicPr>
        <p:blipFill>
          <a:blip r:embed="rId3"/>
          <a:srcRect l="10416" t="17708" r="8333" b="32292"/>
          <a:stretch>
            <a:fillRect/>
          </a:stretch>
        </p:blipFill>
        <p:spPr>
          <a:xfrm>
            <a:off x="4786314" y="1857364"/>
            <a:ext cx="3929090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1714488"/>
            <a:ext cx="371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>
                <a:solidFill>
                  <a:srgbClr val="009900"/>
                </a:solidFill>
              </a:rPr>
              <a:t>རྒྱལ་པོའི་དྲུང་དུ་ཕྱིན་ནས་ “ངས་རྒྱལ་པོའི་བཀའ་ལྟར་བསྒྲུབས་ཡོད།     རྟ་ནི་རྒྱུགས་དྲགས་ནས་ཤི་སོང་།   སྒ་ནི་ཆགས་སོང་།   ལྕང་མའི་ལོག་གི་དངོས་པོ་འདིར་ཡོད།     འདི་ནི་ཞིབ་པ་དེ་ཡིན།   འདི་ནི་རྩིང་བ་དེ་ཡིན”ཞེས་བཤད་ནས་ཤོག་དུམ་གཉིས་པོ་རྒྱལ་པོར་ཕུལ།</a:t>
            </a:r>
            <a:endParaRPr lang="zh-CN" altLang="en-US" sz="3200" dirty="0">
              <a:solidFill>
                <a:srgbClr val="009900"/>
              </a:solidFill>
            </a:endParaRPr>
          </a:p>
        </p:txBody>
      </p:sp>
      <p:pic>
        <p:nvPicPr>
          <p:cNvPr id="6" name="图片 5" descr="999.jpg"/>
          <p:cNvPicPr>
            <a:picLocks noChangeAspect="1"/>
          </p:cNvPicPr>
          <p:nvPr/>
        </p:nvPicPr>
        <p:blipFill>
          <a:blip r:embed="rId3"/>
          <a:srcRect l="20833" t="27083" r="14583" b="43750"/>
          <a:stretch>
            <a:fillRect/>
          </a:stretch>
        </p:blipFill>
        <p:spPr>
          <a:xfrm>
            <a:off x="857224" y="1785926"/>
            <a:ext cx="3714776" cy="3355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1857364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600" dirty="0" smtClean="0"/>
              <a:t>ཁག་གཉིས་པ་དེའི་ནང་ཁོ་གཉིས་ཁྱིམ་དུ་སླེབས་རྗེས་རྒྱལ་པོས་གཞི་ནས་རང་གི་སོག་བྱིལ་ཆུ་འགྲམ་དུ་ལུས་པ་དྲན་ནས་ཉི་ཆོས་བཟང་པོར་ལེན་དུ་འགྲོ་རྒྱུའི་མངག་ཆ་བྱས་པ་དང་ཉི་ཆོས་བཟང་པོས་རྒྱལ་པོའི་གཏམ་གྱི་ཚིག་རྩ་བཟུང་ནས་རྟ་དེ་བཙོངས་པ་དང་སྒ་དེ་བྱིན་སོག་བྱིལ་རྡོས་བརྡུངས་ནས་ཞིབ་རྩིང་གཉིས་སུ་དབྱེ་ནས་རྒྱལ་པོར་ཕུལ་ཏེ་བཀའ་བཞིན་སྒྲུབ་ཚུལ་བརྗོད་ཡོད།</a:t>
            </a:r>
            <a:endParaRPr lang="zh-CN" altLang="en-US" sz="3600" dirty="0" smtClean="0"/>
          </a:p>
          <a:p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 descr="1010.jpg"/>
          <p:cNvPicPr>
            <a:picLocks noChangeAspect="1"/>
          </p:cNvPicPr>
          <p:nvPr/>
        </p:nvPicPr>
        <p:blipFill>
          <a:blip r:embed="rId3"/>
          <a:srcRect l="4166" t="28125" r="12500" b="33333"/>
          <a:stretch>
            <a:fillRect/>
          </a:stretch>
        </p:blipFill>
        <p:spPr>
          <a:xfrm>
            <a:off x="500034" y="1571612"/>
            <a:ext cx="3552592" cy="3286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4286248" y="1785926"/>
            <a:ext cx="43577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o-CN" altLang="zh-CN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རྒྱལ་པོ་ཤིན་ཏུ་ཁྲོས་ནས་གདོང་དམར་པོར་གྱུར་པ་དང་།   མིག་འབུར་ཚུགས་སུ་ལྟ་</a:t>
            </a:r>
            <a:r>
              <a:rPr lang="bo-CN" altLang="zh-C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བཞིན་ “སུས་ཁྱོད་ལ་འདི་འདྲ་བཟོས་ཟེར་གིན་འདུག་གམ་”ཞེས་དྲིས།</a:t>
            </a:r>
            <a:endParaRPr lang="zh-CN" alt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 descr="1111.jpg"/>
          <p:cNvPicPr>
            <a:picLocks noChangeAspect="1"/>
          </p:cNvPicPr>
          <p:nvPr/>
        </p:nvPicPr>
        <p:blipFill>
          <a:blip r:embed="rId3"/>
          <a:srcRect l="8333" t="22916" r="14583" b="44792"/>
          <a:stretch>
            <a:fillRect/>
          </a:stretch>
        </p:blipFill>
        <p:spPr>
          <a:xfrm>
            <a:off x="5857884" y="1714488"/>
            <a:ext cx="3000396" cy="3143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57158" y="1785926"/>
            <a:ext cx="5429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dirty="0" smtClean="0"/>
              <a:t>ཉི་ཆོས་བཟང་པོས་ “དཀོན་མཆོག་གིས་མཁྱེན།    རྒྱལ་པོ་ཁྱེད་ཀྱིས་ང་ལ་རྟ་ཤི་ཤི་དང་།  སྒ་ཆག་ཆག་བརྒྱུགས་ནས།   སོག་བྱིལ་དེ་ཞིབ་ལ་རྩིང་དག་ཡག་པོ་བྱས་ནས་ཁྱེར་ཤོག་གསུངས་བ་མིན་ནམ།    ད་ལྟ་ངས་ཁྱེད་ཀྱི་བཀའ་ལྟར་བསྒྲུབས་ཡོད་པས།     ཁྱེད་ཀྱི་དགོངས་པ་དང་འགལ་མེད་”ཅེས་ཞུས།    རྒྱལ་པོ་ཁོང་ཁྲོ་ཆེ་ཆེར་ཟ་རུང་།    ཅི་ཤོད་འདི་ཤོད་མེད་པར་གྱུར་ནས།    ཉི་ཆོས་བཟང་པོར་ཉེས་པ་ཅི་ཡང་འགེལ་མི་ཐུབ།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1857364"/>
            <a:ext cx="7072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600" dirty="0" smtClean="0">
                <a:solidFill>
                  <a:srgbClr val="C00000"/>
                </a:solidFill>
              </a:rPr>
              <a:t>ཁག་གསུམ་པ་དེའི་ནང་རྒྱལ་བློན་གཉིས་དབར་བྱུང་བའི་རྩོད་གཞི་དེའི་བདེན་པ་སུ་ལ་ཡོད་མེད་ཐད་ཁ་རྩོད་བརྒྱབ་ཏེ་ཉི་ཆོས་བཟང་པོས་རྒྱལ་པོས་བཤད་པའི་སྐད་ཆ་དོན་ལོག་ཏུ་གོ་བ་བླངས་ནས་བསྐྱར་བཤད་ཀྱིས་བདེན་པ་བརྡར་བས་ཁོག་ནང་དུ་མེ་ལྕེ་འབར་ཡང་ཁ་ནས་དུ་བ་མི་ཐོན་པའི་དཔེ་ལྟར་རྒྱལ་པོ་ཅི་བྱ་གཏོལ་མེད་དུ་གྱུར་པ་བརྗོད་ཡོད།</a:t>
            </a:r>
            <a:endParaRPr lang="zh-CN" altLang="en-US" sz="3600" dirty="0" smtClean="0">
              <a:solidFill>
                <a:srgbClr val="C00000"/>
              </a:solidFill>
            </a:endParaRPr>
          </a:p>
          <a:p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1643050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dirty="0" smtClean="0">
                <a:solidFill>
                  <a:srgbClr val="C00000"/>
                </a:solidFill>
              </a:rPr>
              <a:t>སྦྱང་གཞི་བཀོད་སྒྲིག</a:t>
            </a:r>
          </a:p>
          <a:p>
            <a:r>
              <a:rPr lang="bo-CN" altLang="zh-CN" sz="2800" dirty="0" smtClean="0">
                <a:solidFill>
                  <a:srgbClr val="C00000"/>
                </a:solidFill>
              </a:rPr>
              <a:t>ཤ ༡༡༣  </a:t>
            </a:r>
          </a:p>
        </p:txBody>
      </p:sp>
      <p:pic>
        <p:nvPicPr>
          <p:cNvPr id="4" name="图片 3" descr="༡༢༡༢༡༢༢.jpg"/>
          <p:cNvPicPr>
            <a:picLocks noChangeAspect="1"/>
          </p:cNvPicPr>
          <p:nvPr/>
        </p:nvPicPr>
        <p:blipFill>
          <a:blip r:embed="rId3"/>
          <a:srcRect l="3906" t="6250" r="36718" b="31250"/>
          <a:stretch>
            <a:fillRect/>
          </a:stretch>
        </p:blipFill>
        <p:spPr>
          <a:xfrm>
            <a:off x="2214546" y="2643182"/>
            <a:ext cx="600079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 descr="5656.jpg"/>
          <p:cNvPicPr>
            <a:picLocks noChangeAspect="1"/>
          </p:cNvPicPr>
          <p:nvPr/>
        </p:nvPicPr>
        <p:blipFill>
          <a:blip r:embed="rId3"/>
          <a:srcRect l="25000" t="17188" r="23437" b="15625"/>
          <a:stretch>
            <a:fillRect/>
          </a:stretch>
        </p:blipFill>
        <p:spPr>
          <a:xfrm>
            <a:off x="3071802" y="2571744"/>
            <a:ext cx="2357454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357422" y="1643050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o-CN" altLang="zh-C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ཐུགས་    </a:t>
            </a:r>
            <a:r>
              <a:rPr lang="bo-CN" altLang="zh-C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རྗེ་      </a:t>
            </a:r>
            <a:r>
              <a:rPr lang="bo-CN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ཆེའོ།</a:t>
            </a:r>
            <a:endParaRPr lang="zh-CN" alt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42976" y="1428736"/>
            <a:ext cx="3204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o-CN" altLang="zh-C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མིང་ཚིག་འགྲེལ་པ།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矩形 4">
            <a:hlinkClick r:id="rId3" action="ppaction://hlinkfile"/>
          </p:cNvPr>
          <p:cNvSpPr/>
          <p:nvPr/>
        </p:nvSpPr>
        <p:spPr>
          <a:xfrm>
            <a:off x="714348" y="2285992"/>
            <a:ext cx="45063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sz="2800" b="1" dirty="0" smtClean="0">
                <a:solidFill>
                  <a:srgbClr val="00B050"/>
                </a:solidFill>
                <a:hlinkClick r:id="rId4" action="ppaction://hlinkfile"/>
              </a:rPr>
              <a:t>སྣེ་གདོང་།</a:t>
            </a:r>
            <a:r>
              <a:rPr lang="en-US" sz="2800" b="1" dirty="0" smtClean="0">
                <a:solidFill>
                  <a:srgbClr val="00B050"/>
                </a:solidFill>
                <a:hlinkClick r:id="rId4" action="ppaction://hlinkfile"/>
              </a:rPr>
              <a:t>	</a:t>
            </a:r>
            <a:r>
              <a:rPr lang="bo-CN" sz="2800" dirty="0" smtClean="0">
                <a:solidFill>
                  <a:srgbClr val="00B050"/>
                </a:solidFill>
              </a:rPr>
              <a:t>བོད་ལྗོངས་ལྷོ་ཁ་ས་ཁུལ་གྱི་རྫོང་ཞིག་གི་མིང་།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10" y="2857496"/>
            <a:ext cx="4950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sz="2800" b="1" dirty="0" smtClean="0">
                <a:hlinkClick r:id="rId5" action="ppaction://hlinkfile"/>
              </a:rPr>
              <a:t>སོག་བྱིལ་།</a:t>
            </a:r>
            <a:r>
              <a:rPr lang="en-US" sz="2800" b="1" dirty="0" smtClean="0"/>
              <a:t>	</a:t>
            </a:r>
            <a:r>
              <a:rPr lang="bo-CN" sz="2800" dirty="0" smtClean="0"/>
              <a:t>དབུས་གཙང་ཁུལ་གྱི་སྐྱེས་པའི་རྣ་རྒྱན་རིང་པོ་ཞིག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714348" y="3429000"/>
            <a:ext cx="53543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sz="2800" b="1" dirty="0" smtClean="0">
                <a:solidFill>
                  <a:srgbClr val="FF0000"/>
                </a:solidFill>
              </a:rPr>
              <a:t>དྲན་གསོ་།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bo-CN" sz="2800" dirty="0" smtClean="0">
                <a:solidFill>
                  <a:srgbClr val="FF0000"/>
                </a:solidFill>
              </a:rPr>
              <a:t>འདས་ཟིན་པའི་མི་དང་བྱ་བ་སོགས་སླར་ཡིད་ལ་དྲན་པ།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5786" y="4000504"/>
            <a:ext cx="4083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sz="2800" b="1" dirty="0" smtClean="0"/>
              <a:t>ཆིག་ལབ་།</a:t>
            </a:r>
            <a:r>
              <a:rPr lang="en-US" sz="2800" b="1" dirty="0" smtClean="0"/>
              <a:t>	</a:t>
            </a:r>
            <a:r>
              <a:rPr lang="bo-CN" sz="2800" dirty="0" smtClean="0"/>
              <a:t>རང་གིས་རང་ལ་སྐད་ཆ་ཤོད་པའི་དོན།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1000100" y="4500570"/>
            <a:ext cx="4894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sz="2800" b="1" dirty="0" smtClean="0">
                <a:solidFill>
                  <a:srgbClr val="7030A0"/>
                </a:solidFill>
              </a:rPr>
              <a:t>མངག་ཆ་།</a:t>
            </a:r>
            <a:r>
              <a:rPr lang="en-US" sz="2800" b="1" dirty="0" smtClean="0">
                <a:solidFill>
                  <a:srgbClr val="7030A0"/>
                </a:solidFill>
              </a:rPr>
              <a:t>	</a:t>
            </a:r>
            <a:r>
              <a:rPr lang="bo-CN" sz="2800" dirty="0" smtClean="0">
                <a:solidFill>
                  <a:srgbClr val="7030A0"/>
                </a:solidFill>
              </a:rPr>
              <a:t>གཞན་ལ་ལས་ཀ་དང་བྱ་བ་སོགས་བཅོལ་བའི་དོན།</a:t>
            </a:r>
            <a:endParaRPr lang="zh-CN" altLang="en-US" sz="2800" dirty="0">
              <a:solidFill>
                <a:srgbClr val="7030A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8728" y="5072074"/>
            <a:ext cx="28312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sz="2800" b="1" dirty="0" smtClean="0"/>
              <a:t>འཁོན་ལན་།</a:t>
            </a:r>
            <a:r>
              <a:rPr lang="en-US" sz="2800" b="1" dirty="0" smtClean="0"/>
              <a:t>	</a:t>
            </a:r>
            <a:r>
              <a:rPr lang="bo-CN" sz="2800" b="1" dirty="0" smtClean="0"/>
              <a:t>    </a:t>
            </a:r>
            <a:r>
              <a:rPr lang="bo-CN" sz="2800" dirty="0" smtClean="0"/>
              <a:t>ཞེ་འགྲས་ཀྱི་ལན་པོ།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785918" y="5643578"/>
            <a:ext cx="36038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o-CN" sz="2800" b="1" dirty="0" smtClean="0">
                <a:solidFill>
                  <a:srgbClr val="0070C0"/>
                </a:solidFill>
              </a:rPr>
              <a:t>རྩིང་བ་།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bo-CN" sz="2800" dirty="0" smtClean="0">
                <a:solidFill>
                  <a:srgbClr val="0070C0"/>
                </a:solidFill>
              </a:rPr>
              <a:t>ཞིབ་པོ་མིན་པར་རགས་པའི་དོན།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7772400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 descr="9acfe3d1e3573f2fc3525059c2c96e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 descr="2.jpg"/>
          <p:cNvPicPr>
            <a:picLocks noChangeAspect="1"/>
          </p:cNvPicPr>
          <p:nvPr/>
        </p:nvPicPr>
        <p:blipFill>
          <a:blip r:embed="rId4"/>
          <a:srcRect l="27566" t="29167" r="36539" b="50000"/>
          <a:stretch>
            <a:fillRect/>
          </a:stretch>
        </p:blipFill>
        <p:spPr>
          <a:xfrm>
            <a:off x="928662" y="1714488"/>
            <a:ext cx="3000396" cy="321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矩形 8"/>
          <p:cNvSpPr/>
          <p:nvPr/>
        </p:nvSpPr>
        <p:spPr>
          <a:xfrm>
            <a:off x="1142976" y="5000636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sz="5400" b="1" dirty="0" smtClean="0">
                <a:solidFill>
                  <a:srgbClr val="00B050"/>
                </a:solidFill>
              </a:rPr>
              <a:t>སྣེ་གདོང་རྒྱལ་པོ།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图片 9" descr="444.jpg"/>
          <p:cNvPicPr>
            <a:picLocks noChangeAspect="1"/>
          </p:cNvPicPr>
          <p:nvPr/>
        </p:nvPicPr>
        <p:blipFill>
          <a:blip r:embed="rId5"/>
          <a:srcRect l="14105" t="17708" r="5131" b="38542"/>
          <a:stretch>
            <a:fillRect/>
          </a:stretch>
        </p:blipFill>
        <p:spPr>
          <a:xfrm>
            <a:off x="5000628" y="1714488"/>
            <a:ext cx="285752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矩形 10"/>
          <p:cNvSpPr/>
          <p:nvPr/>
        </p:nvSpPr>
        <p:spPr>
          <a:xfrm>
            <a:off x="4929190" y="5072074"/>
            <a:ext cx="2857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o-CN" sz="5400" b="1" dirty="0" smtClean="0">
                <a:solidFill>
                  <a:srgbClr val="00B050"/>
                </a:solidFill>
              </a:rPr>
              <a:t>ཉི་ཆོས་བཟང་པོ།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 descr="555.jpg"/>
          <p:cNvPicPr>
            <a:picLocks noChangeAspect="1"/>
          </p:cNvPicPr>
          <p:nvPr/>
        </p:nvPicPr>
        <p:blipFill>
          <a:blip r:embed="rId3"/>
          <a:srcRect l="8333" t="17708" r="14583" b="58333"/>
          <a:stretch>
            <a:fillRect/>
          </a:stretch>
        </p:blipFill>
        <p:spPr>
          <a:xfrm>
            <a:off x="285720" y="1500174"/>
            <a:ext cx="5171490" cy="33575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00694" y="1500174"/>
            <a:ext cx="33575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o-CN" altLang="zh-CN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ཉིན་ཞིག་ལ་རྒྱལ་པོ་དང་ཉི་ཆོས་བཟང་པོ་གཉིས་ཆུ་ཁར་ཁྲུས་བྱེད་པར་སོང་།</a:t>
            </a:r>
            <a:endParaRPr lang="zh-CN" alt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 descr="555.jpg"/>
          <p:cNvPicPr>
            <a:picLocks noChangeAspect="1"/>
          </p:cNvPicPr>
          <p:nvPr/>
        </p:nvPicPr>
        <p:blipFill>
          <a:blip r:embed="rId3"/>
          <a:srcRect l="14583" t="43750" r="12500" b="31250"/>
          <a:stretch>
            <a:fillRect/>
          </a:stretch>
        </p:blipFill>
        <p:spPr>
          <a:xfrm>
            <a:off x="500034" y="1785926"/>
            <a:ext cx="3857652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4357686" y="1785926"/>
            <a:ext cx="45720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o-CN" altLang="zh-CN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ཆུ་ཁར་སླེབས་རྗེས་རྒྱལ་པོས་རང་གི་རྣ་བར་བཏགས་པའི་སོག་བྱིལ་མར་བཀྲོལ་ནས་ལྕང་མའི་ཡལ་གར་བཀལ་རྗེས་དལ་བུར་ཆུ་ལ་འཛུལ་ནས་གཟུགས་པོ་བཀྲུས།</a:t>
            </a:r>
            <a:endParaRPr lang="zh-CN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 descr="555.jpg"/>
          <p:cNvPicPr>
            <a:picLocks noChangeAspect="1"/>
          </p:cNvPicPr>
          <p:nvPr/>
        </p:nvPicPr>
        <p:blipFill>
          <a:blip r:embed="rId3"/>
          <a:srcRect l="18750" t="72917" r="2083" b="1041"/>
          <a:stretch>
            <a:fillRect/>
          </a:stretch>
        </p:blipFill>
        <p:spPr>
          <a:xfrm>
            <a:off x="4194807" y="1571612"/>
            <a:ext cx="4377721" cy="36433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7159" y="1571613"/>
            <a:ext cx="378621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o-CN" altLang="zh-CN" sz="4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ཕྱིར་ལོག་སྐབས་ཉི་ཆོས་བཟང་པོས་རྒྱལ་པོར་དྲན་གསོ་གཏོང་དགོས་བསམ་</a:t>
            </a:r>
            <a:r>
              <a:rPr lang="bo-CN" altLang="zh-C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ནས་ “ལྕང་ལྕང་ལོག་གི་ཁྲུལ་ཁྲུལ་ ལྕང་ལྕང་ལོག་གི་ཁྲུལ་ཁྲུལ་”ཞེས་ཆིག་ལབ་བརྒྱབ།</a:t>
            </a:r>
            <a:endParaRPr lang="zh-CN" altLang="en-US" sz="4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 descr="666.jpg"/>
          <p:cNvPicPr>
            <a:picLocks noChangeAspect="1"/>
          </p:cNvPicPr>
          <p:nvPr/>
        </p:nvPicPr>
        <p:blipFill>
          <a:blip r:embed="rId3"/>
          <a:srcRect l="6250" t="30208" r="12500" b="41667"/>
          <a:stretch>
            <a:fillRect/>
          </a:stretch>
        </p:blipFill>
        <p:spPr>
          <a:xfrm>
            <a:off x="1643042" y="3071810"/>
            <a:ext cx="5072098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285720" y="1571612"/>
            <a:ext cx="7500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bo-CN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རྒྱལ་པོས་སྐད་ཆ་དེ་ཐོས་ཀྱང་དོ་སྣང་མ་བྱས་པར་ “ཉི་ཆོས་བཟང་པོ།    རྟ་ཁྲིད་ཤོག   ངེད་གཉིས་ལོག་འགྲོ་ ” ཞེས་བཤད།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1785926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solidFill>
                  <a:srgbClr val="3AC65F"/>
                </a:solidFill>
              </a:rPr>
              <a:t> ཁག་དང་པོ་དེའི་ནང་</a:t>
            </a:r>
            <a:r>
              <a:rPr lang="bo-CN" sz="3600" dirty="0" smtClean="0">
                <a:solidFill>
                  <a:srgbClr val="3AC65F"/>
                </a:solidFill>
              </a:rPr>
              <a:t>ཉི་ཆོས་བཟང་པོ་དང་རྒྱལ་པོ་གཉིས་ཆུ་ཁར་ཁྲུས་བྱེད་དུ་སོང་ཞིང་རྒྱལ་པོས་ཁྲུས་ལ་མ་ཞུགས་གོང་སོག་བྱིལ་ཆུ་འགྲམ་གྱི་ལྕང་མའི་ཡལ་གར་བཀལ་བ་དང་ཕྱིར་ལོག་ཁར་རྒྱལ་པོས་སོག་བྱིལ་འདོགས་རྒྱུ་བརྗེད་པར་ཉི་ཆོས་བཟང་པོས་དྲན་བརྡ་བཏང་ཡང་རྒྱལ་པོས་དོ་སྣང་མ་བྱུང་བ་བརྗོད་ཡོད།</a:t>
            </a:r>
            <a:endParaRPr lang="zh-CN" altLang="en-US" sz="3600" dirty="0" smtClean="0">
              <a:solidFill>
                <a:srgbClr val="3AC65F"/>
              </a:solidFill>
            </a:endParaRPr>
          </a:p>
          <a:p>
            <a:endParaRPr lang="zh-CN" altLang="en-US" sz="3600" dirty="0">
              <a:solidFill>
                <a:srgbClr val="3AC6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acfe3d1e3573f2fc3525059c2c96e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 descr="777.jpg"/>
          <p:cNvPicPr>
            <a:picLocks noChangeAspect="1"/>
          </p:cNvPicPr>
          <p:nvPr/>
        </p:nvPicPr>
        <p:blipFill>
          <a:blip r:embed="rId3"/>
          <a:srcRect l="16666" t="35417" r="27083" b="37500"/>
          <a:stretch>
            <a:fillRect/>
          </a:stretch>
        </p:blipFill>
        <p:spPr>
          <a:xfrm>
            <a:off x="357158" y="1500174"/>
            <a:ext cx="4000528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286248" y="2000240"/>
            <a:ext cx="457203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o-CN" altLang="zh-CN" sz="40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ཁྱིམ་དུ་སླེབས་རྗེས།    རྒྱལ་པོས་གློ་བུར་དུ་སོག་བྱིལ་དྲན</a:t>
            </a:r>
            <a:r>
              <a:rPr lang="bo-CN" altLang="zh-CN" sz="40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་ནས་ཉི་ཆོས་བཟང་པོར་ “མགྱོགས་པ་ངའི་རྟ་བཞོན་ནས་སོག་བྱིལ་འཚོལ་བར་རྒྱུགས་དང་།    རྟ་ཤི་ཤི་དང་།   སྒ་ཆག་ཆག    ཞིབ་ལ་རྩིང་དག་བྱས་ནས་ཁྱེར་ཤོག”ཅེས་མངག་ཆ་བྱས།</a:t>
            </a:r>
            <a:endParaRPr lang="zh-CN" altLang="en-US" sz="40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721</Words>
  <PresentationFormat>全屏显示(4:3)</PresentationFormat>
  <Paragraphs>30</Paragraphs>
  <Slides>17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37</cp:revision>
  <dcterms:created xsi:type="dcterms:W3CDTF">2019-09-22T06:26:03Z</dcterms:created>
  <dcterms:modified xsi:type="dcterms:W3CDTF">2019-11-12T07:34:55Z</dcterms:modified>
</cp:coreProperties>
</file>